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001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3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ucture Placeholder">
            <a:extLst>
              <a:ext uri="{FF2B5EF4-FFF2-40B4-BE49-F238E27FC236}">
                <a16:creationId xmlns:a16="http://schemas.microsoft.com/office/drawing/2014/main" id="{5570EE18-6814-4E5E-A8DE-B4D84DE76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0" cy="707217"/>
          </a:xfrm>
        </p:spPr>
        <p:txBody>
          <a:bodyPr/>
          <a:lstStyle>
            <a:lvl1pPr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4D413B0D-3A87-40EA-82C8-EA6076245EE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7322" y="923544"/>
            <a:ext cx="11314706" cy="5733288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add song content</a:t>
            </a:r>
          </a:p>
        </p:txBody>
      </p:sp>
      <p:sp>
        <p:nvSpPr>
          <p:cNvPr id="11" name="Song Title Placeholder">
            <a:extLst>
              <a:ext uri="{FF2B5EF4-FFF2-40B4-BE49-F238E27FC236}">
                <a16:creationId xmlns:a16="http://schemas.microsoft.com/office/drawing/2014/main" id="{9F8E30EB-510C-4F5B-9255-974EE378D9B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096001" y="0"/>
            <a:ext cx="6096000" cy="681037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dirty="0"/>
              <a:t>Click to add song title</a:t>
            </a:r>
          </a:p>
        </p:txBody>
      </p:sp>
    </p:spTree>
    <p:extLst>
      <p:ext uri="{BB962C8B-B14F-4D97-AF65-F5344CB8AC3E}">
        <p14:creationId xmlns:p14="http://schemas.microsoft.com/office/powerpoint/2010/main" val="265313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ED2B-2742-41DE-A099-17EB1210D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DA52B-7A94-4B8C-A2F8-212B8F2B9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D4D18-9CC5-4DBA-BE89-8DAD4C5B9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CC7E0-1A85-40B3-AD4A-E5AD0E7B5C6B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18F67-461F-4D99-A32C-AFAA047A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EDF90-A9E9-4BB2-9ADC-A428E44E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BA8E-2CDE-4B6F-85ED-6FE1A26A4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3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97DF0B-BE47-4EE0-A07C-AAAF47BF9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26806-25BE-496F-B3AB-6F76DD45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B3D4B-9EE3-4EEC-BE09-6D7CB1667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CC7E0-1A85-40B3-AD4A-E5AD0E7B5C6B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FC3E2-34FE-417E-8774-2E41AFF36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CD6C0-F764-4F87-AD10-F093FC20D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FBA8E-2CDE-4B6F-85ED-6FE1A26A4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2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9D9AE4-8962-4FC2-9984-60B39083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10DF92-CDCF-4473-B977-0A4AB5D04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D9105-D143-4D7A-A37D-4CA7F4E52C2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999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square" lIns="91440" tIns="45720" rIns="91440" bIns="45720" rtlCol="0" anchor="ctr">
        <a:norm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wg_template.potx" id="{9A7AC04B-B1EA-4D11-9922-A7D6FB733D5C}" vid="{ED16D2B6-B959-4505-BF82-F2542D6C0B6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dewg_template</Template>
  <TotalTime>39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Solzbacher</dc:creator>
  <cp:lastModifiedBy>Rene Solzbacher</cp:lastModifiedBy>
  <cp:revision>2</cp:revision>
  <dcterms:created xsi:type="dcterms:W3CDTF">2021-06-20T14:50:31Z</dcterms:created>
  <dcterms:modified xsi:type="dcterms:W3CDTF">2021-06-20T15:29:59Z</dcterms:modified>
</cp:coreProperties>
</file>