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20A7-C312-4381-A8F6-CBAADB515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D9E34-7D56-43BF-AE3C-2FE825BA0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7FC58-09B0-468F-B151-ADB970E7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87D91-C60B-4795-BC22-CB1680C3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9D9D9-15C9-47D8-B007-AA90F8A5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1192-0694-469C-A021-4D8E96DB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CF92C-EC3A-4306-846C-128ED0A2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4F48-EF26-4985-9174-773709F2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EF362-2553-4C6F-AA5E-EA2B8D0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2628C-ADCF-4E47-820C-59291245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0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18FD6-E7FD-43AC-99E6-2672AEE91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5931C-3DFC-43E1-AFAF-D3D4F9B8B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15C0-1762-46B3-BCE1-443FA00A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9F49-F143-44CA-9AD8-7A3071B0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6A9C0-5E24-4493-881D-901E7685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5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B0E4-2913-4964-8C1F-B41557D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E524-13B6-40F0-8060-70251F43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5E4D5-5FF1-4EFF-9922-B2421351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A458D-DD48-4D40-8273-DBE809D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4CBA-4272-4C97-8D1D-217E2584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A8C08-0799-4221-9FDB-81672765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61B54-8EDF-4C1A-948A-0F7C6517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327FB-8349-4710-9C33-EE1115C8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A79AF-8113-4DEB-8EEF-03D597F5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0F93D-E25B-41E2-96FC-0B5727FD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9C76B-EB52-40C4-A20C-E317061B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0590C-3622-46AE-B309-AD98194A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A692C-2301-43AE-8608-0C922CEE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715EF-17A2-42D9-9CF6-13187D95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333A3-EDBC-4165-A51C-E024F9A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328D-9709-4A35-BCC7-DBB656D7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60428-55AD-4176-A504-37B7EF95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A4FC9-0C1C-4DA2-9FBE-D3606751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18C01-FE61-4D87-9B6F-B2C90F62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A09F2-0120-4F6B-B62B-01228AE1F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11285-BC56-4BB6-BCC7-770DF6D44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2E9CC-93AB-4C25-862B-768F5029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4816F-B92B-4D45-83AD-E25D4411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8B34EC-CB85-4D93-99B2-4F5F67B2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1EEF-FDDA-4714-8238-0A56332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7C5D7-1184-43EA-B06A-B744F70B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3A368-5132-44CA-881F-482CDB1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9AC0-1A50-433E-AFA7-23DF81E0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8DBFC-2568-4627-B893-6ADBC92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00E6C-B825-4B01-94BE-8633A62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7E856-4ECD-438E-9A48-9259B53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FD454-CA35-4EF9-9C95-AEEBB449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9BD2A-905F-400F-AFCD-C2D7A86E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E66B3-A413-4792-A69E-F8410482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48B5F-024A-43AD-9FAB-7AD5A9D5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4FCEE-9303-4443-9B08-E6CBD882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FEEF3-DDEC-4A9D-AD84-4B3D5891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3BF2-524C-4602-9808-165514E5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EB4908-4809-4F2E-A9C2-EE96300F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DDEAF-8AD8-4675-B410-F59539A1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DE5AD-9A3A-4A0E-8A9D-480BF36D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05FEA-7D87-449C-B471-968BE330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0D25A-828A-48F9-BEAC-D56D63FF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58356-EC9E-4E75-B891-043F8D43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E275F-B550-40DE-A390-83754942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F3CF5-1411-4CAA-BD61-7CFA2677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DB1-97E8-4395-A3E0-A88DF372F6C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6106-C187-4418-A416-701F316A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A266-A0F3-41E5-BAA1-77731396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76F-8E4F-48A4-8B0A-0D06C005D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677-E9FD-440F-8B5F-355B522D0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849AC-1328-45E5-AD1B-B073328B7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3487F8-904E-4B9A-A190-0F014A24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07BB7E-E5B6-4541-A2F8-7A59F23F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5C90E187-D478-4B26-BEFD-9A6385B7A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1D89C7-0308-4DA5-80F4-7E0A14DA7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38B4CCD2-9493-4C5C-874E-8F53D28F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4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ACE95E-7A8B-4908-9B75-159F2F1A2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24567638-6CCA-4AA7-A253-6002C2BEA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9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EA943331-8DF9-4572-AB44-AE309ED72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F9E57A90-4A5F-49E0-8AD1-E6D974E0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25E43B-E913-4CEE-B71F-55C79B3BC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AA90C24C-A902-4B2D-BF99-BB425D201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018F2A-7DD7-4C3A-821E-354E1F02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24F83940-D36D-4039-A1EF-3ABA38F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802594-5D74-4419-A884-D77A73AA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1" r="694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28D422-8578-483D-BC1C-68EEDB499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AAA0328C-27FB-4F77-9FF9-796D1ED70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F39731-ADD1-45D6-B80A-8270E6C0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4D9A3C17-CA7B-41AE-994E-E79B254FF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85029190-1340-4589-A701-8C974169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A0A65E08-2E83-4819-AEF0-FCBF43A0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12E665-885E-4ABB-BBE7-302AFD76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1556CD75-2D81-443F-AE07-092C7E640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6A6381-D6FC-4162-BDBB-008B6083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DD8C3EEA-B976-4406-98D4-675EDCCF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35047A-81F7-4FA0-9C5C-BB284E4A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C351EC29-3D62-44F7-B875-2D681D9A5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4473E8-CCA0-4419-862B-4E702CB6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EF6F269F-1648-4109-A2A2-D48CC1C8D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DA00B0-4C9E-40E5-98DD-10A5F0EB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92F99C68-8FB8-4C5E-B838-1EDAB7920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64BC44-79F6-4E81-A200-A1A7C834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4D63820E-8969-4657-A340-89A5F699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13768E-310D-4234-AB62-B8520173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9470D610-F8C9-4657-BC7C-DB5F6AD8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2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B7E7247F-1988-4392-8D6A-07ACB4CA5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189F4A80-6F9A-49E5-867C-1C514D678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4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A8E0A-0E5E-4ABB-B58A-8A1D7395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54" r="605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9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A17834-895F-4585-8B76-34F3CCD0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8E033E6F-32E0-42B5-BEFE-0CD9EB9B8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3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5B8CEF0-F580-4FF0-AE5D-E0703C69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45733B9E-DDD9-449E-8F3D-370788F9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BE6EFC-0199-4577-9AD4-41BF5B7C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14716501-ED98-4594-BEE6-E3B636D2F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EF9149-00AF-4B20-A9CA-D7D999334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B7FD453D-5675-479A-8718-4672BAF8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90E695-B85B-438D-BB17-D44848D1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639FAE51-39FF-4CFD-ADE8-06276530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-9331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5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D54661-4C1A-4AC7-9EE6-62B06F5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CAB495EA-60A9-4D14-BE6C-A7DA560AF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798" y="-18662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5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DD9B3A-5A54-4F81-A49D-8BAA821EB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FA87854B-10B8-410A-A685-4A5CE3776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92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59F4B6-025B-402D-837F-E03F5DF1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F500B2E6-42ED-4B11-9CAD-EEE3F360D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49321B-E045-4CA2-A46D-D8130B70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B9B2BBFB-5BBA-45A6-822D-34FE5DCEF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9ECE4B-442C-41B1-B83D-D5C944FE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E79CD6AB-FD53-4259-BF15-1AFF3D6F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A55202-6424-44D0-BCCE-E1B38DB49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FB64723E-70FC-4241-ABB4-82B8B9ACE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A7D535-7E71-4511-9D6F-B211E498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17CE9810-F4DB-433B-B0E5-EE3148F2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8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62AFA895-9488-4383-9B2B-0D8B0F96B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0C3CD7DE-7724-4858-9880-D217487DF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9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D16EF0-3E16-4C97-B0AC-CF1B9EDC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721A21AF-EED7-4318-8417-F140B793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5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E818F4-ED55-4438-A536-3CA636CF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图片 6" descr="图片包含 房间, 标志, 游戏机, 播放器&#10;&#10;描述已自动生成">
            <a:extLst>
              <a:ext uri="{FF2B5EF4-FFF2-40B4-BE49-F238E27FC236}">
                <a16:creationId xmlns:a16="http://schemas.microsoft.com/office/drawing/2014/main" id="{F0B78A05-3702-44DA-9819-0F844C827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29" y="0"/>
            <a:ext cx="1067871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4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2117</dc:creator>
  <cp:lastModifiedBy>2117</cp:lastModifiedBy>
  <cp:revision>3</cp:revision>
  <dcterms:created xsi:type="dcterms:W3CDTF">2021-03-09T06:21:10Z</dcterms:created>
  <dcterms:modified xsi:type="dcterms:W3CDTF">2021-03-09T06:37:16Z</dcterms:modified>
</cp:coreProperties>
</file>