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5CAB6-DEE6-CE64-E9B5-4A16B1AE4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44DD95-405C-BEC9-FDC1-F933A66E5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904AC-45C9-F240-DEA9-73826ECB6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F0A17-2226-3D1A-09E3-5AEF5E70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09432-F14D-986B-1E13-F501D7A89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0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09F32-F4E2-BFF0-1474-56533DD3E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EF1E0-E048-EAA6-4B9A-5ABD8E6D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493C0F-7572-91DF-D8A0-DAD0C273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983B7-9CE2-6510-A18D-3F6DF7712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B4537-1C6D-01AB-D260-596D3DA5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0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543E1A3-7064-8DA6-2F26-E42A1F19D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01793D-4B2B-4E8E-3F62-0EFF8CF87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E4AC9-8F23-5867-EF13-91F78837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979C-281C-4C87-CC97-CAE02D94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283DFC-3F97-097F-1256-855E5046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2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B5AFC-9D50-28DB-AF79-1FF7A143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DD1CD-E20D-A0CA-F157-22923CCF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9BDF6-B95E-05F0-F877-E1FCA17B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146AA-38DD-CB4A-9DC2-B8532DAD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7E5AB-2020-80F1-520D-348F7F99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653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BAAAD0-E5AB-433C-1D71-1D19C244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C3DF2-B9FC-8899-EF09-9F3063212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77241-707C-5033-D80B-8D4662D8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B7F78-A854-E05F-CAD6-9AEA7459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7C936F-32D3-AB29-2076-D2C485B9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20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C822-ECC3-CBE0-B68E-C660CEE5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1150B-B675-EE60-9ABF-D878E674B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512431-FCC0-5F33-66C8-D99E9D85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981AD-DC70-D0FE-8502-4E0BD18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0F889-2AA4-4B32-6E1C-0F7301CE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ECD29-9E09-CC0F-7AC2-691335C3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5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BCE4A-B45C-CB3E-12A7-64C37795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9A75F-ED75-7C58-06E8-027FBC535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8EB7A-9D2B-C54F-8D0D-7B55C407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73F129-7B4A-EEC0-7331-59D727BAB6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5EAB2B-D2DD-2404-C0C9-C118AE199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B121A-543F-D1DA-C0DC-6DFFA27D3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74FA42-1C3A-AE6E-882B-07B943D9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89287B-71C3-0FF3-D79C-D36FB2A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27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0C441-0E39-0BF6-3C78-8287BAEE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17AC7E-AC0E-0024-B451-31B56637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E0549-4253-5E4D-D220-EC0B2C86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BCEFE-3034-3B58-2338-8911E330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6D263A-8791-8424-A11D-28C2E3F18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7C9D56-0113-CFB7-4A81-BD00CD84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632BF6-D334-516E-6D3C-C6E000ED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67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CC7D7-C4ED-65D0-176F-0C63D2D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E64A4A-49A6-C9CB-9CA6-3064A2B12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89370-4A37-BD42-92F0-317A13456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0C38EB-63F5-60C7-D373-67F103A5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48C705-9853-D108-96EA-ED26EA05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57160-B3AF-F0BD-AA61-B4CB5DE0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1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EA6EF-DD2F-1EBB-8205-B4A2418F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E427BD-75E0-CE60-669A-D23EC82CD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3D1513-D0C1-348E-4CD8-ADC45888E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78F1D7-BC6B-DBC7-F59F-51ECC0BCE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16BFA-4285-1534-6B80-A9924C9D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409A0F-EFAA-79FB-A398-BE0FED8C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47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DF89AE-5DC7-8D31-D989-EEE23343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873892-007D-2463-7BDC-C2A640ED2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E2EE2-5E3C-8017-3AA8-D82CB14D4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2E0FC-D614-4383-A7D7-4A4EA3589F4E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038327-1CD5-32F6-CF55-E7D59E07E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012C-F838-AD18-3DDC-4D77F9DD6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E50C-5EEF-452F-8C19-60A2FE961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53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E8AAA-10BE-55C5-4996-5A443D2CF8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信息安全数学基础</a:t>
            </a:r>
            <a:br>
              <a:rPr lang="en-US" altLang="zh-CN" dirty="0"/>
            </a:br>
            <a:r>
              <a:rPr lang="zh-CN" altLang="en-US" dirty="0"/>
              <a:t>疫情期间过程性考核说明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739BC5-DF36-19E6-953B-250CB8F1E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914"/>
            <a:ext cx="9144000" cy="1655762"/>
          </a:xfrm>
        </p:spPr>
        <p:txBody>
          <a:bodyPr/>
          <a:lstStyle/>
          <a:p>
            <a:r>
              <a:rPr lang="zh-CN" altLang="en-US" dirty="0"/>
              <a:t>任维武</a:t>
            </a:r>
          </a:p>
        </p:txBody>
      </p:sp>
    </p:spTree>
    <p:extLst>
      <p:ext uri="{BB962C8B-B14F-4D97-AF65-F5344CB8AC3E}">
        <p14:creationId xmlns:p14="http://schemas.microsoft.com/office/powerpoint/2010/main" val="401778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34C6A-8F0D-0DDC-D0BD-5A4F852E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成绩占比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D9C3D7-CD02-60FB-6711-45B38CD7C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考勤 </a:t>
            </a:r>
            <a:r>
              <a:rPr lang="en-US" altLang="zh-CN" dirty="0"/>
              <a:t>10</a:t>
            </a:r>
            <a:r>
              <a:rPr lang="zh-CN" altLang="en-US" dirty="0"/>
              <a:t>分 （</a:t>
            </a:r>
            <a:r>
              <a:rPr lang="en-US" altLang="zh-CN" dirty="0"/>
              <a:t>5</a:t>
            </a:r>
            <a:r>
              <a:rPr lang="zh-CN" altLang="en-US" dirty="0"/>
              <a:t>次*</a:t>
            </a:r>
            <a:r>
              <a:rPr lang="en-US" altLang="zh-CN" dirty="0"/>
              <a:t>2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作业</a:t>
            </a:r>
            <a:r>
              <a:rPr lang="en-US" altLang="zh-CN" dirty="0"/>
              <a:t> 30</a:t>
            </a:r>
            <a:r>
              <a:rPr lang="zh-CN" altLang="en-US" dirty="0"/>
              <a:t>分 （</a:t>
            </a:r>
            <a:r>
              <a:rPr lang="en-US" altLang="zh-CN" dirty="0"/>
              <a:t>6</a:t>
            </a:r>
            <a:r>
              <a:rPr lang="zh-CN" altLang="en-US" dirty="0"/>
              <a:t>次*</a:t>
            </a:r>
            <a:r>
              <a:rPr lang="en-US" altLang="zh-CN" dirty="0"/>
              <a:t>5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主题讨论</a:t>
            </a:r>
            <a:r>
              <a:rPr lang="en-US" altLang="zh-CN" dirty="0"/>
              <a:t>40</a:t>
            </a:r>
            <a:r>
              <a:rPr lang="zh-CN" altLang="en-US" dirty="0"/>
              <a:t>分 （</a:t>
            </a:r>
            <a:r>
              <a:rPr lang="en-US" altLang="zh-CN" dirty="0"/>
              <a:t>4</a:t>
            </a:r>
            <a:r>
              <a:rPr lang="zh-CN" altLang="en-US" dirty="0"/>
              <a:t>次*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r>
              <a:rPr lang="zh-CN" altLang="en-US" dirty="0"/>
              <a:t>小论文 </a:t>
            </a:r>
            <a:r>
              <a:rPr lang="en-US" altLang="zh-CN" dirty="0"/>
              <a:t>20</a:t>
            </a:r>
            <a:r>
              <a:rPr lang="zh-CN" altLang="en-US" dirty="0"/>
              <a:t>分 （</a:t>
            </a:r>
            <a:r>
              <a:rPr lang="en-US" altLang="zh-CN" dirty="0"/>
              <a:t>1</a:t>
            </a:r>
            <a:r>
              <a:rPr lang="zh-CN" altLang="en-US" dirty="0"/>
              <a:t>次*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145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AD7A3-1B64-73A4-3191-BC989C35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8B3E3-0C83-1814-B230-85015289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四次主题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）欧几里得算法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）模运算与同余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）二次同余和平方剩余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）原根与指数</a:t>
            </a:r>
            <a:endParaRPr lang="en-US" altLang="zh-CN" dirty="0"/>
          </a:p>
          <a:p>
            <a:r>
              <a:rPr lang="zh-CN" altLang="en-US" dirty="0"/>
              <a:t>三个环节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）主题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）主题演讲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）主题讨论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8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A3FDB-40ED-1477-EF4B-C0207165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6D755F-2BB2-1B4C-4333-E8F1776CA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制作</a:t>
            </a:r>
            <a:r>
              <a:rPr lang="en-US" altLang="zh-CN" dirty="0"/>
              <a:t>ppt 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与主题相关即可</a:t>
            </a:r>
            <a:endParaRPr lang="en-US" altLang="zh-CN" dirty="0"/>
          </a:p>
          <a:p>
            <a:r>
              <a:rPr lang="zh-CN" altLang="en-US" dirty="0"/>
              <a:t>可举例、说理、讨论</a:t>
            </a:r>
            <a:endParaRPr lang="en-US" altLang="zh-CN" dirty="0"/>
          </a:p>
          <a:p>
            <a:r>
              <a:rPr lang="zh-CN" altLang="en-US" dirty="0"/>
              <a:t>页数控制在</a:t>
            </a:r>
            <a:r>
              <a:rPr lang="en-US" altLang="zh-CN" dirty="0"/>
              <a:t>10</a:t>
            </a:r>
            <a:r>
              <a:rPr lang="zh-CN" altLang="en-US" dirty="0"/>
              <a:t>页以内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80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9170E-CB2D-916F-9AE0-8AB2CC3A5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主题演讲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D126E-7166-591F-938D-5A074CEE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主题演讲 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与主题</a:t>
            </a:r>
            <a:r>
              <a:rPr lang="en-US" altLang="zh-CN" dirty="0"/>
              <a:t>PPT</a:t>
            </a:r>
            <a:r>
              <a:rPr lang="zh-CN" altLang="en-US" dirty="0"/>
              <a:t>内容对应</a:t>
            </a:r>
            <a:endParaRPr lang="en-US" altLang="zh-CN" dirty="0"/>
          </a:p>
          <a:p>
            <a:r>
              <a:rPr lang="zh-CN" altLang="en-US" dirty="0"/>
              <a:t>时间控制在</a:t>
            </a:r>
            <a:r>
              <a:rPr lang="en-US" altLang="zh-CN" dirty="0"/>
              <a:t>15</a:t>
            </a:r>
            <a:r>
              <a:rPr lang="zh-CN" altLang="en-US" dirty="0"/>
              <a:t>分以内</a:t>
            </a:r>
            <a:endParaRPr lang="en-US" altLang="zh-CN" dirty="0"/>
          </a:p>
          <a:p>
            <a:r>
              <a:rPr lang="zh-CN" altLang="en-US" dirty="0"/>
              <a:t>课前在</a:t>
            </a:r>
            <a:r>
              <a:rPr lang="en-US" altLang="zh-CN" dirty="0"/>
              <a:t>QQ</a:t>
            </a:r>
            <a:r>
              <a:rPr lang="zh-CN" altLang="en-US" dirty="0"/>
              <a:t>群内报名参加</a:t>
            </a:r>
            <a:endParaRPr lang="en-US" altLang="zh-CN" dirty="0"/>
          </a:p>
          <a:p>
            <a:r>
              <a:rPr lang="zh-CN" altLang="en-US" dirty="0"/>
              <a:t>数量有限，按报名先后顺序选择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90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B87BE-3A18-5C22-C3A8-07B4DCE99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主题讨论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FA2AE-C9B7-02D4-74A1-EB4936EE6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主题讨论发言</a:t>
            </a:r>
            <a:r>
              <a:rPr lang="en-US" altLang="zh-CN" dirty="0"/>
              <a:t> 3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主题演讲结束后，自由进行</a:t>
            </a:r>
            <a:endParaRPr lang="en-US" altLang="zh-CN" dirty="0"/>
          </a:p>
          <a:p>
            <a:r>
              <a:rPr lang="zh-CN" altLang="en-US" dirty="0"/>
              <a:t>对主题演讲内容展开讨论</a:t>
            </a:r>
            <a:endParaRPr lang="en-US" altLang="zh-CN" dirty="0"/>
          </a:p>
          <a:p>
            <a:r>
              <a:rPr lang="zh-CN" altLang="en-US" dirty="0"/>
              <a:t>可随时随意发言</a:t>
            </a:r>
            <a:endParaRPr lang="en-US" altLang="zh-CN" dirty="0"/>
          </a:p>
          <a:p>
            <a:r>
              <a:rPr lang="zh-CN" altLang="en-US" dirty="0"/>
              <a:t>不限制发言数量和时间</a:t>
            </a:r>
          </a:p>
        </p:txBody>
      </p:sp>
    </p:spTree>
    <p:extLst>
      <p:ext uri="{BB962C8B-B14F-4D97-AF65-F5344CB8AC3E}">
        <p14:creationId xmlns:p14="http://schemas.microsoft.com/office/powerpoint/2010/main" val="2747294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D50BE-0BA4-95D6-051B-4EAFB23A6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主题讨论分数说明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2048B-C1DE-1BF2-89E0-2316B49A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所有分数相加，不超过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参与多次讨论，选择最高分录入</a:t>
            </a:r>
            <a:endParaRPr lang="en-US" altLang="zh-CN" dirty="0"/>
          </a:p>
          <a:p>
            <a:r>
              <a:rPr lang="zh-CN" altLang="en-US" dirty="0"/>
              <a:t>组内演讲人得分最高，上限为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/>
              <a:t>一次主题演讲可以分为多个部分，由组内多人分别演讲，分开计分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zh-CN" altLang="en-US" dirty="0"/>
              <a:t>小组</a:t>
            </a:r>
            <a:r>
              <a:rPr lang="en-US" altLang="zh-CN" dirty="0"/>
              <a:t>A</a:t>
            </a:r>
            <a:r>
              <a:rPr lang="zh-CN" altLang="en-US" dirty="0"/>
              <a:t>成员</a:t>
            </a:r>
            <a:r>
              <a:rPr lang="en-US" altLang="zh-CN" dirty="0"/>
              <a:t>A1</a:t>
            </a:r>
            <a:r>
              <a:rPr lang="zh-CN" altLang="en-US" dirty="0"/>
              <a:t>，参与制作主题</a:t>
            </a:r>
            <a:r>
              <a:rPr lang="en-US" altLang="zh-CN" dirty="0"/>
              <a:t>PPT</a:t>
            </a:r>
            <a:r>
              <a:rPr lang="zh-CN" altLang="en-US" dirty="0"/>
              <a:t>得</a:t>
            </a:r>
            <a:r>
              <a:rPr lang="en-US" altLang="zh-CN" dirty="0"/>
              <a:t>4</a:t>
            </a:r>
            <a:r>
              <a:rPr lang="zh-CN" altLang="en-US" dirty="0"/>
              <a:t>分，参与主题演讲得</a:t>
            </a:r>
            <a:r>
              <a:rPr lang="en-US" altLang="zh-CN" dirty="0"/>
              <a:t>4</a:t>
            </a:r>
            <a:r>
              <a:rPr lang="zh-CN" altLang="en-US" dirty="0"/>
              <a:t>分，参与主题讨论得</a:t>
            </a:r>
            <a:r>
              <a:rPr lang="en-US" altLang="zh-CN" dirty="0"/>
              <a:t>2</a:t>
            </a:r>
            <a:r>
              <a:rPr lang="zh-CN" altLang="en-US" dirty="0"/>
              <a:t>分，则最终得分为</a:t>
            </a:r>
            <a:r>
              <a:rPr lang="en-US" altLang="zh-CN" dirty="0"/>
              <a:t>4+4+2=10</a:t>
            </a:r>
            <a:r>
              <a:rPr lang="zh-CN" altLang="en-US" dirty="0"/>
              <a:t>分；小组</a:t>
            </a:r>
            <a:r>
              <a:rPr lang="en-US" altLang="zh-CN" dirty="0"/>
              <a:t>B</a:t>
            </a:r>
            <a:r>
              <a:rPr lang="zh-CN" altLang="en-US" dirty="0"/>
              <a:t>成员</a:t>
            </a:r>
            <a:r>
              <a:rPr lang="en-US" altLang="zh-CN" dirty="0"/>
              <a:t>B1</a:t>
            </a:r>
            <a:r>
              <a:rPr lang="zh-CN" altLang="en-US" dirty="0"/>
              <a:t>，参与制作主题</a:t>
            </a:r>
            <a:r>
              <a:rPr lang="en-US" altLang="zh-CN" dirty="0"/>
              <a:t>PPT</a:t>
            </a:r>
            <a:r>
              <a:rPr lang="zh-CN" altLang="en-US" dirty="0"/>
              <a:t>得</a:t>
            </a:r>
            <a:r>
              <a:rPr lang="en-US" altLang="zh-CN" dirty="0"/>
              <a:t>4</a:t>
            </a:r>
            <a:r>
              <a:rPr lang="zh-CN" altLang="en-US" dirty="0"/>
              <a:t>分，未参与主题演讲，未参与主题讨论，则最终得分为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</a:p>
        </p:txBody>
      </p:sp>
    </p:spTree>
    <p:extLst>
      <p:ext uri="{BB962C8B-B14F-4D97-AF65-F5344CB8AC3E}">
        <p14:creationId xmlns:p14="http://schemas.microsoft.com/office/powerpoint/2010/main" val="189244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526F2-B645-81D2-4795-D5459508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A3EBA-0CC3-3DA3-12FA-0AAA527D1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）小组人数</a:t>
            </a:r>
            <a:r>
              <a:rPr lang="en-US" altLang="zh-CN" dirty="0"/>
              <a:t>1-6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）小组分工明确，组内成员分数一致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）工作量体现方面，人数多的小组应大于人数少的小组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/>
              <a:t>）小组成立后，不能随意更换</a:t>
            </a:r>
            <a:endParaRPr lang="en-US" altLang="zh-CN" dirty="0"/>
          </a:p>
          <a:p>
            <a:r>
              <a:rPr lang="zh-CN" altLang="en-US" dirty="0"/>
              <a:t>举例</a:t>
            </a:r>
            <a:endParaRPr lang="en-US" altLang="zh-CN" dirty="0"/>
          </a:p>
          <a:p>
            <a:r>
              <a:rPr lang="zh-CN" altLang="en-US" dirty="0"/>
              <a:t>小组</a:t>
            </a:r>
            <a:r>
              <a:rPr lang="en-US" altLang="zh-CN" dirty="0"/>
              <a:t>A</a:t>
            </a:r>
            <a:r>
              <a:rPr lang="zh-CN" altLang="en-US" dirty="0"/>
              <a:t>有</a:t>
            </a:r>
            <a:r>
              <a:rPr lang="en-US" altLang="zh-CN" dirty="0"/>
              <a:t>3</a:t>
            </a:r>
            <a:r>
              <a:rPr lang="zh-CN" altLang="en-US" dirty="0"/>
              <a:t>人，小组</a:t>
            </a:r>
            <a:r>
              <a:rPr lang="en-US" altLang="zh-CN" dirty="0"/>
              <a:t>B</a:t>
            </a:r>
            <a:r>
              <a:rPr lang="zh-CN" altLang="en-US" dirty="0"/>
              <a:t>有</a:t>
            </a:r>
            <a:r>
              <a:rPr lang="en-US" altLang="zh-CN" dirty="0"/>
              <a:t>1</a:t>
            </a:r>
            <a:r>
              <a:rPr lang="zh-CN" altLang="en-US" dirty="0"/>
              <a:t>人</a:t>
            </a:r>
            <a:endParaRPr lang="en-US" altLang="zh-CN" dirty="0"/>
          </a:p>
          <a:p>
            <a:r>
              <a:rPr lang="zh-CN" altLang="en-US" dirty="0"/>
              <a:t>小组</a:t>
            </a:r>
            <a:r>
              <a:rPr lang="en-US" altLang="zh-CN" dirty="0"/>
              <a:t>A</a:t>
            </a:r>
            <a:r>
              <a:rPr lang="zh-CN" altLang="en-US" dirty="0"/>
              <a:t>的工作量和小组</a:t>
            </a:r>
            <a:r>
              <a:rPr lang="en-US" altLang="zh-CN" dirty="0"/>
              <a:t>B</a:t>
            </a:r>
            <a:r>
              <a:rPr lang="zh-CN" altLang="en-US" dirty="0"/>
              <a:t>接近</a:t>
            </a:r>
            <a:endParaRPr lang="en-US" altLang="zh-CN" dirty="0"/>
          </a:p>
          <a:p>
            <a:r>
              <a:rPr lang="zh-CN" altLang="en-US" dirty="0"/>
              <a:t>则小组</a:t>
            </a:r>
            <a:r>
              <a:rPr lang="en-US" altLang="zh-CN" dirty="0"/>
              <a:t>B</a:t>
            </a:r>
            <a:r>
              <a:rPr lang="zh-CN" altLang="en-US" dirty="0"/>
              <a:t>成员得分</a:t>
            </a:r>
            <a:r>
              <a:rPr lang="en-US" altLang="zh-CN" dirty="0"/>
              <a:t>9</a:t>
            </a:r>
            <a:r>
              <a:rPr lang="zh-CN" altLang="en-US" dirty="0"/>
              <a:t>分，小组</a:t>
            </a:r>
            <a:r>
              <a:rPr lang="en-US" altLang="zh-CN" dirty="0"/>
              <a:t>A</a:t>
            </a:r>
            <a:r>
              <a:rPr lang="zh-CN" altLang="en-US" dirty="0"/>
              <a:t>成员得分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432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BA21A-401E-0CB0-B077-C48D2C507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FC5D-84DD-4D48-F7E2-0362A1F7C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需提交三部分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）作业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）主题讨论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）小论文</a:t>
            </a:r>
            <a:endParaRPr lang="en-US" altLang="zh-CN" dirty="0"/>
          </a:p>
          <a:p>
            <a:r>
              <a:rPr lang="zh-CN" altLang="en-US" dirty="0"/>
              <a:t>三部分整合成一个文档</a:t>
            </a:r>
            <a:endParaRPr lang="en-US" altLang="zh-CN" dirty="0"/>
          </a:p>
          <a:p>
            <a:r>
              <a:rPr lang="zh-CN" altLang="en-US" dirty="0"/>
              <a:t>文档命名规则为学号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 </a:t>
            </a:r>
            <a:r>
              <a:rPr lang="zh-CN" altLang="en-US" dirty="0"/>
              <a:t>如</a:t>
            </a:r>
            <a:r>
              <a:rPr lang="en-US" altLang="zh-CN" dirty="0"/>
              <a:t>200531105</a:t>
            </a:r>
            <a:r>
              <a:rPr lang="zh-CN" altLang="en-US" dirty="0"/>
              <a:t>苗涵</a:t>
            </a:r>
            <a:endParaRPr lang="en-US" altLang="zh-CN" dirty="0"/>
          </a:p>
          <a:p>
            <a:r>
              <a:rPr lang="zh-CN" altLang="en-US"/>
              <a:t>文档由学委统一</a:t>
            </a:r>
            <a:r>
              <a:rPr lang="zh-CN" altLang="en-US" dirty="0"/>
              <a:t>收取</a:t>
            </a:r>
            <a:endParaRPr lang="en-US" altLang="zh-CN" dirty="0"/>
          </a:p>
          <a:p>
            <a:r>
              <a:rPr lang="zh-CN" altLang="en-US" dirty="0"/>
              <a:t>文档最终的提交时间在群里通知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445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信息安全数学基础 疫情期间过程性考核说明</vt:lpstr>
      <vt:lpstr>成绩占比</vt:lpstr>
      <vt:lpstr>主题讨论</vt:lpstr>
      <vt:lpstr>主题ppt</vt:lpstr>
      <vt:lpstr>主题演讲</vt:lpstr>
      <vt:lpstr>主题讨论</vt:lpstr>
      <vt:lpstr>主题讨论分数说明</vt:lpstr>
      <vt:lpstr>分组</vt:lpstr>
      <vt:lpstr>期末提交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疫情期间过程性考核说明</dc:title>
  <dc:creator>Admin</dc:creator>
  <cp:lastModifiedBy>Admin</cp:lastModifiedBy>
  <cp:revision>41</cp:revision>
  <dcterms:created xsi:type="dcterms:W3CDTF">2022-05-15T03:13:34Z</dcterms:created>
  <dcterms:modified xsi:type="dcterms:W3CDTF">2022-05-15T06:21:57Z</dcterms:modified>
</cp:coreProperties>
</file>