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81" r:id="rId5"/>
  </p:sldIdLst>
  <p:sldSz cx="9144000" cy="5219700"/>
  <p:notesSz cx="6858000" cy="9144000"/>
  <p:custDataLst>
    <p:tags r:id="rId9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F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1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CE32A-E108-41BF-8062-74A3C759A00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725488" y="1143000"/>
            <a:ext cx="5407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FBAF4-7CBA-4E0D-8A2A-1EE7AD79A9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9610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1pPr>
    <a:lvl2pPr marL="344805" algn="l" defTabSz="689610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2pPr>
    <a:lvl3pPr marL="689610" algn="l" defTabSz="689610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3pPr>
    <a:lvl4pPr marL="1034415" algn="l" defTabSz="689610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4pPr>
    <a:lvl5pPr marL="1379220" algn="l" defTabSz="689610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5pPr>
    <a:lvl6pPr marL="1723390" algn="l" defTabSz="689610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6pPr>
    <a:lvl7pPr marL="2068195" algn="l" defTabSz="689610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7pPr>
    <a:lvl8pPr marL="2413000" algn="l" defTabSz="689610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8pPr>
    <a:lvl9pPr marL="2757805" algn="l" defTabSz="689610" rtl="0" eaLnBrk="1" latinLnBrk="0" hangingPunct="1">
      <a:defRPr sz="90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FBAF4-7CBA-4E0D-8A2A-1EE7AD79A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8FBAF4-7CBA-4E0D-8A2A-1EE7AD79A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54243"/>
            <a:ext cx="6858000" cy="1817229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741551"/>
            <a:ext cx="6858000" cy="126021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A78F-ABFA-4B4C-BD65-83254ADFC3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C5B9-49EA-452F-8A34-8D5AF9FDB3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A78F-ABFA-4B4C-BD65-83254ADFC3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C5B9-49EA-452F-8A34-8D5AF9FDB3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7901"/>
            <a:ext cx="1971675" cy="442345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277901"/>
            <a:ext cx="5800725" cy="4423454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A78F-ABFA-4B4C-BD65-83254ADFC3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C5B9-49EA-452F-8A34-8D5AF9FDB3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A78F-ABFA-4B4C-BD65-83254ADFC3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C5B9-49EA-452F-8A34-8D5AF9FDB3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301301"/>
            <a:ext cx="7886700" cy="217125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3493092"/>
            <a:ext cx="7886700" cy="114180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A78F-ABFA-4B4C-BD65-83254ADFC3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C5B9-49EA-452F-8A34-8D5AF9FDB3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28650" y="1389503"/>
            <a:ext cx="3886200" cy="331185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389503"/>
            <a:ext cx="3886200" cy="331185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A78F-ABFA-4B4C-BD65-83254ADFC3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C5B9-49EA-452F-8A34-8D5AF9FDB3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7901"/>
            <a:ext cx="7886700" cy="100890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9842" y="1279552"/>
            <a:ext cx="3868340" cy="6270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9842" y="1906640"/>
            <a:ext cx="3868340" cy="28043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279552"/>
            <a:ext cx="3887391" cy="62708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0" y="1906640"/>
            <a:ext cx="3887391" cy="280438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A78F-ABFA-4B4C-BD65-83254ADFC3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C5B9-49EA-452F-8A34-8D5AF9FDB3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A78F-ABFA-4B4C-BD65-83254ADFC3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C5B9-49EA-452F-8A34-8D5AF9FDB3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A78F-ABFA-4B4C-BD65-83254ADFC3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C5B9-49EA-452F-8A34-8D5AF9FDB3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7980"/>
            <a:ext cx="2949178" cy="12179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7391" y="751541"/>
            <a:ext cx="4629150" cy="370937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65910"/>
            <a:ext cx="2949178" cy="290104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A78F-ABFA-4B4C-BD65-83254ADFC3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C5B9-49EA-452F-8A34-8D5AF9FDB3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7980"/>
            <a:ext cx="2949178" cy="121793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51541"/>
            <a:ext cx="4629150" cy="370937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29841" y="1565910"/>
            <a:ext cx="2949178" cy="290104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DA78F-ABFA-4B4C-BD65-83254ADFC3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AC5B9-49EA-452F-8A34-8D5AF9FDB39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7901"/>
            <a:ext cx="7886700" cy="1008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89503"/>
            <a:ext cx="7886700" cy="33118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837889"/>
            <a:ext cx="20574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DA78F-ABFA-4B4C-BD65-83254ADFC3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837889"/>
            <a:ext cx="30861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837889"/>
            <a:ext cx="2057400" cy="277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AC5B9-49EA-452F-8A34-8D5AF9FDB39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1"/>
          <a:stretch>
            <a:fillRect/>
          </a:stretch>
        </p:blipFill>
        <p:spPr>
          <a:xfrm>
            <a:off x="4241" y="0"/>
            <a:ext cx="9139759" cy="52197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1" y="3033849"/>
            <a:ext cx="9144001" cy="2185851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60005" y="3331066"/>
            <a:ext cx="33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300" dirty="0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BUSINESS REPORT</a:t>
            </a:r>
            <a:endParaRPr lang="zh-CN" altLang="en-US" sz="1400" spc="300" dirty="0">
              <a:solidFill>
                <a:schemeClr val="bg1"/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6" name="矩形 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310941" y="4504746"/>
            <a:ext cx="63394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spc="600" dirty="0">
                <a:solidFill>
                  <a:schemeClr val="bg1"/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200" spc="600" dirty="0" err="1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altLang="zh-CN" sz="1200" spc="600" dirty="0">
                <a:solidFill>
                  <a:schemeClr val="bg1"/>
                </a:solidFill>
                <a:cs typeface="+mn-ea"/>
                <a:sym typeface="+mn-lt"/>
              </a:rPr>
              <a:t>, </a:t>
            </a:r>
            <a:r>
              <a:rPr lang="en-US" altLang="zh-CN" sz="1200" spc="600" dirty="0" err="1">
                <a:solidFill>
                  <a:schemeClr val="bg1"/>
                </a:solidFill>
                <a:cs typeface="+mn-ea"/>
                <a:sym typeface="+mn-lt"/>
              </a:rPr>
              <a:t>consectetur</a:t>
            </a:r>
            <a:r>
              <a:rPr lang="en-US" altLang="zh-CN" sz="1200" spc="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200" spc="600" dirty="0" err="1">
                <a:solidFill>
                  <a:schemeClr val="bg1"/>
                </a:solidFill>
                <a:cs typeface="+mn-ea"/>
                <a:sym typeface="+mn-lt"/>
              </a:rPr>
              <a:t>adipiscingelit</a:t>
            </a:r>
            <a:r>
              <a:rPr lang="en-US" altLang="zh-CN" sz="1200" spc="600" dirty="0">
                <a:solidFill>
                  <a:schemeClr val="bg1"/>
                </a:solidFill>
                <a:cs typeface="+mn-ea"/>
                <a:sym typeface="+mn-lt"/>
              </a:rPr>
              <a:t>. </a:t>
            </a:r>
            <a:r>
              <a:rPr lang="en-US" altLang="zh-CN" sz="1200" spc="600" dirty="0" err="1">
                <a:solidFill>
                  <a:schemeClr val="bg1"/>
                </a:solidFill>
                <a:cs typeface="+mn-ea"/>
                <a:sym typeface="+mn-lt"/>
              </a:rPr>
              <a:t>Ut</a:t>
            </a:r>
            <a:r>
              <a:rPr lang="en-US" altLang="zh-CN" sz="1200" spc="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200" spc="600" dirty="0" err="1">
                <a:solidFill>
                  <a:schemeClr val="bg1"/>
                </a:solidFill>
                <a:cs typeface="+mn-ea"/>
                <a:sym typeface="+mn-lt"/>
              </a:rPr>
              <a:t>efficitur</a:t>
            </a:r>
            <a:r>
              <a:rPr lang="en-US" altLang="zh-CN" sz="1200" spc="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altLang="zh-CN" sz="12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687517" y="3884675"/>
            <a:ext cx="49613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课程设计：飞机大战</a:t>
            </a:r>
            <a:endParaRPr lang="zh-CN" altLang="en-US" sz="2800" dirty="0">
              <a:solidFill>
                <a:schemeClr val="bg1"/>
              </a:solidFill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47129" y="3489861"/>
            <a:ext cx="253091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914167" y="3489861"/>
            <a:ext cx="253091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1"/>
          <a:stretch>
            <a:fillRect/>
          </a:stretch>
        </p:blipFill>
        <p:spPr>
          <a:xfrm>
            <a:off x="4241" y="0"/>
            <a:ext cx="9139759" cy="52197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-1" y="3033849"/>
            <a:ext cx="9144001" cy="2185851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260005" y="3331066"/>
            <a:ext cx="33190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spc="300" dirty="0">
                <a:solidFill>
                  <a:schemeClr val="bg1"/>
                </a:solidFill>
                <a:latin typeface="锐字云字库细黑体1.0" panose="02010604000000000000" pitchFamily="2" charset="-122"/>
                <a:ea typeface="锐字云字库细黑体1.0" panose="02010604000000000000" pitchFamily="2" charset="-122"/>
              </a:rPr>
              <a:t>BUSINESS REPORT</a:t>
            </a:r>
            <a:endParaRPr lang="zh-CN" altLang="en-US" sz="1400" spc="300" dirty="0">
              <a:solidFill>
                <a:schemeClr val="bg1"/>
              </a:solidFill>
              <a:latin typeface="锐字云字库细黑体1.0" panose="02010604000000000000" pitchFamily="2" charset="-122"/>
              <a:ea typeface="锐字云字库细黑体1.0" panose="02010604000000000000" pitchFamily="2" charset="-122"/>
            </a:endParaRPr>
          </a:p>
        </p:txBody>
      </p:sp>
      <p:sp>
        <p:nvSpPr>
          <p:cNvPr id="6" name="矩形 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485113" y="4426804"/>
            <a:ext cx="633949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200" spc="600" dirty="0">
                <a:solidFill>
                  <a:schemeClr val="bg1"/>
                </a:solidFill>
                <a:cs typeface="+mn-ea"/>
                <a:sym typeface="+mn-lt"/>
              </a:rPr>
              <a:t>Lorem ipsum dolor sit </a:t>
            </a:r>
            <a:r>
              <a:rPr lang="en-US" altLang="zh-CN" sz="1200" spc="600" dirty="0" err="1">
                <a:solidFill>
                  <a:schemeClr val="bg1"/>
                </a:solidFill>
                <a:cs typeface="+mn-ea"/>
                <a:sym typeface="+mn-lt"/>
              </a:rPr>
              <a:t>amet</a:t>
            </a:r>
            <a:r>
              <a:rPr lang="en-US" altLang="zh-CN" sz="1200" spc="600" dirty="0">
                <a:solidFill>
                  <a:schemeClr val="bg1"/>
                </a:solidFill>
                <a:cs typeface="+mn-ea"/>
                <a:sym typeface="+mn-lt"/>
              </a:rPr>
              <a:t>, </a:t>
            </a:r>
            <a:r>
              <a:rPr lang="en-US" altLang="zh-CN" sz="1200" spc="600" dirty="0" err="1">
                <a:solidFill>
                  <a:schemeClr val="bg1"/>
                </a:solidFill>
                <a:cs typeface="+mn-ea"/>
                <a:sym typeface="+mn-lt"/>
              </a:rPr>
              <a:t>consectetur</a:t>
            </a:r>
            <a:r>
              <a:rPr lang="en-US" altLang="zh-CN" sz="1200" spc="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200" spc="600" dirty="0" err="1">
                <a:solidFill>
                  <a:schemeClr val="bg1"/>
                </a:solidFill>
                <a:cs typeface="+mn-ea"/>
                <a:sym typeface="+mn-lt"/>
              </a:rPr>
              <a:t>adipiscingelit</a:t>
            </a:r>
            <a:r>
              <a:rPr lang="en-US" altLang="zh-CN" sz="1200" spc="600" dirty="0">
                <a:solidFill>
                  <a:schemeClr val="bg1"/>
                </a:solidFill>
                <a:cs typeface="+mn-ea"/>
                <a:sym typeface="+mn-lt"/>
              </a:rPr>
              <a:t>. </a:t>
            </a:r>
            <a:r>
              <a:rPr lang="en-US" altLang="zh-CN" sz="1200" spc="600" dirty="0" err="1">
                <a:solidFill>
                  <a:schemeClr val="bg1"/>
                </a:solidFill>
                <a:cs typeface="+mn-ea"/>
                <a:sym typeface="+mn-lt"/>
              </a:rPr>
              <a:t>Ut</a:t>
            </a:r>
            <a:r>
              <a:rPr lang="en-US" altLang="zh-CN" sz="1200" spc="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200" spc="600" dirty="0" err="1">
                <a:solidFill>
                  <a:schemeClr val="bg1"/>
                </a:solidFill>
                <a:cs typeface="+mn-ea"/>
                <a:sym typeface="+mn-lt"/>
              </a:rPr>
              <a:t>efficitur</a:t>
            </a:r>
            <a:r>
              <a:rPr lang="en-US" altLang="zh-CN" sz="1200" spc="6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endParaRPr lang="en-US" altLang="zh-CN" sz="1200" spc="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57875" y="3797638"/>
            <a:ext cx="4779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spc="600" dirty="0">
                <a:solidFill>
                  <a:schemeClr val="bg1"/>
                </a:solidFill>
                <a:latin typeface="锐字工房云字库细圆GBK" panose="02010604000000000000" pitchFamily="2" charset="-122"/>
                <a:ea typeface="锐字工房云字库细圆GBK" panose="02010604000000000000" pitchFamily="2" charset="-122"/>
              </a:rPr>
              <a:t>演讲结束！</a:t>
            </a:r>
            <a:endParaRPr lang="zh-CN" altLang="en-US" sz="2800" spc="600" dirty="0">
              <a:solidFill>
                <a:schemeClr val="bg1"/>
              </a:solidFill>
              <a:latin typeface="锐字工房云字库细圆GBK" panose="02010604000000000000" pitchFamily="2" charset="-122"/>
              <a:ea typeface="锐字工房云字库细圆GBK" panose="02010604000000000000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347129" y="3489861"/>
            <a:ext cx="253091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5914167" y="3489861"/>
            <a:ext cx="2530911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2000">
        <p14:prism isInverted="1"/>
      </p:transition>
    </mc:Choice>
    <mc:Fallback>
      <p:transition spd="slow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tags/tag1.xml><?xml version="1.0" encoding="utf-8"?>
<p:tagLst xmlns:p="http://schemas.openxmlformats.org/presentationml/2006/main">
  <p:tag name="ISPRING_PRESENTATION_TITLE" val="简约工作汇报PPT模板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182</Words>
  <Application>WPS 演示</Application>
  <PresentationFormat>自定义</PresentationFormat>
  <Paragraphs>12</Paragraphs>
  <Slides>2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27" baseType="lpstr">
      <vt:lpstr>Arial</vt:lpstr>
      <vt:lpstr>宋体</vt:lpstr>
      <vt:lpstr>Wingdings</vt:lpstr>
      <vt:lpstr>锐字云字库细黑体1.0</vt:lpstr>
      <vt:lpstr>黑体</vt:lpstr>
      <vt:lpstr>锐字工房云字库细圆GBK</vt:lpstr>
      <vt:lpstr>微软雅黑</vt:lpstr>
      <vt:lpstr>Bernard MT Condensed</vt:lpstr>
      <vt:lpstr>Stencil</vt:lpstr>
      <vt:lpstr>华文隶书</vt:lpstr>
      <vt:lpstr>Montserrat</vt:lpstr>
      <vt:lpstr>Segoe Print</vt:lpstr>
      <vt:lpstr>华文琥珀</vt:lpstr>
      <vt:lpstr>Ebrima</vt:lpstr>
      <vt:lpstr>Calibri</vt:lpstr>
      <vt:lpstr>Hiragino Sans GB W3</vt:lpstr>
      <vt:lpstr>Century Gothic</vt:lpstr>
      <vt:lpstr>Tahoma</vt:lpstr>
      <vt:lpstr>Lantinghei SC Demibold</vt:lpstr>
      <vt:lpstr>Impact</vt:lpstr>
      <vt:lpstr>Arial Unicode MS</vt:lpstr>
      <vt:lpstr>等线 Light</vt:lpstr>
      <vt:lpstr>Calibri Light</vt:lpstr>
      <vt:lpstr>等线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简约工作汇报PPT模板</dc:title>
  <dc:creator>User</dc:creator>
  <cp:lastModifiedBy>开心的大碗</cp:lastModifiedBy>
  <cp:revision>26</cp:revision>
  <dcterms:created xsi:type="dcterms:W3CDTF">2017-12-05T04:30:00Z</dcterms:created>
  <dcterms:modified xsi:type="dcterms:W3CDTF">2021-12-03T05:41:19Z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C60644FB41AF40819FC4C4F232261C40</vt:lpwstr>
  </property>
  <property fmtid="{D5CDD505-2E9C-101B-9397-08002B2CF9AE}" pid="3" name="KSOProductBuildVer">
    <vt:lpwstr>2052-11.1.0.10463</vt:lpwstr>
  </property>
</Properties>
</file>