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6.xml"/><Relationship Id="rId34" Type="http://schemas.openxmlformats.org/officeDocument/2006/relationships/font" Target="fonts/Roboto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9af99a5d4b_2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g9af99a5d4b_2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6c5d17e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ga66c5d17e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9af99a5d4b_2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9af99a5d4b_2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9fd4b9ec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g9fd4b9ec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9fd4b9ec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9fd4b9ec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9af99a5d4b_2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2" name="Google Shape;1012;g9af99a5d4b_2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9fd4b9ec9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8" name="Google Shape;1018;g9fd4b9ec9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fd4b9ec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g9fd4b9ec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9af99a5d4b_2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g9af99a5d4b_2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9af99a5d4b_2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g9af99a5d4b_2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9af99a5d4b_2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g9af99a5d4b_2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9af99a5d4b_2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g9af99a5d4b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9cdbc52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g9cdbc52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9cdbc525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9cdbc525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9af99a5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9af99a5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9fd4b9ec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g9fd4b9ec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9cdbc525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g9cdbc525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9af99a5d4b_2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g9af99a5d4b_2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type="title">
  <p:cSld name="TITLE">
    <p:bg>
      <p:bgPr>
        <a:solidFill>
          <a:srgbClr val="282828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60" name="Google Shape;60;p14"/>
            <p:cNvSpPr/>
            <p:nvPr/>
          </p:nvSpPr>
          <p:spPr>
            <a:xfrm>
              <a:off x="4487800" y="4887325"/>
              <a:ext cx="332750" cy="540025"/>
            </a:xfrm>
            <a:custGeom>
              <a:rect b="b" l="l" r="r" t="t"/>
              <a:pathLst>
                <a:path extrusionOk="0" h="21601" w="1331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957275" y="4888775"/>
              <a:ext cx="356100" cy="537050"/>
            </a:xfrm>
            <a:custGeom>
              <a:rect b="b" l="l" r="r" t="t"/>
              <a:pathLst>
                <a:path extrusionOk="0" h="21482" w="14244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864300" y="4889950"/>
              <a:ext cx="331275" cy="411900"/>
            </a:xfrm>
            <a:custGeom>
              <a:rect b="b" l="l" r="r" t="t"/>
              <a:pathLst>
                <a:path extrusionOk="0" h="16476" w="13251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277275" y="4890050"/>
              <a:ext cx="248100" cy="411800"/>
            </a:xfrm>
            <a:custGeom>
              <a:rect b="b" l="l" r="r" t="t"/>
              <a:pathLst>
                <a:path extrusionOk="0" h="16472" w="9924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572050" y="4890175"/>
              <a:ext cx="62750" cy="405775"/>
            </a:xfrm>
            <a:custGeom>
              <a:rect b="b" l="l" r="r" t="t"/>
              <a:pathLst>
                <a:path extrusionOk="0" h="16231" w="251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701925" y="4783725"/>
              <a:ext cx="224750" cy="512225"/>
            </a:xfrm>
            <a:custGeom>
              <a:rect b="b" l="l" r="r" t="t"/>
              <a:pathLst>
                <a:path extrusionOk="0" h="20489" w="899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547225" y="4724825"/>
              <a:ext cx="99250" cy="85175"/>
            </a:xfrm>
            <a:custGeom>
              <a:rect b="b" l="l" r="r" t="t"/>
              <a:pathLst>
                <a:path extrusionOk="0" h="3407" w="397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259950" y="238125"/>
              <a:ext cx="3103850" cy="1948125"/>
            </a:xfrm>
            <a:custGeom>
              <a:rect b="b" l="l" r="r" t="t"/>
              <a:pathLst>
                <a:path extrusionOk="0" h="77925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356250" y="3928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454025" y="547475"/>
              <a:ext cx="3102400" cy="1948150"/>
            </a:xfrm>
            <a:custGeom>
              <a:rect b="b" l="l" r="r" t="t"/>
              <a:pathLst>
                <a:path extrusionOk="0" h="77926" w="124096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550325" y="7021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646650" y="8568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742950" y="101152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840725" y="1166200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937025" y="1320875"/>
              <a:ext cx="3102400" cy="1949600"/>
            </a:xfrm>
            <a:custGeom>
              <a:rect b="b" l="l" r="r" t="t"/>
              <a:pathLst>
                <a:path extrusionOk="0" h="77984" w="124096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033350" y="14755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29650" y="16302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2225975" y="17849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323725" y="1939600"/>
              <a:ext cx="3102425" cy="1949600"/>
            </a:xfrm>
            <a:custGeom>
              <a:rect b="b" l="l" r="r" t="t"/>
              <a:pathLst>
                <a:path extrusionOk="0" h="77984" w="124097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420050" y="209430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2516350" y="2248975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612675" y="2403650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710450" y="2558350"/>
              <a:ext cx="3102400" cy="1949575"/>
            </a:xfrm>
            <a:custGeom>
              <a:rect b="b" l="l" r="r" t="t"/>
              <a:pathLst>
                <a:path extrusionOk="0" h="77983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06750" y="271302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903050" y="286770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2999375" y="3022375"/>
              <a:ext cx="3103850" cy="1949600"/>
            </a:xfrm>
            <a:custGeom>
              <a:rect b="b" l="l" r="r" t="t"/>
              <a:pathLst>
                <a:path extrusionOk="0" h="77984" w="124154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097150" y="3177075"/>
              <a:ext cx="3102400" cy="1948125"/>
            </a:xfrm>
            <a:custGeom>
              <a:rect b="b" l="l" r="r" t="t"/>
              <a:pathLst>
                <a:path extrusionOk="0" h="77925" w="124096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193450" y="3331750"/>
              <a:ext cx="3103875" cy="1949600"/>
            </a:xfrm>
            <a:custGeom>
              <a:rect b="b" l="l" r="r" t="t"/>
              <a:pathLst>
                <a:path extrusionOk="0" h="77984" w="124155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547000" y="1984850"/>
              <a:ext cx="577900" cy="360450"/>
            </a:xfrm>
            <a:custGeom>
              <a:rect b="b" l="l" r="r" t="t"/>
              <a:pathLst>
                <a:path extrusionOk="0" h="14418" w="23116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547000" y="1984850"/>
              <a:ext cx="233500" cy="145950"/>
            </a:xfrm>
            <a:custGeom>
              <a:rect b="b" l="l" r="r" t="t"/>
              <a:pathLst>
                <a:path extrusionOk="0" h="5838" w="934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504275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848650" y="1984850"/>
              <a:ext cx="996700" cy="601250"/>
            </a:xfrm>
            <a:custGeom>
              <a:rect b="b" l="l" r="r" t="t"/>
              <a:pathLst>
                <a:path extrusionOk="0" h="24050" w="39868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193050" y="2069475"/>
              <a:ext cx="825950" cy="516625"/>
            </a:xfrm>
            <a:custGeom>
              <a:rect b="b" l="l" r="r" t="t"/>
              <a:pathLst>
                <a:path extrusionOk="0" h="20665" w="33038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4537425" y="2284000"/>
              <a:ext cx="481575" cy="302100"/>
            </a:xfrm>
            <a:custGeom>
              <a:rect b="b" l="l" r="r" t="t"/>
              <a:pathLst>
                <a:path extrusionOk="0" h="12084" w="19263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1599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81800" y="2499975"/>
              <a:ext cx="137200" cy="86125"/>
            </a:xfrm>
            <a:custGeom>
              <a:rect b="b" l="l" r="r" t="t"/>
              <a:pathLst>
                <a:path extrusionOk="0" h="3445" w="5488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815500" y="1984850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547000" y="1984850"/>
              <a:ext cx="922275" cy="576425"/>
            </a:xfrm>
            <a:custGeom>
              <a:rect b="b" l="l" r="r" t="t"/>
              <a:pathLst>
                <a:path extrusionOk="0" h="23057" w="36891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803000" y="3575450"/>
              <a:ext cx="216000" cy="134275"/>
            </a:xfrm>
            <a:custGeom>
              <a:rect b="b" l="l" r="r" t="t"/>
              <a:pathLst>
                <a:path extrusionOk="0" h="5371" w="864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458625" y="3359475"/>
              <a:ext cx="560375" cy="350250"/>
            </a:xfrm>
            <a:custGeom>
              <a:rect b="b" l="l" r="r" t="t"/>
              <a:pathLst>
                <a:path extrusionOk="0" h="14010" w="22415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114250" y="3144950"/>
              <a:ext cx="904750" cy="564775"/>
            </a:xfrm>
            <a:custGeom>
              <a:rect b="b" l="l" r="r" t="t"/>
              <a:pathLst>
                <a:path extrusionOk="0" h="22591" w="3619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769850" y="3108475"/>
              <a:ext cx="998175" cy="601250"/>
            </a:xfrm>
            <a:custGeom>
              <a:rect b="b" l="l" r="r" t="t"/>
              <a:pathLst>
                <a:path extrusionOk="0" h="24050" w="39927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425475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081100" y="3108475"/>
              <a:ext cx="998150" cy="601250"/>
            </a:xfrm>
            <a:custGeom>
              <a:rect b="b" l="l" r="r" t="t"/>
              <a:pathLst>
                <a:path extrusionOk="0" h="24050" w="39926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738175" y="3108475"/>
              <a:ext cx="996675" cy="601250"/>
            </a:xfrm>
            <a:custGeom>
              <a:rect b="b" l="l" r="r" t="t"/>
              <a:pathLst>
                <a:path extrusionOk="0" h="24050" w="39867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547000" y="3108475"/>
              <a:ext cx="843475" cy="528275"/>
            </a:xfrm>
            <a:custGeom>
              <a:rect b="b" l="l" r="r" t="t"/>
              <a:pathLst>
                <a:path extrusionOk="0" h="21131" w="33739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547000" y="3108475"/>
              <a:ext cx="499100" cy="312300"/>
            </a:xfrm>
            <a:custGeom>
              <a:rect b="b" l="l" r="r" t="t"/>
              <a:pathLst>
                <a:path extrusionOk="0" h="12492" w="19964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547000" y="3108475"/>
              <a:ext cx="154700" cy="97800"/>
            </a:xfrm>
            <a:custGeom>
              <a:rect b="b" l="l" r="r" t="t"/>
              <a:pathLst>
                <a:path extrusionOk="0" h="3912" w="6188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" name="Google Shape;10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8282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112" name="Google Shape;112;p15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" name="Google Shape;113;p1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14" name="Google Shape;114;p1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alt">
  <p:cSld name="TITLE_3">
    <p:bg>
      <p:bgPr>
        <a:solidFill>
          <a:srgbClr val="28282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ctrTitle"/>
          </p:nvPr>
        </p:nvSpPr>
        <p:spPr>
          <a:xfrm>
            <a:off x="3586100" y="76900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145" name="Google Shape;145;p16"/>
          <p:cNvCxnSpPr/>
          <p:nvPr/>
        </p:nvCxnSpPr>
        <p:spPr>
          <a:xfrm>
            <a:off x="3662290" y="3260859"/>
            <a:ext cx="12339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>
            <p:ph idx="2" type="ctrTitle"/>
          </p:nvPr>
        </p:nvSpPr>
        <p:spPr>
          <a:xfrm>
            <a:off x="3586100" y="2313993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16"/>
          <p:cNvSpPr txBox="1"/>
          <p:nvPr>
            <p:ph idx="3" type="ctrTitle"/>
          </p:nvPr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9775" y="2272023"/>
            <a:ext cx="1038876" cy="38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6"/>
          <p:cNvGrpSpPr/>
          <p:nvPr/>
        </p:nvGrpSpPr>
        <p:grpSpPr>
          <a:xfrm>
            <a:off x="621462" y="1892801"/>
            <a:ext cx="1012238" cy="1023226"/>
            <a:chOff x="1224475" y="238125"/>
            <a:chExt cx="5127850" cy="5175650"/>
          </a:xfrm>
        </p:grpSpPr>
        <p:sp>
          <p:nvSpPr>
            <p:cNvPr id="150" name="Google Shape;150;p16"/>
            <p:cNvSpPr/>
            <p:nvPr/>
          </p:nvSpPr>
          <p:spPr>
            <a:xfrm>
              <a:off x="4550350" y="4881975"/>
              <a:ext cx="328450" cy="531800"/>
            </a:xfrm>
            <a:custGeom>
              <a:rect b="b" l="l" r="r" t="t"/>
              <a:pathLst>
                <a:path extrusionOk="0" h="21272" w="13138">
                  <a:moveTo>
                    <a:pt x="6569" y="2363"/>
                  </a:moveTo>
                  <a:cubicBezTo>
                    <a:pt x="7145" y="2363"/>
                    <a:pt x="7664" y="2363"/>
                    <a:pt x="8182" y="2478"/>
                  </a:cubicBezTo>
                  <a:cubicBezTo>
                    <a:pt x="9507" y="2651"/>
                    <a:pt x="10487" y="3688"/>
                    <a:pt x="10602" y="5013"/>
                  </a:cubicBezTo>
                  <a:cubicBezTo>
                    <a:pt x="10775" y="7087"/>
                    <a:pt x="10775" y="9219"/>
                    <a:pt x="10602" y="11293"/>
                  </a:cubicBezTo>
                  <a:cubicBezTo>
                    <a:pt x="10490" y="12812"/>
                    <a:pt x="9225" y="13946"/>
                    <a:pt x="7771" y="13946"/>
                  </a:cubicBezTo>
                  <a:cubicBezTo>
                    <a:pt x="7735" y="13946"/>
                    <a:pt x="7700" y="13945"/>
                    <a:pt x="7664" y="13944"/>
                  </a:cubicBezTo>
                  <a:cubicBezTo>
                    <a:pt x="7318" y="14001"/>
                    <a:pt x="6972" y="14001"/>
                    <a:pt x="6627" y="14001"/>
                  </a:cubicBezTo>
                  <a:cubicBezTo>
                    <a:pt x="6281" y="14001"/>
                    <a:pt x="5878" y="13944"/>
                    <a:pt x="5474" y="13944"/>
                  </a:cubicBezTo>
                  <a:cubicBezTo>
                    <a:pt x="3919" y="13944"/>
                    <a:pt x="2651" y="12734"/>
                    <a:pt x="2593" y="11236"/>
                  </a:cubicBezTo>
                  <a:lnTo>
                    <a:pt x="2593" y="5244"/>
                  </a:lnTo>
                  <a:cubicBezTo>
                    <a:pt x="2593" y="3803"/>
                    <a:pt x="3631" y="2593"/>
                    <a:pt x="5071" y="2420"/>
                  </a:cubicBezTo>
                  <a:cubicBezTo>
                    <a:pt x="5589" y="2363"/>
                    <a:pt x="6050" y="2363"/>
                    <a:pt x="6569" y="2363"/>
                  </a:cubicBezTo>
                  <a:close/>
                  <a:moveTo>
                    <a:pt x="6799" y="1"/>
                  </a:moveTo>
                  <a:cubicBezTo>
                    <a:pt x="6166" y="1"/>
                    <a:pt x="5474" y="58"/>
                    <a:pt x="4840" y="116"/>
                  </a:cubicBezTo>
                  <a:cubicBezTo>
                    <a:pt x="3803" y="231"/>
                    <a:pt x="2824" y="577"/>
                    <a:pt x="1902" y="1095"/>
                  </a:cubicBezTo>
                  <a:cubicBezTo>
                    <a:pt x="807" y="1844"/>
                    <a:pt x="116" y="3054"/>
                    <a:pt x="1" y="4379"/>
                  </a:cubicBezTo>
                  <a:lnTo>
                    <a:pt x="1" y="19302"/>
                  </a:lnTo>
                  <a:cubicBezTo>
                    <a:pt x="1" y="19302"/>
                    <a:pt x="1" y="19360"/>
                    <a:pt x="1" y="19360"/>
                  </a:cubicBezTo>
                  <a:cubicBezTo>
                    <a:pt x="109" y="20443"/>
                    <a:pt x="981" y="21271"/>
                    <a:pt x="2042" y="21271"/>
                  </a:cubicBezTo>
                  <a:cubicBezTo>
                    <a:pt x="2110" y="21271"/>
                    <a:pt x="2178" y="21268"/>
                    <a:pt x="2248" y="21261"/>
                  </a:cubicBezTo>
                  <a:lnTo>
                    <a:pt x="2593" y="21261"/>
                  </a:lnTo>
                  <a:lnTo>
                    <a:pt x="2593" y="14577"/>
                  </a:lnTo>
                  <a:cubicBezTo>
                    <a:pt x="3227" y="15499"/>
                    <a:pt x="4322" y="16133"/>
                    <a:pt x="5474" y="16248"/>
                  </a:cubicBezTo>
                  <a:cubicBezTo>
                    <a:pt x="5935" y="16306"/>
                    <a:pt x="6454" y="16306"/>
                    <a:pt x="6972" y="16306"/>
                  </a:cubicBezTo>
                  <a:cubicBezTo>
                    <a:pt x="7548" y="16306"/>
                    <a:pt x="8125" y="16248"/>
                    <a:pt x="8701" y="16191"/>
                  </a:cubicBezTo>
                  <a:cubicBezTo>
                    <a:pt x="10487" y="15903"/>
                    <a:pt x="12042" y="14693"/>
                    <a:pt x="12676" y="12964"/>
                  </a:cubicBezTo>
                  <a:cubicBezTo>
                    <a:pt x="12964" y="12215"/>
                    <a:pt x="13080" y="11409"/>
                    <a:pt x="13137" y="10602"/>
                  </a:cubicBezTo>
                  <a:lnTo>
                    <a:pt x="13137" y="6165"/>
                  </a:lnTo>
                  <a:cubicBezTo>
                    <a:pt x="13137" y="5589"/>
                    <a:pt x="13080" y="4956"/>
                    <a:pt x="12964" y="4437"/>
                  </a:cubicBezTo>
                  <a:cubicBezTo>
                    <a:pt x="12676" y="2305"/>
                    <a:pt x="11121" y="634"/>
                    <a:pt x="9046" y="231"/>
                  </a:cubicBezTo>
                  <a:cubicBezTo>
                    <a:pt x="8297" y="58"/>
                    <a:pt x="7548" y="1"/>
                    <a:pt x="679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999400" y="4881975"/>
              <a:ext cx="352925" cy="530100"/>
            </a:xfrm>
            <a:custGeom>
              <a:rect b="b" l="l" r="r" t="t"/>
              <a:pathLst>
                <a:path extrusionOk="0" h="21204" w="14117">
                  <a:moveTo>
                    <a:pt x="12849" y="1"/>
                  </a:moveTo>
                  <a:cubicBezTo>
                    <a:pt x="12215" y="58"/>
                    <a:pt x="11639" y="519"/>
                    <a:pt x="11409" y="1153"/>
                  </a:cubicBezTo>
                  <a:lnTo>
                    <a:pt x="7030" y="12100"/>
                  </a:lnTo>
                  <a:cubicBezTo>
                    <a:pt x="6396" y="10487"/>
                    <a:pt x="2997" y="1787"/>
                    <a:pt x="2651" y="1095"/>
                  </a:cubicBezTo>
                  <a:cubicBezTo>
                    <a:pt x="2543" y="502"/>
                    <a:pt x="2031" y="110"/>
                    <a:pt x="1493" y="110"/>
                  </a:cubicBezTo>
                  <a:cubicBezTo>
                    <a:pt x="1457" y="110"/>
                    <a:pt x="1420" y="112"/>
                    <a:pt x="1383" y="116"/>
                  </a:cubicBezTo>
                  <a:cubicBezTo>
                    <a:pt x="807" y="116"/>
                    <a:pt x="404" y="116"/>
                    <a:pt x="173" y="404"/>
                  </a:cubicBezTo>
                  <a:cubicBezTo>
                    <a:pt x="1" y="692"/>
                    <a:pt x="116" y="1095"/>
                    <a:pt x="346" y="1671"/>
                  </a:cubicBezTo>
                  <a:lnTo>
                    <a:pt x="1614" y="4840"/>
                  </a:lnTo>
                  <a:cubicBezTo>
                    <a:pt x="2939" y="8009"/>
                    <a:pt x="4207" y="11236"/>
                    <a:pt x="5532" y="14520"/>
                  </a:cubicBezTo>
                  <a:cubicBezTo>
                    <a:pt x="5589" y="14923"/>
                    <a:pt x="5532" y="15442"/>
                    <a:pt x="5301" y="15845"/>
                  </a:cubicBezTo>
                  <a:lnTo>
                    <a:pt x="3054" y="21146"/>
                  </a:lnTo>
                  <a:lnTo>
                    <a:pt x="3458" y="21203"/>
                  </a:lnTo>
                  <a:lnTo>
                    <a:pt x="3746" y="21203"/>
                  </a:lnTo>
                  <a:cubicBezTo>
                    <a:pt x="5013" y="21203"/>
                    <a:pt x="6165" y="20454"/>
                    <a:pt x="6626" y="19302"/>
                  </a:cubicBezTo>
                  <a:lnTo>
                    <a:pt x="14001" y="1038"/>
                  </a:lnTo>
                  <a:lnTo>
                    <a:pt x="14001" y="922"/>
                  </a:lnTo>
                  <a:cubicBezTo>
                    <a:pt x="14117" y="577"/>
                    <a:pt x="13886" y="231"/>
                    <a:pt x="13540" y="173"/>
                  </a:cubicBezTo>
                  <a:cubicBezTo>
                    <a:pt x="13310" y="58"/>
                    <a:pt x="13079" y="1"/>
                    <a:pt x="128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920550" y="4883425"/>
              <a:ext cx="328425" cy="406475"/>
            </a:xfrm>
            <a:custGeom>
              <a:rect b="b" l="l" r="r" t="t"/>
              <a:pathLst>
                <a:path extrusionOk="0" h="16259" w="13137">
                  <a:moveTo>
                    <a:pt x="6687" y="8734"/>
                  </a:moveTo>
                  <a:cubicBezTo>
                    <a:pt x="6931" y="8734"/>
                    <a:pt x="7179" y="8741"/>
                    <a:pt x="7433" y="8758"/>
                  </a:cubicBezTo>
                  <a:cubicBezTo>
                    <a:pt x="8470" y="8758"/>
                    <a:pt x="9449" y="8758"/>
                    <a:pt x="10256" y="8815"/>
                  </a:cubicBezTo>
                  <a:cubicBezTo>
                    <a:pt x="10371" y="8815"/>
                    <a:pt x="10486" y="8815"/>
                    <a:pt x="10659" y="8873"/>
                  </a:cubicBezTo>
                  <a:cubicBezTo>
                    <a:pt x="10659" y="8988"/>
                    <a:pt x="10659" y="9104"/>
                    <a:pt x="10659" y="9219"/>
                  </a:cubicBezTo>
                  <a:lnTo>
                    <a:pt x="10659" y="9622"/>
                  </a:lnTo>
                  <a:cubicBezTo>
                    <a:pt x="10774" y="10486"/>
                    <a:pt x="10601" y="11293"/>
                    <a:pt x="10198" y="12042"/>
                  </a:cubicBezTo>
                  <a:cubicBezTo>
                    <a:pt x="9507" y="13137"/>
                    <a:pt x="8297" y="13828"/>
                    <a:pt x="6972" y="13886"/>
                  </a:cubicBezTo>
                  <a:lnTo>
                    <a:pt x="4609" y="13886"/>
                  </a:lnTo>
                  <a:cubicBezTo>
                    <a:pt x="3515" y="13886"/>
                    <a:pt x="2650" y="12964"/>
                    <a:pt x="2708" y="11927"/>
                  </a:cubicBezTo>
                  <a:lnTo>
                    <a:pt x="2708" y="11005"/>
                  </a:lnTo>
                  <a:cubicBezTo>
                    <a:pt x="2766" y="9507"/>
                    <a:pt x="3342" y="8931"/>
                    <a:pt x="4955" y="8815"/>
                  </a:cubicBezTo>
                  <a:cubicBezTo>
                    <a:pt x="5525" y="8775"/>
                    <a:pt x="6096" y="8734"/>
                    <a:pt x="6687" y="8734"/>
                  </a:cubicBezTo>
                  <a:close/>
                  <a:moveTo>
                    <a:pt x="7087" y="0"/>
                  </a:moveTo>
                  <a:cubicBezTo>
                    <a:pt x="6050" y="0"/>
                    <a:pt x="5013" y="115"/>
                    <a:pt x="4033" y="461"/>
                  </a:cubicBezTo>
                  <a:cubicBezTo>
                    <a:pt x="2766" y="864"/>
                    <a:pt x="1671" y="1671"/>
                    <a:pt x="864" y="2708"/>
                  </a:cubicBezTo>
                  <a:cubicBezTo>
                    <a:pt x="519" y="3111"/>
                    <a:pt x="576" y="3457"/>
                    <a:pt x="749" y="3630"/>
                  </a:cubicBezTo>
                  <a:cubicBezTo>
                    <a:pt x="1037" y="3918"/>
                    <a:pt x="1383" y="4149"/>
                    <a:pt x="1729" y="4379"/>
                  </a:cubicBezTo>
                  <a:cubicBezTo>
                    <a:pt x="1844" y="4437"/>
                    <a:pt x="1959" y="4494"/>
                    <a:pt x="2074" y="4494"/>
                  </a:cubicBezTo>
                  <a:cubicBezTo>
                    <a:pt x="2420" y="4437"/>
                    <a:pt x="2766" y="4206"/>
                    <a:pt x="2938" y="3918"/>
                  </a:cubicBezTo>
                  <a:cubicBezTo>
                    <a:pt x="3983" y="2818"/>
                    <a:pt x="5396" y="2243"/>
                    <a:pt x="6825" y="2243"/>
                  </a:cubicBezTo>
                  <a:cubicBezTo>
                    <a:pt x="6893" y="2243"/>
                    <a:pt x="6961" y="2245"/>
                    <a:pt x="7029" y="2247"/>
                  </a:cubicBezTo>
                  <a:cubicBezTo>
                    <a:pt x="7663" y="2247"/>
                    <a:pt x="8239" y="2305"/>
                    <a:pt x="8815" y="2420"/>
                  </a:cubicBezTo>
                  <a:cubicBezTo>
                    <a:pt x="9564" y="2535"/>
                    <a:pt x="10141" y="3054"/>
                    <a:pt x="10313" y="3803"/>
                  </a:cubicBezTo>
                  <a:cubicBezTo>
                    <a:pt x="10429" y="4609"/>
                    <a:pt x="10544" y="5416"/>
                    <a:pt x="10601" y="6223"/>
                  </a:cubicBezTo>
                  <a:cubicBezTo>
                    <a:pt x="10601" y="6338"/>
                    <a:pt x="10601" y="6511"/>
                    <a:pt x="10601" y="6626"/>
                  </a:cubicBezTo>
                  <a:lnTo>
                    <a:pt x="10198" y="6626"/>
                  </a:lnTo>
                  <a:cubicBezTo>
                    <a:pt x="9391" y="6568"/>
                    <a:pt x="8412" y="6568"/>
                    <a:pt x="7490" y="6568"/>
                  </a:cubicBezTo>
                  <a:cubicBezTo>
                    <a:pt x="7258" y="6558"/>
                    <a:pt x="7025" y="6553"/>
                    <a:pt x="6792" y="6553"/>
                  </a:cubicBezTo>
                  <a:cubicBezTo>
                    <a:pt x="5757" y="6553"/>
                    <a:pt x="4722" y="6647"/>
                    <a:pt x="3687" y="6741"/>
                  </a:cubicBezTo>
                  <a:cubicBezTo>
                    <a:pt x="2074" y="6856"/>
                    <a:pt x="749" y="8009"/>
                    <a:pt x="346" y="9564"/>
                  </a:cubicBezTo>
                  <a:cubicBezTo>
                    <a:pt x="0" y="10717"/>
                    <a:pt x="0" y="11984"/>
                    <a:pt x="346" y="13137"/>
                  </a:cubicBezTo>
                  <a:cubicBezTo>
                    <a:pt x="749" y="14692"/>
                    <a:pt x="2132" y="15902"/>
                    <a:pt x="3745" y="16075"/>
                  </a:cubicBezTo>
                  <a:cubicBezTo>
                    <a:pt x="4437" y="16190"/>
                    <a:pt x="5128" y="16248"/>
                    <a:pt x="5877" y="16248"/>
                  </a:cubicBezTo>
                  <a:lnTo>
                    <a:pt x="6568" y="16248"/>
                  </a:lnTo>
                  <a:cubicBezTo>
                    <a:pt x="8124" y="16190"/>
                    <a:pt x="9622" y="15441"/>
                    <a:pt x="10544" y="14174"/>
                  </a:cubicBezTo>
                  <a:lnTo>
                    <a:pt x="10601" y="14174"/>
                  </a:lnTo>
                  <a:lnTo>
                    <a:pt x="10601" y="14231"/>
                  </a:lnTo>
                  <a:cubicBezTo>
                    <a:pt x="10601" y="14289"/>
                    <a:pt x="10601" y="14347"/>
                    <a:pt x="10601" y="14404"/>
                  </a:cubicBezTo>
                  <a:cubicBezTo>
                    <a:pt x="10710" y="15433"/>
                    <a:pt x="11530" y="16258"/>
                    <a:pt x="12585" y="16258"/>
                  </a:cubicBezTo>
                  <a:cubicBezTo>
                    <a:pt x="12653" y="16258"/>
                    <a:pt x="12721" y="16255"/>
                    <a:pt x="12791" y="16248"/>
                  </a:cubicBezTo>
                  <a:lnTo>
                    <a:pt x="13021" y="16248"/>
                  </a:lnTo>
                  <a:lnTo>
                    <a:pt x="13021" y="16017"/>
                  </a:lnTo>
                  <a:cubicBezTo>
                    <a:pt x="13021" y="15902"/>
                    <a:pt x="13137" y="8412"/>
                    <a:pt x="13021" y="5531"/>
                  </a:cubicBezTo>
                  <a:cubicBezTo>
                    <a:pt x="12964" y="4782"/>
                    <a:pt x="12848" y="4033"/>
                    <a:pt x="12676" y="3284"/>
                  </a:cubicBezTo>
                  <a:cubicBezTo>
                    <a:pt x="12330" y="1729"/>
                    <a:pt x="11062" y="519"/>
                    <a:pt x="9449" y="231"/>
                  </a:cubicBezTo>
                  <a:cubicBezTo>
                    <a:pt x="8700" y="58"/>
                    <a:pt x="7893" y="0"/>
                    <a:pt x="7087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329625" y="4883425"/>
              <a:ext cx="244875" cy="406475"/>
            </a:xfrm>
            <a:custGeom>
              <a:rect b="b" l="l" r="r" t="t"/>
              <a:pathLst>
                <a:path extrusionOk="0" h="16259" w="9795">
                  <a:moveTo>
                    <a:pt x="0" y="0"/>
                  </a:moveTo>
                  <a:lnTo>
                    <a:pt x="0" y="14289"/>
                  </a:lnTo>
                  <a:cubicBezTo>
                    <a:pt x="0" y="14347"/>
                    <a:pt x="0" y="14347"/>
                    <a:pt x="0" y="14404"/>
                  </a:cubicBezTo>
                  <a:cubicBezTo>
                    <a:pt x="54" y="15433"/>
                    <a:pt x="923" y="16258"/>
                    <a:pt x="1983" y="16258"/>
                  </a:cubicBezTo>
                  <a:cubicBezTo>
                    <a:pt x="2051" y="16258"/>
                    <a:pt x="2120" y="16255"/>
                    <a:pt x="2189" y="16248"/>
                  </a:cubicBezTo>
                  <a:lnTo>
                    <a:pt x="2535" y="16190"/>
                  </a:lnTo>
                  <a:lnTo>
                    <a:pt x="2535" y="5243"/>
                  </a:lnTo>
                  <a:cubicBezTo>
                    <a:pt x="2478" y="4437"/>
                    <a:pt x="2823" y="3688"/>
                    <a:pt x="3515" y="3227"/>
                  </a:cubicBezTo>
                  <a:cubicBezTo>
                    <a:pt x="3976" y="2996"/>
                    <a:pt x="4436" y="2708"/>
                    <a:pt x="4897" y="2535"/>
                  </a:cubicBezTo>
                  <a:cubicBezTo>
                    <a:pt x="5474" y="2305"/>
                    <a:pt x="6107" y="2190"/>
                    <a:pt x="6684" y="2190"/>
                  </a:cubicBezTo>
                  <a:cubicBezTo>
                    <a:pt x="7202" y="2190"/>
                    <a:pt x="7778" y="2305"/>
                    <a:pt x="8297" y="2362"/>
                  </a:cubicBezTo>
                  <a:cubicBezTo>
                    <a:pt x="8412" y="2420"/>
                    <a:pt x="8585" y="2478"/>
                    <a:pt x="8758" y="2478"/>
                  </a:cubicBezTo>
                  <a:cubicBezTo>
                    <a:pt x="9046" y="2478"/>
                    <a:pt x="9276" y="2305"/>
                    <a:pt x="9391" y="2074"/>
                  </a:cubicBezTo>
                  <a:lnTo>
                    <a:pt x="9391" y="2017"/>
                  </a:lnTo>
                  <a:cubicBezTo>
                    <a:pt x="9507" y="1786"/>
                    <a:pt x="9622" y="1613"/>
                    <a:pt x="9737" y="1325"/>
                  </a:cubicBezTo>
                  <a:cubicBezTo>
                    <a:pt x="9737" y="1325"/>
                    <a:pt x="9737" y="1268"/>
                    <a:pt x="9737" y="1268"/>
                  </a:cubicBezTo>
                  <a:cubicBezTo>
                    <a:pt x="9795" y="864"/>
                    <a:pt x="9564" y="461"/>
                    <a:pt x="9161" y="403"/>
                  </a:cubicBezTo>
                  <a:cubicBezTo>
                    <a:pt x="8700" y="231"/>
                    <a:pt x="8182" y="115"/>
                    <a:pt x="7663" y="58"/>
                  </a:cubicBezTo>
                  <a:cubicBezTo>
                    <a:pt x="7375" y="0"/>
                    <a:pt x="7029" y="0"/>
                    <a:pt x="6684" y="0"/>
                  </a:cubicBezTo>
                  <a:cubicBezTo>
                    <a:pt x="5704" y="0"/>
                    <a:pt x="4782" y="231"/>
                    <a:pt x="3976" y="749"/>
                  </a:cubicBezTo>
                  <a:cubicBezTo>
                    <a:pt x="3399" y="1037"/>
                    <a:pt x="2938" y="1441"/>
                    <a:pt x="2535" y="1844"/>
                  </a:cubicBezTo>
                  <a:cubicBezTo>
                    <a:pt x="2535" y="403"/>
                    <a:pt x="1037" y="0"/>
                    <a:pt x="288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620575" y="4881975"/>
              <a:ext cx="61950" cy="401900"/>
            </a:xfrm>
            <a:custGeom>
              <a:rect b="b" l="l" r="r" t="t"/>
              <a:pathLst>
                <a:path extrusionOk="0" h="16076" w="2478">
                  <a:moveTo>
                    <a:pt x="1" y="1"/>
                  </a:moveTo>
                  <a:lnTo>
                    <a:pt x="1" y="14347"/>
                  </a:lnTo>
                  <a:cubicBezTo>
                    <a:pt x="1" y="15730"/>
                    <a:pt x="1441" y="16075"/>
                    <a:pt x="2190" y="16075"/>
                  </a:cubicBezTo>
                  <a:lnTo>
                    <a:pt x="2478" y="16075"/>
                  </a:lnTo>
                  <a:lnTo>
                    <a:pt x="2478" y="2075"/>
                  </a:lnTo>
                  <a:cubicBezTo>
                    <a:pt x="2420" y="922"/>
                    <a:pt x="1499" y="1"/>
                    <a:pt x="28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747325" y="4778275"/>
              <a:ext cx="224725" cy="505600"/>
            </a:xfrm>
            <a:custGeom>
              <a:rect b="b" l="l" r="r" t="t"/>
              <a:pathLst>
                <a:path extrusionOk="0" h="20224" w="8989">
                  <a:moveTo>
                    <a:pt x="2421" y="0"/>
                  </a:moveTo>
                  <a:lnTo>
                    <a:pt x="2421" y="4437"/>
                  </a:lnTo>
                  <a:lnTo>
                    <a:pt x="577" y="4437"/>
                  </a:lnTo>
                  <a:cubicBezTo>
                    <a:pt x="231" y="4437"/>
                    <a:pt x="1" y="4552"/>
                    <a:pt x="1" y="4898"/>
                  </a:cubicBezTo>
                  <a:lnTo>
                    <a:pt x="1" y="6107"/>
                  </a:lnTo>
                  <a:cubicBezTo>
                    <a:pt x="1" y="6396"/>
                    <a:pt x="231" y="6799"/>
                    <a:pt x="577" y="6799"/>
                  </a:cubicBezTo>
                  <a:lnTo>
                    <a:pt x="2421" y="6799"/>
                  </a:lnTo>
                  <a:lnTo>
                    <a:pt x="2421" y="18495"/>
                  </a:lnTo>
                  <a:cubicBezTo>
                    <a:pt x="2421" y="19878"/>
                    <a:pt x="3803" y="20223"/>
                    <a:pt x="4495" y="20223"/>
                  </a:cubicBezTo>
                  <a:lnTo>
                    <a:pt x="4840" y="20223"/>
                  </a:lnTo>
                  <a:lnTo>
                    <a:pt x="4840" y="6799"/>
                  </a:lnTo>
                  <a:lnTo>
                    <a:pt x="8355" y="6799"/>
                  </a:lnTo>
                  <a:cubicBezTo>
                    <a:pt x="8701" y="6741"/>
                    <a:pt x="8989" y="6396"/>
                    <a:pt x="8989" y="6050"/>
                  </a:cubicBezTo>
                  <a:lnTo>
                    <a:pt x="8989" y="4898"/>
                  </a:lnTo>
                  <a:cubicBezTo>
                    <a:pt x="8989" y="4667"/>
                    <a:pt x="8874" y="4437"/>
                    <a:pt x="8355" y="4437"/>
                  </a:cubicBezTo>
                  <a:lnTo>
                    <a:pt x="4840" y="4437"/>
                  </a:lnTo>
                  <a:lnTo>
                    <a:pt x="4840" y="1786"/>
                  </a:lnTo>
                  <a:cubicBezTo>
                    <a:pt x="4840" y="288"/>
                    <a:pt x="3458" y="0"/>
                    <a:pt x="2766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94650" y="4720150"/>
              <a:ext cx="99400" cy="85500"/>
            </a:xfrm>
            <a:custGeom>
              <a:rect b="b" l="l" r="r" t="t"/>
              <a:pathLst>
                <a:path extrusionOk="0" h="3420" w="3976">
                  <a:moveTo>
                    <a:pt x="2278" y="1"/>
                  </a:moveTo>
                  <a:cubicBezTo>
                    <a:pt x="1867" y="1"/>
                    <a:pt x="1446" y="150"/>
                    <a:pt x="1095" y="481"/>
                  </a:cubicBezTo>
                  <a:cubicBezTo>
                    <a:pt x="0" y="1576"/>
                    <a:pt x="749" y="3362"/>
                    <a:pt x="2247" y="3420"/>
                  </a:cubicBezTo>
                  <a:cubicBezTo>
                    <a:pt x="3227" y="3420"/>
                    <a:pt x="3976" y="2613"/>
                    <a:pt x="3976" y="1691"/>
                  </a:cubicBezTo>
                  <a:cubicBezTo>
                    <a:pt x="3976" y="673"/>
                    <a:pt x="3150" y="1"/>
                    <a:pt x="2278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224475" y="238125"/>
              <a:ext cx="3246675" cy="2046825"/>
            </a:xfrm>
            <a:custGeom>
              <a:rect b="b" l="l" r="r" t="t"/>
              <a:pathLst>
                <a:path extrusionOk="0" h="81873" w="129867">
                  <a:moveTo>
                    <a:pt x="129175" y="0"/>
                  </a:moveTo>
                  <a:lnTo>
                    <a:pt x="0" y="80720"/>
                  </a:lnTo>
                  <a:lnTo>
                    <a:pt x="749" y="81873"/>
                  </a:lnTo>
                  <a:lnTo>
                    <a:pt x="129867" y="1152"/>
                  </a:lnTo>
                  <a:lnTo>
                    <a:pt x="12917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411725" y="539150"/>
              <a:ext cx="3248125" cy="2045400"/>
            </a:xfrm>
            <a:custGeom>
              <a:rect b="b" l="l" r="r" t="t"/>
              <a:pathLst>
                <a:path extrusionOk="0" h="81816" w="129925">
                  <a:moveTo>
                    <a:pt x="129176" y="1"/>
                  </a:moveTo>
                  <a:lnTo>
                    <a:pt x="0" y="80663"/>
                  </a:lnTo>
                  <a:lnTo>
                    <a:pt x="749" y="81816"/>
                  </a:lnTo>
                  <a:lnTo>
                    <a:pt x="129925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600400" y="838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74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787650" y="113980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974925" y="1439400"/>
              <a:ext cx="3248125" cy="2046850"/>
            </a:xfrm>
            <a:custGeom>
              <a:rect b="b" l="l" r="r" t="t"/>
              <a:pathLst>
                <a:path extrusionOk="0" h="81874" w="129925">
                  <a:moveTo>
                    <a:pt x="129175" y="1"/>
                  </a:moveTo>
                  <a:lnTo>
                    <a:pt x="0" y="80721"/>
                  </a:lnTo>
                  <a:lnTo>
                    <a:pt x="749" y="81873"/>
                  </a:lnTo>
                  <a:lnTo>
                    <a:pt x="129924" y="1153"/>
                  </a:lnTo>
                  <a:lnTo>
                    <a:pt x="12917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163600" y="1740450"/>
              <a:ext cx="3246700" cy="2045400"/>
            </a:xfrm>
            <a:custGeom>
              <a:rect b="b" l="l" r="r" t="t"/>
              <a:pathLst>
                <a:path extrusionOk="0" h="81816" w="129868">
                  <a:moveTo>
                    <a:pt x="129119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350850" y="20400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538100" y="23411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726800" y="264070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18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7" y="1153"/>
                  </a:lnTo>
                  <a:lnTo>
                    <a:pt x="12911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914050" y="29417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101300" y="3241350"/>
              <a:ext cx="3246700" cy="2046850"/>
            </a:xfrm>
            <a:custGeom>
              <a:rect b="b" l="l" r="r" t="t"/>
              <a:pathLst>
                <a:path extrusionOk="0" h="81874" w="129868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598600" y="1845600"/>
              <a:ext cx="1016950" cy="635250"/>
            </a:xfrm>
            <a:custGeom>
              <a:rect b="b" l="l" r="r" t="t"/>
              <a:pathLst>
                <a:path extrusionOk="0" h="25410" w="40678">
                  <a:moveTo>
                    <a:pt x="38143" y="1"/>
                  </a:moveTo>
                  <a:lnTo>
                    <a:pt x="1" y="23854"/>
                  </a:lnTo>
                  <a:lnTo>
                    <a:pt x="1" y="25409"/>
                  </a:lnTo>
                  <a:lnTo>
                    <a:pt x="4067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598600" y="1845600"/>
              <a:ext cx="348600" cy="217525"/>
            </a:xfrm>
            <a:custGeom>
              <a:rect b="b" l="l" r="r" t="t"/>
              <a:pathLst>
                <a:path extrusionOk="0" h="8701" w="13944">
                  <a:moveTo>
                    <a:pt x="11409" y="1"/>
                  </a:moveTo>
                  <a:lnTo>
                    <a:pt x="1" y="7145"/>
                  </a:lnTo>
                  <a:lnTo>
                    <a:pt x="1" y="8701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75525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086900" y="1845600"/>
              <a:ext cx="1197000" cy="708700"/>
            </a:xfrm>
            <a:custGeom>
              <a:rect b="b" l="l" r="r" t="t"/>
              <a:pathLst>
                <a:path extrusionOk="0" h="28348" w="4788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423600" y="2201375"/>
              <a:ext cx="566100" cy="352925"/>
            </a:xfrm>
            <a:custGeom>
              <a:rect b="b" l="l" r="r" t="t"/>
              <a:pathLst>
                <a:path extrusionOk="0" h="14117" w="22644">
                  <a:moveTo>
                    <a:pt x="22644" y="1"/>
                  </a:moveTo>
                  <a:lnTo>
                    <a:pt x="0" y="14117"/>
                  </a:lnTo>
                  <a:lnTo>
                    <a:pt x="2536" y="14117"/>
                  </a:lnTo>
                  <a:lnTo>
                    <a:pt x="22644" y="1556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443775" y="3453100"/>
              <a:ext cx="545925" cy="341400"/>
            </a:xfrm>
            <a:custGeom>
              <a:rect b="b" l="l" r="r" t="t"/>
              <a:pathLst>
                <a:path extrusionOk="0" h="13656" w="21837">
                  <a:moveTo>
                    <a:pt x="21837" y="0"/>
                  </a:moveTo>
                  <a:lnTo>
                    <a:pt x="0" y="13655"/>
                  </a:lnTo>
                  <a:lnTo>
                    <a:pt x="2593" y="13655"/>
                  </a:lnTo>
                  <a:lnTo>
                    <a:pt x="21837" y="1614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77542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107075" y="3085800"/>
              <a:ext cx="1198425" cy="708700"/>
            </a:xfrm>
            <a:custGeom>
              <a:rect b="b" l="l" r="r" t="t"/>
              <a:pathLst>
                <a:path extrusionOk="0" h="28348" w="47937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598600" y="3085800"/>
              <a:ext cx="1038575" cy="648200"/>
            </a:xfrm>
            <a:custGeom>
              <a:rect b="b" l="l" r="r" t="t"/>
              <a:pathLst>
                <a:path extrusionOk="0" h="25928" w="41543">
                  <a:moveTo>
                    <a:pt x="38949" y="0"/>
                  </a:moveTo>
                  <a:lnTo>
                    <a:pt x="1" y="24314"/>
                  </a:lnTo>
                  <a:lnTo>
                    <a:pt x="1" y="25927"/>
                  </a:lnTo>
                  <a:lnTo>
                    <a:pt x="41542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598600" y="3085800"/>
              <a:ext cx="370225" cy="230475"/>
            </a:xfrm>
            <a:custGeom>
              <a:rect b="b" l="l" r="r" t="t"/>
              <a:pathLst>
                <a:path extrusionOk="0" h="9219" w="14809">
                  <a:moveTo>
                    <a:pt x="12215" y="0"/>
                  </a:moveTo>
                  <a:lnTo>
                    <a:pt x="1" y="7663"/>
                  </a:lnTo>
                  <a:lnTo>
                    <a:pt x="1" y="9219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Sub0">
  <p:cSld name="TITLE_3_1">
    <p:bg>
      <p:bgPr>
        <a:solidFill>
          <a:srgbClr val="282828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ctrTitle"/>
          </p:nvPr>
        </p:nvSpPr>
        <p:spPr>
          <a:xfrm>
            <a:off x="3957417" y="898375"/>
            <a:ext cx="48930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17"/>
          <p:cNvSpPr txBox="1"/>
          <p:nvPr>
            <p:ph idx="2" type="ctrTitle"/>
          </p:nvPr>
        </p:nvSpPr>
        <p:spPr>
          <a:xfrm>
            <a:off x="3957417" y="2697003"/>
            <a:ext cx="489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17"/>
          <p:cNvSpPr txBox="1"/>
          <p:nvPr>
            <p:ph idx="3" type="ctrTitle"/>
          </p:nvPr>
        </p:nvSpPr>
        <p:spPr>
          <a:xfrm>
            <a:off x="3957425" y="3832650"/>
            <a:ext cx="489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82" name="Google Shape;182;p17"/>
          <p:cNvGrpSpPr/>
          <p:nvPr/>
        </p:nvGrpSpPr>
        <p:grpSpPr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183" name="Google Shape;183;p17"/>
            <p:cNvSpPr/>
            <p:nvPr/>
          </p:nvSpPr>
          <p:spPr>
            <a:xfrm>
              <a:off x="238125" y="2364350"/>
              <a:ext cx="7134550" cy="991525"/>
            </a:xfrm>
            <a:custGeom>
              <a:rect b="b" l="l" r="r" t="t"/>
              <a:pathLst>
                <a:path extrusionOk="0" h="39661" w="285382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2321725" y="3223700"/>
              <a:ext cx="748925" cy="465525"/>
            </a:xfrm>
            <a:custGeom>
              <a:rect b="b" l="l" r="r" t="t"/>
              <a:pathLst>
                <a:path extrusionOk="0" h="18621" w="29957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202075" y="3088925"/>
              <a:ext cx="868575" cy="522725"/>
            </a:xfrm>
            <a:custGeom>
              <a:rect b="b" l="l" r="r" t="t"/>
              <a:pathLst>
                <a:path extrusionOk="0" h="20909" w="34743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82400" y="2954775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615575" y="2221025"/>
              <a:ext cx="1455075" cy="1255850"/>
            </a:xfrm>
            <a:custGeom>
              <a:rect b="b" l="l" r="r" t="t"/>
              <a:pathLst>
                <a:path extrusionOk="0" h="50234" w="58203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15575" y="2153950"/>
              <a:ext cx="988250" cy="589800"/>
            </a:xfrm>
            <a:custGeom>
              <a:rect b="b" l="l" r="r" t="t"/>
              <a:pathLst>
                <a:path extrusionOk="0" h="23592" w="3953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15575" y="2086225"/>
              <a:ext cx="868575" cy="523400"/>
            </a:xfrm>
            <a:custGeom>
              <a:rect b="b" l="l" r="r" t="t"/>
              <a:pathLst>
                <a:path extrusionOk="0" h="20936" w="34743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15575" y="2019175"/>
              <a:ext cx="749575" cy="455650"/>
            </a:xfrm>
            <a:custGeom>
              <a:rect b="b" l="l" r="r" t="t"/>
              <a:pathLst>
                <a:path extrusionOk="0" h="18226" w="29983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95200" y="2607625"/>
              <a:ext cx="151250" cy="199250"/>
            </a:xfrm>
            <a:custGeom>
              <a:rect b="b" l="l" r="r" t="t"/>
              <a:pathLst>
                <a:path extrusionOk="0" h="7970" w="605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5275" y="2608850"/>
              <a:ext cx="153150" cy="198050"/>
            </a:xfrm>
            <a:custGeom>
              <a:rect b="b" l="l" r="r" t="t"/>
              <a:pathLst>
                <a:path extrusionOk="0" h="7922" w="6126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885100" y="2530050"/>
              <a:ext cx="159800" cy="277600"/>
            </a:xfrm>
            <a:custGeom>
              <a:rect b="b" l="l" r="r" t="t"/>
              <a:pathLst>
                <a:path extrusionOk="0" h="11104" w="6392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084325" y="2528075"/>
              <a:ext cx="191350" cy="280100"/>
            </a:xfrm>
            <a:custGeom>
              <a:rect b="b" l="l" r="r" t="t"/>
              <a:pathLst>
                <a:path extrusionOk="0" h="11204" w="7654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054725" y="2582650"/>
              <a:ext cx="255800" cy="169650"/>
            </a:xfrm>
            <a:custGeom>
              <a:rect b="b" l="l" r="r" t="t"/>
              <a:pathLst>
                <a:path extrusionOk="0" h="6786" w="10232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rgbClr val="282828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8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198" name="Google Shape;198;p18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8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0" name="Google Shape;240;p18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41" name="Google Shape;241;p18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No-BG">
  <p:cSld name="TITLE_2_1">
    <p:bg>
      <p:bgPr>
        <a:solidFill>
          <a:srgbClr val="28282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" name="Google Shape;244;p19"/>
          <p:cNvSpPr txBox="1"/>
          <p:nvPr>
            <p:ph idx="1" type="subTitle"/>
          </p:nvPr>
        </p:nvSpPr>
        <p:spPr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245" name="Google Shape;245;p19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6" name="Google Shape;246;p1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247" name="Google Shape;247;p1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5" name="Google Shape;2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8282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0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78" name="Google Shape;278;p20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9" name="Google Shape;319;p20"/>
          <p:cNvCxnSpPr/>
          <p:nvPr/>
        </p:nvCxnSpPr>
        <p:spPr>
          <a:xfrm>
            <a:off x="41778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20"/>
          <p:cNvSpPr txBox="1"/>
          <p:nvPr>
            <p:ph type="ctrTitle"/>
          </p:nvPr>
        </p:nvSpPr>
        <p:spPr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">
  <p:cSld name="SECTION_HEADER_3">
    <p:bg>
      <p:bgPr>
        <a:solidFill>
          <a:srgbClr val="282828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cxnSp>
        <p:nvCxnSpPr>
          <p:cNvPr id="323" name="Google Shape;323;p21"/>
          <p:cNvCxnSpPr/>
          <p:nvPr/>
        </p:nvCxnSpPr>
        <p:spPr>
          <a:xfrm>
            <a:off x="4177800" y="347487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4" name="Google Shape;324;p21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25" name="Google Shape;325;p21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-lines - no BG">
  <p:cSld name="SECTION_HEADER_3_1">
    <p:bg>
      <p:bgPr>
        <a:solidFill>
          <a:srgbClr val="282828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type="ctrTitle"/>
          </p:nvPr>
        </p:nvSpPr>
        <p:spPr>
          <a:xfrm>
            <a:off x="311708" y="154543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368" name="Google Shape;368;p2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69" name="Google Shape;369;p2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7" name="Google Shape;39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282828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3"/>
          <p:cNvSpPr txBox="1"/>
          <p:nvPr>
            <p:ph idx="1" type="body"/>
          </p:nvPr>
        </p:nvSpPr>
        <p:spPr>
          <a:xfrm>
            <a:off x="3117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401" name="Google Shape;401;p23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23"/>
          <p:cNvSpPr txBox="1"/>
          <p:nvPr>
            <p:ph idx="2" type="body"/>
          </p:nvPr>
        </p:nvSpPr>
        <p:spPr>
          <a:xfrm>
            <a:off x="47025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403" name="Google Shape;403;p2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04" name="Google Shape;404;p2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2" name="Google Shape;43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82828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5" name="Google Shape;435;p24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6" name="Google Shape;436;p2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37" name="Google Shape;437;p2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5" name="Google Shape;46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/ brandmark">
  <p:cSld name="TITLE_ONLY_1">
    <p:bg>
      <p:bgPr>
        <a:solidFill>
          <a:srgbClr val="282828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5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468" name="Google Shape;468;p25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25"/>
          <p:cNvSpPr txBox="1"/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0" name="Google Shape;510;p25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1" name="Google Shape;511;p25"/>
          <p:cNvSpPr txBox="1"/>
          <p:nvPr>
            <p:ph idx="1" type="body"/>
          </p:nvPr>
        </p:nvSpPr>
        <p:spPr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282828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6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4" name="Google Shape;514;p26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515" name="Google Shape;515;p26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6" name="Google Shape;516;p2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17" name="Google Shape;517;p2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5" name="Google Shape;5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282828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548" name="Google Shape;548;p27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49" name="Google Shape;549;p27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50" name="Google Shape;550;p27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8" name="Google Shape;5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282828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"/>
          <p:cNvSpPr txBox="1"/>
          <p:nvPr>
            <p:ph type="title"/>
          </p:nvPr>
        </p:nvSpPr>
        <p:spPr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1" name="Google Shape;581;p28"/>
          <p:cNvSpPr txBox="1"/>
          <p:nvPr>
            <p:ph idx="1" type="subTitle"/>
          </p:nvPr>
        </p:nvSpPr>
        <p:spPr>
          <a:xfrm>
            <a:off x="319350" y="3021525"/>
            <a:ext cx="625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82" name="Google Shape;582;p28"/>
          <p:cNvCxnSpPr/>
          <p:nvPr/>
        </p:nvCxnSpPr>
        <p:spPr>
          <a:xfrm>
            <a:off x="454900" y="2862725"/>
            <a:ext cx="7884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3" name="Google Shape;583;p28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84" name="Google Shape;584;p28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2" name="Google Shape;61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282828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616" name="Google Shape;61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7" name="Google Shape;617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/>
        </p:txBody>
      </p:sp>
      <p:grpSp>
        <p:nvGrpSpPr>
          <p:cNvPr id="618" name="Google Shape;618;p29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19" name="Google Shape;619;p29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47" name="Google Shape;64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split">
  <p:cSld name="SECTION_TITLE_AND_DESCRIPTION_2">
    <p:bg>
      <p:bgPr>
        <a:solidFill>
          <a:srgbClr val="282828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30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52" name="Google Shape;652;p30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30"/>
          <p:cNvSpPr txBox="1"/>
          <p:nvPr>
            <p:ph idx="2" type="body"/>
          </p:nvPr>
        </p:nvSpPr>
        <p:spPr>
          <a:xfrm>
            <a:off x="483045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/>
        </p:txBody>
      </p:sp>
      <p:pic>
        <p:nvPicPr>
          <p:cNvPr id="654" name="Google Shape;65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30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56" name="Google Shape;656;p30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image split">
  <p:cSld name="SECTION_TITLE_AND_DESCRIPTION_2_1">
    <p:bg>
      <p:bgPr>
        <a:solidFill>
          <a:srgbClr val="282828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1"/>
          <p:cNvSpPr txBox="1"/>
          <p:nvPr>
            <p:ph type="title"/>
          </p:nvPr>
        </p:nvSpPr>
        <p:spPr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7" name="Google Shape;687;p31"/>
          <p:cNvSpPr txBox="1"/>
          <p:nvPr>
            <p:ph idx="1" type="body"/>
          </p:nvPr>
        </p:nvSpPr>
        <p:spPr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cxnSp>
        <p:nvCxnSpPr>
          <p:cNvPr id="688" name="Google Shape;688;p31"/>
          <p:cNvCxnSpPr/>
          <p:nvPr/>
        </p:nvCxnSpPr>
        <p:spPr>
          <a:xfrm>
            <a:off x="429200" y="1012000"/>
            <a:ext cx="587700" cy="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9" name="Google Shape;6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31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91" name="Google Shape;691;p31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 One">
  <p:cSld name="SECTION_TITLE_AND_DESCRIPTION_2_1_1">
    <p:bg>
      <p:bgPr>
        <a:solidFill>
          <a:srgbClr val="282828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32"/>
          <p:cNvCxnSpPr/>
          <p:nvPr/>
        </p:nvCxnSpPr>
        <p:spPr>
          <a:xfrm>
            <a:off x="4572000" y="-7350"/>
            <a:ext cx="0" cy="5158200"/>
          </a:xfrm>
          <a:prstGeom prst="straightConnector1">
            <a:avLst/>
          </a:prstGeom>
          <a:noFill/>
          <a:ln cap="flat" cmpd="sng" w="9525">
            <a:solidFill>
              <a:srgbClr val="FE18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2" name="Google Shape;72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3" name="Google Shape;723;p32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24" name="Google Shape;724;p32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two columns">
  <p:cSld name="SECTION_TITLE_AND_DESCRIPTION_1">
    <p:bg>
      <p:bgPr>
        <a:solidFill>
          <a:srgbClr val="282828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3"/>
          <p:cNvSpPr txBox="1"/>
          <p:nvPr>
            <p:ph type="title"/>
          </p:nvPr>
        </p:nvSpPr>
        <p:spPr>
          <a:xfrm>
            <a:off x="2644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54" name="Google Shape;754;p33"/>
          <p:cNvSpPr txBox="1"/>
          <p:nvPr>
            <p:ph idx="1" type="subTitle"/>
          </p:nvPr>
        </p:nvSpPr>
        <p:spPr>
          <a:xfrm>
            <a:off x="2644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755" name="Google Shape;755;p33"/>
          <p:cNvCxnSpPr/>
          <p:nvPr/>
        </p:nvCxnSpPr>
        <p:spPr>
          <a:xfrm rot="10800000">
            <a:off x="4572000" y="1531650"/>
            <a:ext cx="0" cy="2033700"/>
          </a:xfrm>
          <a:prstGeom prst="straightConnector1">
            <a:avLst/>
          </a:prstGeom>
          <a:noFill/>
          <a:ln cap="flat" cmpd="sng" w="9525">
            <a:solidFill>
              <a:srgbClr val="FF18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33"/>
          <p:cNvSpPr txBox="1"/>
          <p:nvPr>
            <p:ph idx="2" type="title"/>
          </p:nvPr>
        </p:nvSpPr>
        <p:spPr>
          <a:xfrm>
            <a:off x="4834350" y="1531650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57" name="Google Shape;757;p33"/>
          <p:cNvSpPr txBox="1"/>
          <p:nvPr>
            <p:ph idx="3" type="subTitle"/>
          </p:nvPr>
        </p:nvSpPr>
        <p:spPr>
          <a:xfrm>
            <a:off x="4834350" y="31015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58" name="Google Shape;758;p33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59" name="Google Shape;759;p33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7" name="Google Shape;78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282828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4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/>
        </p:txBody>
      </p:sp>
      <p:grpSp>
        <p:nvGrpSpPr>
          <p:cNvPr id="790" name="Google Shape;790;p34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91" name="Google Shape;791;p34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19" name="Google Shape;81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BG White">
  <p:cSld name="CAPTION_ONLY_1">
    <p:bg>
      <p:bgPr>
        <a:solidFill>
          <a:srgbClr val="FFFFFF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5"/>
          <p:cNvSpPr txBox="1"/>
          <p:nvPr>
            <p:ph idx="1" type="body"/>
          </p:nvPr>
        </p:nvSpPr>
        <p:spPr>
          <a:xfrm>
            <a:off x="0" y="4557475"/>
            <a:ext cx="3424200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22" name="Google Shape;82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3" name="Google Shape;823;p35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24" name="Google Shape;824;p35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282828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4" name="Google Shape;854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indent="-317500" lvl="2" marL="1371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indent="-317500" lvl="3" marL="18288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indent="-317500" lvl="4" marL="22860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indent="-317500" lvl="5" marL="27432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indent="-317500" lvl="6" marL="32004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indent="-317500" lvl="7" marL="36576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indent="-317500" lvl="8" marL="41148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/>
        </p:txBody>
      </p:sp>
      <p:grpSp>
        <p:nvGrpSpPr>
          <p:cNvPr id="855" name="Google Shape;855;p36"/>
          <p:cNvGrpSpPr/>
          <p:nvPr/>
        </p:nvGrpSpPr>
        <p:grpSpPr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56" name="Google Shape;856;p36"/>
            <p:cNvSpPr/>
            <p:nvPr/>
          </p:nvSpPr>
          <p:spPr>
            <a:xfrm>
              <a:off x="3501275" y="3103350"/>
              <a:ext cx="422425" cy="682125"/>
            </a:xfrm>
            <a:custGeom>
              <a:rect b="b" l="l" r="r" t="t"/>
              <a:pathLst>
                <a:path extrusionOk="0" h="27285" w="16897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361825" y="3103350"/>
              <a:ext cx="453850" cy="679375"/>
            </a:xfrm>
            <a:custGeom>
              <a:rect b="b" l="l" r="r" t="t"/>
              <a:pathLst>
                <a:path extrusionOk="0" h="27175" w="18154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979125" y="3104150"/>
              <a:ext cx="419650" cy="522350"/>
            </a:xfrm>
            <a:custGeom>
              <a:rect b="b" l="l" r="r" t="t"/>
              <a:pathLst>
                <a:path extrusionOk="0" h="20894" w="16786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500425" y="3105200"/>
              <a:ext cx="316125" cy="521300"/>
            </a:xfrm>
            <a:custGeom>
              <a:rect b="b" l="l" r="r" t="t"/>
              <a:pathLst>
                <a:path extrusionOk="0" h="20852" w="12645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874750" y="3103350"/>
              <a:ext cx="78575" cy="515750"/>
            </a:xfrm>
            <a:custGeom>
              <a:rect b="b" l="l" r="r" t="t"/>
              <a:pathLst>
                <a:path extrusionOk="0" h="20630" w="3143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5039275" y="2971175"/>
              <a:ext cx="285600" cy="647925"/>
            </a:xfrm>
            <a:custGeom>
              <a:rect b="b" l="l" r="r" t="t"/>
              <a:pathLst>
                <a:path extrusionOk="0" h="25917" w="11424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842400" y="2895250"/>
              <a:ext cx="126650" cy="109225"/>
            </a:xfrm>
            <a:custGeom>
              <a:rect b="b" l="l" r="r" t="t"/>
              <a:pathLst>
                <a:path extrusionOk="0" h="4369" w="5066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1857000" y="20007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917075" y="20968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977175" y="2192950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037250" y="228997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2097325" y="2386100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2157400" y="2482225"/>
              <a:ext cx="1041675" cy="656275"/>
            </a:xfrm>
            <a:custGeom>
              <a:rect b="b" l="l" r="r" t="t"/>
              <a:pathLst>
                <a:path extrusionOk="0" h="26251" w="41667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217475" y="2578350"/>
              <a:ext cx="1042600" cy="657200"/>
            </a:xfrm>
            <a:custGeom>
              <a:rect b="b" l="l" r="r" t="t"/>
              <a:pathLst>
                <a:path extrusionOk="0" h="26288" w="41704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278475" y="267540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338550" y="2771525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2398625" y="2867650"/>
              <a:ext cx="1041675" cy="656250"/>
            </a:xfrm>
            <a:custGeom>
              <a:rect b="b" l="l" r="r" t="t"/>
              <a:pathLst>
                <a:path extrusionOk="0" h="26250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2458700" y="2963775"/>
              <a:ext cx="1041675" cy="657175"/>
            </a:xfrm>
            <a:custGeom>
              <a:rect b="b" l="l" r="r" t="t"/>
              <a:pathLst>
                <a:path extrusionOk="0" h="26287" w="41667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297875" y="2516425"/>
              <a:ext cx="326300" cy="203375"/>
            </a:xfrm>
            <a:custGeom>
              <a:rect b="b" l="l" r="r" t="t"/>
              <a:pathLst>
                <a:path extrusionOk="0" h="8135" w="13052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297875" y="2516425"/>
              <a:ext cx="111875" cy="69350"/>
            </a:xfrm>
            <a:custGeom>
              <a:rect b="b" l="l" r="r" t="t"/>
              <a:pathLst>
                <a:path extrusionOk="0" h="2774" w="4475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668525" y="2516425"/>
              <a:ext cx="384500" cy="227400"/>
            </a:xfrm>
            <a:custGeom>
              <a:rect b="b" l="l" r="r" t="t"/>
              <a:pathLst>
                <a:path extrusionOk="0" h="9096" w="1538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2454075" y="251642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2882950" y="2630125"/>
              <a:ext cx="181175" cy="113700"/>
            </a:xfrm>
            <a:custGeom>
              <a:rect b="b" l="l" r="r" t="t"/>
              <a:pathLst>
                <a:path extrusionOk="0" h="4548" w="7247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2889425" y="3032175"/>
              <a:ext cx="174700" cy="109100"/>
            </a:xfrm>
            <a:custGeom>
              <a:rect b="b" l="l" r="r" t="t"/>
              <a:pathLst>
                <a:path extrusionOk="0" h="4364" w="6988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674975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460550" y="2913875"/>
              <a:ext cx="384525" cy="227400"/>
            </a:xfrm>
            <a:custGeom>
              <a:rect b="b" l="l" r="r" t="t"/>
              <a:pathLst>
                <a:path extrusionOk="0" h="9096" w="15381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297875" y="2913875"/>
              <a:ext cx="332775" cy="207975"/>
            </a:xfrm>
            <a:custGeom>
              <a:rect b="b" l="l" r="r" t="t"/>
              <a:pathLst>
                <a:path extrusionOk="0" h="8319" w="13311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297875" y="2913875"/>
              <a:ext cx="118350" cy="73950"/>
            </a:xfrm>
            <a:custGeom>
              <a:rect b="b" l="l" r="r" t="t"/>
              <a:pathLst>
                <a:path extrusionOk="0" h="2958" w="4734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4" name="Google Shape;88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9475" y="4782684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w/ brandmark" type="blank">
  <p:cSld name="BLANK">
    <p:bg>
      <p:bgPr>
        <a:solidFill>
          <a:srgbClr val="282828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37"/>
          <p:cNvGrpSpPr/>
          <p:nvPr/>
        </p:nvGrpSpPr>
        <p:grpSpPr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887" name="Google Shape;887;p37"/>
            <p:cNvSpPr/>
            <p:nvPr/>
          </p:nvSpPr>
          <p:spPr>
            <a:xfrm>
              <a:off x="1190625" y="238125"/>
              <a:ext cx="3188225" cy="2001075"/>
            </a:xfrm>
            <a:custGeom>
              <a:rect b="b" l="l" r="r" t="t"/>
              <a:pathLst>
                <a:path extrusionOk="0" h="80043" w="127529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1289550" y="3970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1388475" y="5558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1488900" y="714775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587825" y="8736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686750" y="103255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785675" y="119142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1886125" y="1350325"/>
              <a:ext cx="3186725" cy="2001075"/>
            </a:xfrm>
            <a:custGeom>
              <a:rect b="b" l="l" r="r" t="t"/>
              <a:pathLst>
                <a:path extrusionOk="0" h="80043" w="127469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1985050" y="1509200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083975" y="16681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182900" y="1826975"/>
              <a:ext cx="3188250" cy="2002600"/>
            </a:xfrm>
            <a:custGeom>
              <a:rect b="b" l="l" r="r" t="t"/>
              <a:pathLst>
                <a:path extrusionOk="0" h="8010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283325" y="19858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382250" y="2144750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481200" y="2303625"/>
              <a:ext cx="3188225" cy="2002600"/>
            </a:xfrm>
            <a:custGeom>
              <a:rect b="b" l="l" r="r" t="t"/>
              <a:pathLst>
                <a:path extrusionOk="0" h="80104" w="127529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580125" y="2462525"/>
              <a:ext cx="3188225" cy="2001100"/>
            </a:xfrm>
            <a:custGeom>
              <a:rect b="b" l="l" r="r" t="t"/>
              <a:pathLst>
                <a:path extrusionOk="0" h="80044" w="127529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680550" y="262140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779475" y="2780300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878400" y="2939175"/>
              <a:ext cx="3188250" cy="2001100"/>
            </a:xfrm>
            <a:custGeom>
              <a:rect b="b" l="l" r="r" t="t"/>
              <a:pathLst>
                <a:path extrusionOk="0" h="80044" w="12753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977325" y="3098075"/>
              <a:ext cx="3188250" cy="2001075"/>
            </a:xfrm>
            <a:custGeom>
              <a:rect b="b" l="l" r="r" t="t"/>
              <a:pathLst>
                <a:path extrusionOk="0" h="80043" w="12753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077750" y="3256950"/>
              <a:ext cx="3186750" cy="2001100"/>
            </a:xfrm>
            <a:custGeom>
              <a:rect b="b" l="l" r="r" t="t"/>
              <a:pathLst>
                <a:path extrusionOk="0" h="80044" w="12747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176700" y="3415850"/>
              <a:ext cx="3188225" cy="2002575"/>
            </a:xfrm>
            <a:custGeom>
              <a:rect b="b" l="l" r="r" t="t"/>
              <a:pathLst>
                <a:path extrusionOk="0" h="80103" w="127529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512675" y="2032325"/>
              <a:ext cx="593600" cy="370275"/>
            </a:xfrm>
            <a:custGeom>
              <a:rect b="b" l="l" r="r" t="t"/>
              <a:pathLst>
                <a:path extrusionOk="0" h="14811" w="23744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2512675" y="2032325"/>
              <a:ext cx="239850" cy="149925"/>
            </a:xfrm>
            <a:custGeom>
              <a:rect b="b" l="l" r="r" t="t"/>
              <a:pathLst>
                <a:path extrusionOk="0" h="5997" w="9594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495950" y="2032325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49700" y="2032325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4203450" y="2119275"/>
              <a:ext cx="848425" cy="530625"/>
            </a:xfrm>
            <a:custGeom>
              <a:rect b="b" l="l" r="r" t="t"/>
              <a:pathLst>
                <a:path extrusionOk="0" h="21225" w="33937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557200" y="2339600"/>
              <a:ext cx="494675" cy="310300"/>
            </a:xfrm>
            <a:custGeom>
              <a:rect b="b" l="l" r="r" t="t"/>
              <a:pathLst>
                <a:path extrusionOk="0" h="12412" w="19787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14222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910950" y="2561450"/>
              <a:ext cx="140925" cy="88450"/>
            </a:xfrm>
            <a:custGeom>
              <a:rect b="b" l="l" r="r" t="t"/>
              <a:pathLst>
                <a:path extrusionOk="0" h="3538" w="5637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788475" y="2032325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512675" y="2032325"/>
              <a:ext cx="947350" cy="590600"/>
            </a:xfrm>
            <a:custGeom>
              <a:rect b="b" l="l" r="r" t="t"/>
              <a:pathLst>
                <a:path extrusionOk="0" h="23624" w="37894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4830000" y="3666150"/>
              <a:ext cx="221875" cy="137925"/>
            </a:xfrm>
            <a:custGeom>
              <a:rect b="b" l="l" r="r" t="t"/>
              <a:pathLst>
                <a:path extrusionOk="0" h="5517" w="8875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4476250" y="3444325"/>
              <a:ext cx="575625" cy="359750"/>
            </a:xfrm>
            <a:custGeom>
              <a:rect b="b" l="l" r="r" t="t"/>
              <a:pathLst>
                <a:path extrusionOk="0" h="14390" w="23025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122525" y="3223975"/>
              <a:ext cx="929350" cy="580100"/>
            </a:xfrm>
            <a:custGeom>
              <a:rect b="b" l="l" r="r" t="t"/>
              <a:pathLst>
                <a:path extrusionOk="0" h="23204" w="37174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76877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415025" y="3186500"/>
              <a:ext cx="1025275" cy="617575"/>
            </a:xfrm>
            <a:custGeom>
              <a:rect b="b" l="l" r="r" t="t"/>
              <a:pathLst>
                <a:path extrusionOk="0" h="24703" w="41011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061275" y="3186500"/>
              <a:ext cx="1025300" cy="617575"/>
            </a:xfrm>
            <a:custGeom>
              <a:rect b="b" l="l" r="r" t="t"/>
              <a:pathLst>
                <a:path extrusionOk="0" h="24703" w="41012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709025" y="3186500"/>
              <a:ext cx="1023800" cy="617575"/>
            </a:xfrm>
            <a:custGeom>
              <a:rect b="b" l="l" r="r" t="t"/>
              <a:pathLst>
                <a:path extrusionOk="0" h="24703" w="40952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512675" y="3186500"/>
              <a:ext cx="866400" cy="541150"/>
            </a:xfrm>
            <a:custGeom>
              <a:rect b="b" l="l" r="r" t="t"/>
              <a:pathLst>
                <a:path extrusionOk="0" h="21646" w="34656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512675" y="3186500"/>
              <a:ext cx="512650" cy="320800"/>
            </a:xfrm>
            <a:custGeom>
              <a:rect b="b" l="l" r="r" t="t"/>
              <a:pathLst>
                <a:path extrusionOk="0" h="12832" w="20506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512675" y="3186500"/>
              <a:ext cx="158900" cy="100450"/>
            </a:xfrm>
            <a:custGeom>
              <a:rect b="b" l="l" r="r" t="t"/>
              <a:pathLst>
                <a:path extrusionOk="0" h="4018" w="6356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2">
    <p:bg>
      <p:bgPr>
        <a:solidFill>
          <a:srgbClr val="282828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LANK_1">
    <p:bg>
      <p:bgPr>
        <a:solidFill>
          <a:srgbClr val="F1F3F2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1_1">
    <p:bg>
      <p:bgPr>
        <a:solidFill>
          <a:srgbClr val="FFFFFF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82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b="0" i="0" sz="24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B4B5B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nius@parity.io" TargetMode="External"/><Relationship Id="rId4" Type="http://schemas.openxmlformats.org/officeDocument/2006/relationships/hyperlink" Target="https://substrate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ubstrateCourse/substrate-node-template" TargetMode="External"/><Relationship Id="rId4" Type="http://schemas.openxmlformats.org/officeDocument/2006/relationships/hyperlink" Target="https://zhuanlan.zhihu.com/p/123167097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1"/>
          <p:cNvSpPr txBox="1"/>
          <p:nvPr/>
        </p:nvSpPr>
        <p:spPr>
          <a:xfrm>
            <a:off x="3586100" y="569450"/>
            <a:ext cx="51699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Substrate区块链开发入门</a:t>
            </a:r>
            <a:endParaRPr b="0" i="0" sz="32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36" name="Google Shape;936;p41"/>
          <p:cNvSpPr txBox="1"/>
          <p:nvPr/>
        </p:nvSpPr>
        <p:spPr>
          <a:xfrm>
            <a:off x="3586100" y="2011578"/>
            <a:ext cx="51699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第</a:t>
            </a: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三</a:t>
            </a:r>
            <a:r>
              <a:rPr b="0" i="0" lang="en" sz="2100" u="none" cap="none" strike="noStrike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节 </a:t>
            </a:r>
            <a:r>
              <a:rPr lang="en" sz="2100">
                <a:solidFill>
                  <a:srgbClr val="B4B5B1"/>
                </a:solidFill>
                <a:latin typeface="Roboto Light"/>
                <a:ea typeface="Roboto Light"/>
                <a:cs typeface="Roboto Light"/>
                <a:sym typeface="Roboto Light"/>
              </a:rPr>
              <a:t>Rust入门</a:t>
            </a:r>
            <a:endParaRPr b="0" i="0" sz="17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B4B5B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37" name="Google Shape;937;p41"/>
          <p:cNvSpPr txBox="1"/>
          <p:nvPr/>
        </p:nvSpPr>
        <p:spPr>
          <a:xfrm>
            <a:off x="3586100" y="3512781"/>
            <a:ext cx="51699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Junius Zhou 周俊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junius@parity.io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获取帮助: </a:t>
            </a: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https://substrate.dev</a:t>
            </a:r>
            <a:endParaRPr b="0" i="0" sz="12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0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流程控制 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循环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1" name="Google Shape;991;p50"/>
          <p:cNvSpPr txBox="1"/>
          <p:nvPr/>
        </p:nvSpPr>
        <p:spPr>
          <a:xfrm>
            <a:off x="311700" y="1125525"/>
            <a:ext cx="85206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is zero"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&gt;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is not zero"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	   a = a - 1;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number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{}"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number);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1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 异常处理 Option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97" name="Google Shape;997;p51"/>
          <p:cNvSpPr txBox="1"/>
          <p:nvPr/>
        </p:nvSpPr>
        <p:spPr>
          <a:xfrm>
            <a:off x="311700" y="1125525"/>
            <a:ext cx="85206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Option&lt;T&gt;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 No value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#[stable(feature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"rust1"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since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None,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 Some value `T`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#[stable(feature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"rust1"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since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Some(#[stable(feature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"rust1"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since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 T),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50" u="sng" cap="none" strike="noStrike">
              <a:solidFill>
                <a:srgbClr val="4DD0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2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 异常处理 Result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3" name="Google Shape;1003;p52"/>
          <p:cNvSpPr txBox="1"/>
          <p:nvPr/>
        </p:nvSpPr>
        <p:spPr>
          <a:xfrm>
            <a:off x="311700" y="1125525"/>
            <a:ext cx="85206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pub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Result&lt;T, E&gt;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 Contains the success value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#[stable(feature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"rust1"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since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Ok(#[stable(feature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"rust1"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since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 T),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 Contains the error value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#[stable(feature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"rust1"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since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Err(#[stable(feature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"rust1"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since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 E),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func (app *App) Get() (string, error)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50" u="sng" cap="none" strike="noStrike">
              <a:solidFill>
                <a:srgbClr val="4DD0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3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 异常处理 panic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9" name="Google Shape;1009;p53"/>
          <p:cNvSpPr txBox="1"/>
          <p:nvPr/>
        </p:nvSpPr>
        <p:spPr>
          <a:xfrm>
            <a:off x="311700" y="1125525"/>
            <a:ext cx="85206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panic =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'abort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std::panic;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result = panic::catch_unwind(||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panic!(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"oh no!"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50" u="sng" cap="none" strike="noStrike">
              <a:solidFill>
                <a:srgbClr val="4DD0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4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Rust 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包管理工具 Cargo</a:t>
            </a:r>
            <a:endParaRPr sz="3000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15" name="Google Shape;1015;p54"/>
          <p:cNvSpPr txBox="1"/>
          <p:nvPr/>
        </p:nvSpPr>
        <p:spPr>
          <a:xfrm>
            <a:off x="311700" y="1125525"/>
            <a:ext cx="85206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常用命令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Cargo new project-name &lt;--lib&gt;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Cargo build &lt;--release&gt;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Cargo run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Cargo check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Cargo test</a:t>
            </a:r>
            <a:endParaRPr sz="24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5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Rust 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包管理工具 Cargo.toml</a:t>
            </a:r>
            <a:endParaRPr sz="3000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1" name="Google Shape;1021;p55"/>
          <p:cNvSpPr txBox="1"/>
          <p:nvPr/>
        </p:nvSpPr>
        <p:spPr>
          <a:xfrm>
            <a:off x="311700" y="1125525"/>
            <a:ext cx="85206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"simple"</a:t>
            </a:r>
            <a:endParaRPr sz="1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"0.1.0"</a:t>
            </a:r>
            <a:endParaRPr sz="1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"juniuszhou &lt;junius@parity.io&gt;"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edition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"2018"</a:t>
            </a:r>
            <a:endParaRPr sz="1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"simple"</a:t>
            </a:r>
            <a:endParaRPr sz="1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"src/main.rs"</a:t>
            </a:r>
            <a:endParaRPr sz="15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6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Rust 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包管理工具 Cargo</a:t>
            </a:r>
            <a:endParaRPr sz="3000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7" name="Google Shape;1027;p56"/>
          <p:cNvSpPr txBox="1"/>
          <p:nvPr/>
        </p:nvSpPr>
        <p:spPr>
          <a:xfrm>
            <a:off x="311700" y="1125525"/>
            <a:ext cx="85206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 详细依赖信息 Cargo.lock</a:t>
            </a:r>
            <a:endParaRPr sz="1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 Reference </a:t>
            </a:r>
            <a:r>
              <a:rPr lang="en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https://doc.rust-lang.org/stable/cargo/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7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Node Template 代码导读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3" name="Google Shape;1033;p57"/>
          <p:cNvSpPr txBox="1"/>
          <p:nvPr/>
        </p:nvSpPr>
        <p:spPr>
          <a:xfrm>
            <a:off x="311700" y="1125525"/>
            <a:ext cx="85206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1. Node Template代码分析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2. Code base </a:t>
            </a:r>
            <a:r>
              <a:rPr b="0" i="0" lang="en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https://github.com/substrate-developer-hub/substrate-node-template</a:t>
            </a:r>
            <a:endParaRPr b="0" i="0" sz="23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3. 知乎文章关于Node Template  </a:t>
            </a:r>
            <a:r>
              <a:rPr b="0" i="0" lang="en" sz="1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https://zhuanlan.zhihu.com/p/123167097</a:t>
            </a:r>
            <a:endParaRPr b="0" i="0" sz="30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8"/>
          <p:cNvSpPr txBox="1"/>
          <p:nvPr/>
        </p:nvSpPr>
        <p:spPr>
          <a:xfrm>
            <a:off x="311700" y="195298"/>
            <a:ext cx="85206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Questions?</a:t>
            </a:r>
            <a:endParaRPr b="0" i="0" sz="3600" u="none" cap="none" strike="noStrike">
              <a:solidFill>
                <a:srgbClr val="F1F3F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9" name="Google Shape;1039;p58"/>
          <p:cNvSpPr txBox="1"/>
          <p:nvPr/>
        </p:nvSpPr>
        <p:spPr>
          <a:xfrm>
            <a:off x="311700" y="3030050"/>
            <a:ext cx="85206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官网文档：substrate.dev</a:t>
            </a:r>
            <a:b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2400" u="none" cap="none" strike="noStrike">
                <a:solidFill>
                  <a:srgbClr val="F1F3F2"/>
                </a:solidFill>
                <a:latin typeface="Roboto Light"/>
                <a:ea typeface="Roboto Light"/>
                <a:cs typeface="Roboto Light"/>
                <a:sym typeface="Roboto Light"/>
              </a:rPr>
              <a:t>     知乎专栏：parity.link/zhihu</a:t>
            </a:r>
            <a:endParaRPr b="0" i="0" sz="24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1F3F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2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课程内容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43" name="Google Shape;943;p42"/>
          <p:cNvSpPr txBox="1"/>
          <p:nvPr/>
        </p:nvSpPr>
        <p:spPr>
          <a:xfrm>
            <a:off x="311700" y="1125525"/>
            <a:ext cx="85206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数据类型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流程控制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异常处理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Cargo 项目管理工具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1F3F2"/>
                </a:solidFill>
                <a:latin typeface="Roboto"/>
                <a:ea typeface="Roboto"/>
                <a:cs typeface="Roboto"/>
                <a:sym typeface="Roboto"/>
              </a:rPr>
              <a:t>Node Template 代码导读</a:t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数据类型 - 整数类型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49" name="Google Shape;949;p43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u8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0_u8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u16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0_u16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u32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0_u32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u64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0_u64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u128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0_u128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i8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0_i8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i16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0_i16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i32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0_i32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i64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0_i64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i128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0_i128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数据类型 -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浮点，布尔，字符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55" name="Google Shape;955;p44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f1: f32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f2: f64 =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 =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 =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数据类型 -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Tuple, Array, Vector, Map, Set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1" name="Google Shape;961;p45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tup = (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arr = [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vector = vec!(1, 2, 3);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hm = std::collections::HashMap::&lt;i32, i32&gt;::new();</a:t>
            </a:r>
            <a:endParaRPr sz="150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bm = std::collections::BTreeMap::&lt;i32, i32&gt;::new();</a:t>
            </a:r>
            <a:endParaRPr sz="150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hs = std::collections::HashSet::&lt;i32&gt;::new();</a:t>
            </a:r>
            <a:endParaRPr sz="150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FF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bs = std::collections::BTreeSet::&lt;i32&gt;::new();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6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数据类型 Struct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7" name="Google Shape;967;p46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TreeNode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data: i32,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left: Box&lt;TreeNode&gt;,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right: Box&lt;TreeNode&gt;,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7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数据类型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Enum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3" name="Google Shape;973;p47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Unknown,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Anonymous(bool),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Name(String),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8"/>
          <p:cNvSpPr txBox="1"/>
          <p:nvPr/>
        </p:nvSpPr>
        <p:spPr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27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.1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数据类型 - </a:t>
            </a:r>
            <a:r>
              <a:rPr lang="en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String, str</a:t>
            </a:r>
            <a:endParaRPr b="0" i="0" sz="19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79" name="Google Shape;979;p48"/>
          <p:cNvSpPr txBox="1"/>
          <p:nvPr/>
        </p:nvSpPr>
        <p:spPr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fn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//pub struct String {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    vec: Vec&lt;u8&gt;,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}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 = String::from(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string slice， str is [u8]</a:t>
            </a:r>
            <a:endParaRPr sz="15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r: &amp;str = 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9"/>
          <p:cNvSpPr txBox="1"/>
          <p:nvPr/>
        </p:nvSpPr>
        <p:spPr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rPr b="0" i="0" lang="en" sz="3000" u="none" cap="none" strike="noStrike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  <a:sym typeface="Roboto Medium"/>
              </a:rPr>
              <a:t>流程控制 分支</a:t>
            </a:r>
            <a:endParaRPr b="0" i="0" sz="3000" u="none" cap="none" strike="noStrike">
              <a:solidFill>
                <a:srgbClr val="B4B5B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85" name="Google Shape;985;p49"/>
          <p:cNvSpPr txBox="1"/>
          <p:nvPr/>
        </p:nvSpPr>
        <p:spPr>
          <a:xfrm>
            <a:off x="311700" y="1125525"/>
            <a:ext cx="85206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if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&gt;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is positive"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&lt;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is negative"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is zero"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=&gt;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is zero"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..=i32::MAX =&gt;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is positive"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_ =&gt; println!(</a:t>
            </a:r>
            <a:r>
              <a:rPr lang="en" sz="15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is negative"</a:t>
            </a: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1F3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