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8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1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3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61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4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89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2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6489C7-0D47-480F-975B-AFB2E7DA48D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6B7C55B-FDE7-4043-8E43-9349B800C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9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Запоминающее устройство - </a:t>
            </a:r>
            <a:r>
              <a:rPr lang="en-US" dirty="0" smtClean="0"/>
              <a:t>SSD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70173" y="5569527"/>
            <a:ext cx="3031375" cy="798021"/>
          </a:xfrm>
        </p:spPr>
        <p:txBody>
          <a:bodyPr/>
          <a:lstStyle/>
          <a:p>
            <a:r>
              <a:rPr lang="ru-RU" dirty="0" smtClean="0"/>
              <a:t>Выполнил: Горбунов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81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Введение. Что такое </a:t>
            </a:r>
            <a:r>
              <a:rPr lang="en-US" b="1" dirty="0" smtClean="0"/>
              <a:t>SSD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942" y="2623647"/>
            <a:ext cx="5213465" cy="40603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SSD (</a:t>
            </a:r>
            <a:r>
              <a:rPr lang="ru-RU" dirty="0" err="1" smtClean="0"/>
              <a:t>solid</a:t>
            </a:r>
            <a:r>
              <a:rPr lang="ru-RU" dirty="0" smtClean="0"/>
              <a:t>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 err="1" smtClean="0"/>
              <a:t>drive</a:t>
            </a:r>
            <a:r>
              <a:rPr lang="ru-RU" dirty="0" smtClean="0"/>
              <a:t>, твердотельный накопитель) — это энергонезависимое запоминающее устройство, которое использует флэш-память для хранения информации.</a:t>
            </a:r>
            <a:endParaRPr lang="ru-RU" dirty="0"/>
          </a:p>
        </p:txBody>
      </p:sp>
      <p:pic>
        <p:nvPicPr>
          <p:cNvPr id="1030" name="Picture 6" descr="https://a.allegroimg.com/original/03e1e8/b10c55b0443ab8ae46e6789eb856/Zmiana-Dysk-120GB-SSD-na-nowy-240GB-SS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31" y="2623647"/>
            <a:ext cx="5701240" cy="33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 чего состоит </a:t>
            </a:r>
            <a:r>
              <a:rPr lang="en-US" b="1" dirty="0" smtClean="0"/>
              <a:t>SSD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2310937"/>
            <a:ext cx="6350924" cy="4264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https://tran.su/wp-content/uploads/2018/10/bufer-obmena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4" y="2310937"/>
            <a:ext cx="6414417" cy="42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4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Форм-фактор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77935"/>
            <a:ext cx="6043353" cy="4680064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  <p:pic>
        <p:nvPicPr>
          <p:cNvPr id="3074" name="Picture 2" descr="https://i.ebayimg.com/00/s/MTIwMFgxMjAw/z/qOQAAOSw6q5e9l15/$_57.JPG?set_id=880000500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" y="3312301"/>
            <a:ext cx="2356133" cy="23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005" y="2676698"/>
            <a:ext cx="162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msata</a:t>
            </a:r>
            <a:endParaRPr lang="ru-RU" sz="2400" dirty="0"/>
          </a:p>
        </p:txBody>
      </p:sp>
      <p:pic>
        <p:nvPicPr>
          <p:cNvPr id="3078" name="Picture 6" descr="https://msk.point-it.ru/wa-data/public/shop/products/52/41/34152/images/27014/27014.9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3720302"/>
            <a:ext cx="2666211" cy="154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4009" y="2947863"/>
            <a:ext cx="186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2.5 </a:t>
            </a:r>
            <a:r>
              <a:rPr lang="en-US" sz="2400" dirty="0" err="1" smtClean="0"/>
              <a:t>sata</a:t>
            </a:r>
            <a:endParaRPr lang="ru-RU" sz="2400" dirty="0"/>
          </a:p>
        </p:txBody>
      </p:sp>
      <p:pic>
        <p:nvPicPr>
          <p:cNvPr id="3080" name="Picture 8" descr="https://www.techall.ru/image/cache/pimg/15520-1200x8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97" y="3693261"/>
            <a:ext cx="2474116" cy="16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7888" y="2826626"/>
            <a:ext cx="136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M2</a:t>
            </a:r>
            <a:endParaRPr lang="ru-RU" sz="2400" dirty="0"/>
          </a:p>
        </p:txBody>
      </p:sp>
      <p:pic>
        <p:nvPicPr>
          <p:cNvPr id="3082" name="Picture 10" descr="https://static.price.ru/images/models/-/ssd-disk/intel-ssdpedmw400g4r5/ddd1dc6ff8acf76f070faa4a8e78efcb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65" y="3834616"/>
            <a:ext cx="2269423" cy="19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70711" y="2815197"/>
            <a:ext cx="133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PCI-Express AIC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0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Интерфейс и скорость передачи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SATA/</a:t>
            </a:r>
            <a:r>
              <a:rPr lang="ru-RU" dirty="0" err="1" smtClean="0"/>
              <a:t>mSATA</a:t>
            </a:r>
            <a:r>
              <a:rPr lang="ru-RU" dirty="0" smtClean="0"/>
              <a:t> — обеспечивает передачу данных на скоростях до 6 Гбит/сек (SATA III).</a:t>
            </a:r>
          </a:p>
          <a:p>
            <a:r>
              <a:rPr lang="ru-RU" dirty="0" smtClean="0"/>
              <a:t>M.2 SATA — обеспечивает передачу данных на скоростях до 6 Гбит/сек (SATA III).</a:t>
            </a:r>
          </a:p>
          <a:p>
            <a:r>
              <a:rPr lang="ru-RU" dirty="0" smtClean="0"/>
              <a:t>M.2 </a:t>
            </a:r>
            <a:r>
              <a:rPr lang="ru-RU" dirty="0" err="1" smtClean="0"/>
              <a:t>NVMe</a:t>
            </a:r>
            <a:r>
              <a:rPr lang="ru-RU" dirty="0" smtClean="0"/>
              <a:t> — обеспечивает передачу данных по линиям PCI-</a:t>
            </a:r>
            <a:r>
              <a:rPr lang="ru-RU" dirty="0" err="1" smtClean="0"/>
              <a:t>Exprees</a:t>
            </a:r>
            <a:r>
              <a:rPr lang="ru-RU" dirty="0" smtClean="0"/>
              <a:t> на скоростях до 31.5 Гбит/сек (PCI-</a:t>
            </a:r>
            <a:r>
              <a:rPr lang="ru-RU" dirty="0" err="1" smtClean="0"/>
              <a:t>Express</a:t>
            </a:r>
            <a:r>
              <a:rPr lang="ru-RU" dirty="0" smtClean="0"/>
              <a:t> 3.0 x4).</a:t>
            </a:r>
          </a:p>
          <a:p>
            <a:r>
              <a:rPr lang="ru-RU" dirty="0" smtClean="0"/>
              <a:t>AIC </a:t>
            </a:r>
            <a:r>
              <a:rPr lang="ru-RU" dirty="0" err="1" smtClean="0"/>
              <a:t>NVMe</a:t>
            </a:r>
            <a:r>
              <a:rPr lang="ru-RU" dirty="0" smtClean="0"/>
              <a:t> — обеспечивает передачу данных на скоростях до 31.5 Гбит/сек (PCI-</a:t>
            </a:r>
            <a:r>
              <a:rPr lang="ru-RU" dirty="0" err="1" smtClean="0"/>
              <a:t>Express</a:t>
            </a:r>
            <a:r>
              <a:rPr lang="ru-RU" dirty="0" smtClean="0"/>
              <a:t> 3.0 x4).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7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12649" y="478751"/>
            <a:ext cx="8825658" cy="1084042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564582" y="5885411"/>
            <a:ext cx="4148050" cy="482137"/>
          </a:xfrm>
        </p:spPr>
        <p:txBody>
          <a:bodyPr/>
          <a:lstStyle/>
          <a:p>
            <a:r>
              <a:rPr lang="ru-RU" dirty="0" smtClean="0"/>
              <a:t>Выполнил: Горбунов Алексей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11432" y="2826327"/>
            <a:ext cx="7797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Запоминающее устройство - </a:t>
            </a:r>
            <a:r>
              <a:rPr lang="en-US" sz="4400" b="1" dirty="0" smtClean="0">
                <a:solidFill>
                  <a:schemeClr val="bg1"/>
                </a:solidFill>
              </a:rPr>
              <a:t>SSD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128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Запоминающее устройство - SSD</vt:lpstr>
      <vt:lpstr>Введение. Что такое SSD?</vt:lpstr>
      <vt:lpstr>Из чего состоит SSD?</vt:lpstr>
      <vt:lpstr>Форм-фактор</vt:lpstr>
      <vt:lpstr>Интерфейс и скорость передачи данных</vt:lpstr>
      <vt:lpstr>Спасибо за внимание</vt:lpstr>
    </vt:vector>
  </TitlesOfParts>
  <Company>Новосибирский химико-технологический колледж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Запоминающее устройство - SSD</dc:title>
  <dc:creator>Горбунов Алексей</dc:creator>
  <cp:lastModifiedBy>Горбунов Алексей</cp:lastModifiedBy>
  <cp:revision>4</cp:revision>
  <dcterms:created xsi:type="dcterms:W3CDTF">2022-10-31T04:07:54Z</dcterms:created>
  <dcterms:modified xsi:type="dcterms:W3CDTF">2022-10-31T04:34:53Z</dcterms:modified>
</cp:coreProperties>
</file>