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0"/>
  </p:notesMasterIdLst>
  <p:handoutMasterIdLst>
    <p:handoutMasterId r:id="rId11"/>
  </p:handoutMasterIdLst>
  <p:sldIdLst>
    <p:sldId id="1490" r:id="rId2"/>
    <p:sldId id="1488" r:id="rId3"/>
    <p:sldId id="1491" r:id="rId4"/>
    <p:sldId id="1528" r:id="rId5"/>
    <p:sldId id="1535" r:id="rId6"/>
    <p:sldId id="1534" r:id="rId7"/>
    <p:sldId id="1536" r:id="rId8"/>
    <p:sldId id="153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160" y="208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llyApps/rally-app-builde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llyApps/rally-app-builde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Getting Started</a:t>
            </a:r>
          </a:p>
          <a:p>
            <a:pPr algn="ctr"/>
            <a:r>
              <a:rPr lang="en-US" sz="3200" dirty="0" err="1" smtClean="0"/>
              <a:t>Dev</a:t>
            </a:r>
            <a:r>
              <a:rPr lang="en-US" sz="3200" dirty="0" smtClean="0"/>
              <a:t> Environment &amp; Custom Grid</a:t>
            </a:r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Development Environment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492390"/>
            <a:ext cx="726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Chrome Browser </a:t>
            </a:r>
            <a:r>
              <a:rPr lang="en-US" sz="2400" dirty="0" smtClean="0"/>
              <a:t>– Ideal debugging tools</a:t>
            </a:r>
          </a:p>
          <a:p>
            <a:r>
              <a:rPr lang="en-US" dirty="0" smtClean="0"/>
              <a:t>(https://</a:t>
            </a:r>
            <a:r>
              <a:rPr lang="en-US" dirty="0" err="1" smtClean="0"/>
              <a:t>chrome.google.com</a:t>
            </a:r>
            <a:r>
              <a:rPr lang="en-US" dirty="0" smtClean="0"/>
              <a:t>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Chrome Terminal Extension </a:t>
            </a:r>
            <a:r>
              <a:rPr lang="en-US" sz="2400" dirty="0" smtClean="0"/>
              <a:t>– ‘</a:t>
            </a:r>
            <a:r>
              <a:rPr lang="en-US" sz="2400" dirty="0" err="1" smtClean="0"/>
              <a:t>Devtools</a:t>
            </a:r>
            <a:r>
              <a:rPr lang="en-US" sz="2400" dirty="0" smtClean="0"/>
              <a:t> Terminal’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https://chrome.google.com/webstore</a:t>
            </a:r>
            <a:r>
              <a:rPr lang="en-US" dirty="0" smtClean="0"/>
              <a:t> -&gt; search ‘</a:t>
            </a:r>
            <a:r>
              <a:rPr lang="en-US" dirty="0" err="1" smtClean="0"/>
              <a:t>devtools</a:t>
            </a:r>
            <a:r>
              <a:rPr lang="en-US" dirty="0" smtClean="0"/>
              <a:t> terminal’)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Rally App Builder </a:t>
            </a:r>
            <a:r>
              <a:rPr lang="en-US" sz="2400" dirty="0" smtClean="0"/>
              <a:t>– Create, build, and deploy apps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https://github.com/RallyApps/rally-app-</a:t>
            </a:r>
            <a:r>
              <a:rPr lang="en-US" dirty="0" smtClean="0">
                <a:hlinkClick r:id="rId3"/>
              </a:rPr>
              <a:t>builder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2400" b="1" dirty="0" err="1" smtClean="0"/>
              <a:t>Github.com</a:t>
            </a:r>
            <a:r>
              <a:rPr lang="en-US" sz="2400" dirty="0" smtClean="0"/>
              <a:t> – Store and share your app.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" y="5283200"/>
            <a:ext cx="5021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you begin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First, install </a:t>
            </a:r>
            <a:r>
              <a:rPr lang="en-US" dirty="0" smtClean="0"/>
              <a:t>chrome </a:t>
            </a:r>
            <a:r>
              <a:rPr lang="en-US" dirty="0" smtClean="0"/>
              <a:t>and the </a:t>
            </a:r>
            <a:r>
              <a:rPr lang="en-US" dirty="0" smtClean="0"/>
              <a:t>terminal extension.</a:t>
            </a:r>
          </a:p>
          <a:p>
            <a:r>
              <a:rPr lang="en-US" dirty="0" smtClean="0"/>
              <a:t>Then, </a:t>
            </a:r>
            <a:r>
              <a:rPr lang="en-US" dirty="0" smtClean="0"/>
              <a:t>install Rally App </a:t>
            </a:r>
            <a:r>
              <a:rPr lang="en-US" dirty="0" smtClean="0"/>
              <a:t>Builder.</a:t>
            </a:r>
          </a:p>
          <a:p>
            <a:r>
              <a:rPr lang="en-US" dirty="0" smtClean="0"/>
              <a:t>Lastly</a:t>
            </a:r>
            <a:r>
              <a:rPr lang="en-US" dirty="0" smtClean="0"/>
              <a:t>, create an account on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279900"/>
            <a:ext cx="8382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1450082"/>
            <a:ext cx="711200" cy="6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Development Environment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492390"/>
            <a:ext cx="726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Chrome Browser </a:t>
            </a:r>
            <a:r>
              <a:rPr lang="en-US" sz="2400" dirty="0" smtClean="0"/>
              <a:t>– Ideal debugging tools</a:t>
            </a:r>
          </a:p>
          <a:p>
            <a:r>
              <a:rPr lang="en-US" dirty="0" smtClean="0"/>
              <a:t>(https://</a:t>
            </a:r>
            <a:r>
              <a:rPr lang="en-US" dirty="0" err="1" smtClean="0"/>
              <a:t>chrome.google.com</a:t>
            </a:r>
            <a:r>
              <a:rPr lang="en-US" dirty="0" smtClean="0"/>
              <a:t>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Chrome Terminal Extension </a:t>
            </a:r>
            <a:r>
              <a:rPr lang="en-US" sz="2400" dirty="0" smtClean="0"/>
              <a:t>– ‘</a:t>
            </a:r>
            <a:r>
              <a:rPr lang="en-US" sz="2400" dirty="0" err="1" smtClean="0"/>
              <a:t>Devtools</a:t>
            </a:r>
            <a:r>
              <a:rPr lang="en-US" sz="2400" dirty="0" smtClean="0"/>
              <a:t> Terminal’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https://chrome.google.com/webstore</a:t>
            </a:r>
            <a:r>
              <a:rPr lang="en-US" dirty="0" smtClean="0"/>
              <a:t> -&gt; search ‘</a:t>
            </a:r>
            <a:r>
              <a:rPr lang="en-US" dirty="0" err="1" smtClean="0"/>
              <a:t>devtools</a:t>
            </a:r>
            <a:r>
              <a:rPr lang="en-US" dirty="0" smtClean="0"/>
              <a:t> terminal’)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Rally App Builder </a:t>
            </a:r>
            <a:r>
              <a:rPr lang="en-US" sz="2400" dirty="0" smtClean="0"/>
              <a:t>– Create, build, and deploy apps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https://github.com/RallyApps/rally-app-</a:t>
            </a:r>
            <a:r>
              <a:rPr lang="en-US" dirty="0" smtClean="0">
                <a:hlinkClick r:id="rId3"/>
              </a:rPr>
              <a:t>builder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2400" b="1" dirty="0" err="1" smtClean="0"/>
              <a:t>Github.com</a:t>
            </a:r>
            <a:r>
              <a:rPr lang="en-US" sz="2400" dirty="0" smtClean="0"/>
              <a:t> – Store and share your app.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400" y="5283200"/>
            <a:ext cx="5021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you begin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First, install </a:t>
            </a:r>
            <a:r>
              <a:rPr lang="en-US" dirty="0" smtClean="0"/>
              <a:t>chrome </a:t>
            </a:r>
            <a:r>
              <a:rPr lang="en-US" dirty="0" smtClean="0"/>
              <a:t>and the </a:t>
            </a:r>
            <a:r>
              <a:rPr lang="en-US" dirty="0" smtClean="0"/>
              <a:t>terminal extension.</a:t>
            </a:r>
          </a:p>
          <a:p>
            <a:r>
              <a:rPr lang="en-US" dirty="0" smtClean="0"/>
              <a:t>Then, </a:t>
            </a:r>
            <a:r>
              <a:rPr lang="en-US" dirty="0" smtClean="0"/>
              <a:t>install Rally App </a:t>
            </a:r>
            <a:r>
              <a:rPr lang="en-US" dirty="0" smtClean="0"/>
              <a:t>Builder.</a:t>
            </a:r>
          </a:p>
          <a:p>
            <a:r>
              <a:rPr lang="en-US" dirty="0" smtClean="0"/>
              <a:t>Lastly</a:t>
            </a:r>
            <a:r>
              <a:rPr lang="en-US" dirty="0" smtClean="0"/>
              <a:t>, create an account on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279900"/>
            <a:ext cx="8382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1450082"/>
            <a:ext cx="711200" cy="6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27903</TotalTime>
  <Words>413</Words>
  <Application>Microsoft Macintosh PowerPoint</Application>
  <PresentationFormat>On-screen Show (4:3)</PresentationFormat>
  <Paragraphs>74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457</cp:revision>
  <dcterms:created xsi:type="dcterms:W3CDTF">2009-12-13T01:33:45Z</dcterms:created>
  <dcterms:modified xsi:type="dcterms:W3CDTF">2013-11-30T19:06:29Z</dcterms:modified>
</cp:coreProperties>
</file>