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1"/>
  </p:notesMasterIdLst>
  <p:handoutMasterIdLst>
    <p:handoutMasterId r:id="rId12"/>
  </p:handoutMasterIdLst>
  <p:sldIdLst>
    <p:sldId id="1490" r:id="rId2"/>
    <p:sldId id="1488" r:id="rId3"/>
    <p:sldId id="1491" r:id="rId4"/>
    <p:sldId id="1536" r:id="rId5"/>
    <p:sldId id="1528" r:id="rId6"/>
    <p:sldId id="1535" r:id="rId7"/>
    <p:sldId id="1537" r:id="rId8"/>
    <p:sldId id="1534" r:id="rId9"/>
    <p:sldId id="153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Weston" initials="R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7AA932"/>
    <a:srgbClr val="78A833"/>
    <a:srgbClr val="CE3032"/>
    <a:srgbClr val="CE2F31"/>
    <a:srgbClr val="00B843"/>
    <a:srgbClr val="00B44A"/>
    <a:srgbClr val="F6E6F6"/>
    <a:srgbClr val="DCC6D8"/>
    <a:srgbClr val="978D95"/>
    <a:srgbClr val="808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3" autoAdjust="0"/>
    <p:restoredTop sz="89928" autoAdjust="0"/>
  </p:normalViewPr>
  <p:slideViewPr>
    <p:cSldViewPr snapToGrid="0">
      <p:cViewPr>
        <p:scale>
          <a:sx n="100" d="100"/>
          <a:sy n="100" d="100"/>
        </p:scale>
        <p:origin x="-1120" y="368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8C61-AABF-9E40-9D5E-22B8B63E5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6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Implementing Agile Teams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3/4/09 - 3/5/09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Rally Software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3DCAD-34C4-44A8-B0CB-C0F49C78BA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496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that are nice to include in your introduction or things you might think about: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are you from?</a:t>
            </a:r>
          </a:p>
          <a:p>
            <a:r>
              <a:rPr lang="en-US" baseline="0" dirty="0" smtClean="0"/>
              <a:t>Where do you work?</a:t>
            </a:r>
          </a:p>
          <a:p>
            <a:r>
              <a:rPr lang="en-US" baseline="0" dirty="0" smtClean="0"/>
              <a:t>A funny Story.</a:t>
            </a:r>
          </a:p>
          <a:p>
            <a:r>
              <a:rPr lang="en-US" baseline="0" dirty="0" smtClean="0"/>
              <a:t>Use some images that show who you are.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Implementing Agile Teams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3/4/09 - 3/5/09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Calibri"/>
              </a:rPr>
              <a:t>Rally Software</a:t>
            </a: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D93DCAD-34C4-44A8-B0CB-C0F49C78BA45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A968"/>
                </a:solidFill>
              </a:defRPr>
            </a:lvl1pPr>
          </a:lstStyle>
          <a:p>
            <a:pPr defTabSz="457200"/>
            <a:fld id="{7303B1BB-BC76-284C-98F4-87DD7FF30727}" type="slidenum">
              <a:rPr lang="en-US" smtClean="0">
                <a:latin typeface="Arial"/>
              </a:rPr>
              <a:pPr defTabSz="457200"/>
              <a:t>‹#›</a:t>
            </a:fld>
            <a:endParaRPr lang="en-US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32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8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•"/>
        <a:defRPr sz="2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–"/>
        <a:defRPr sz="20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99999"/>
        </a:buClr>
        <a:buFont typeface="Arial"/>
        <a:buChar char="»"/>
        <a:defRPr sz="2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thomas@rallydev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tagged/rally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1922175"/>
            <a:ext cx="6581104" cy="493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927600" y="2636052"/>
            <a:ext cx="474979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Extending the Platform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32658" y="100510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5000" dirty="0" smtClean="0">
                <a:solidFill>
                  <a:prstClr val="black"/>
                </a:solidFill>
                <a:latin typeface="Arial Black" pitchFamily="34" charset="0"/>
              </a:rPr>
              <a:t>BUILDING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733813" y="1531413"/>
            <a:ext cx="53100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r>
              <a:rPr lang="en-US" sz="4400" dirty="0" smtClean="0">
                <a:solidFill>
                  <a:prstClr val="black"/>
                </a:solidFill>
                <a:latin typeface="Arial Black" pitchFamily="34" charset="0"/>
              </a:rPr>
              <a:t>Rally Apps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97683" y="2997497"/>
            <a:ext cx="42085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tabLst>
                <a:tab pos="111125" algn="l"/>
              </a:tabLst>
            </a:pPr>
            <a:endParaRPr lang="en-US" sz="3475" dirty="0" smtClean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82513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(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06096" y="2580614"/>
            <a:ext cx="43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prstClr val="white">
                    <a:lumMod val="85000"/>
                  </a:prstClr>
                </a:solidFill>
                <a:latin typeface="Arial Narrow"/>
                <a:cs typeface="Arial Narrow"/>
              </a:rPr>
              <a:t>)</a:t>
            </a:r>
            <a:endParaRPr lang="en-US" sz="7200" dirty="0">
              <a:solidFill>
                <a:prstClr val="white">
                  <a:lumMod val="85000"/>
                </a:prstClr>
              </a:solidFill>
              <a:latin typeface="Arial Narrow"/>
              <a:cs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33147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cs typeface="Arial" pitchFamily="34" charset="0"/>
              </a:rPr>
              <a:t>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092700" y="4521200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Getting Started</a:t>
            </a:r>
          </a:p>
          <a:p>
            <a:pPr algn="ctr"/>
            <a:r>
              <a:rPr lang="en-US" sz="3200" dirty="0" smtClean="0"/>
              <a:t>Interactive Grid</a:t>
            </a:r>
          </a:p>
        </p:txBody>
      </p:sp>
    </p:spTree>
    <p:extLst>
      <p:ext uri="{BB962C8B-B14F-4D97-AF65-F5344CB8AC3E}">
        <p14:creationId xmlns:p14="http://schemas.microsoft.com/office/powerpoint/2010/main" val="246176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5900" y="4191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000" dirty="0" smtClean="0">
                <a:solidFill>
                  <a:srgbClr val="004267"/>
                </a:solidFill>
                <a:latin typeface="Arial Black" pitchFamily="34" charset="0"/>
              </a:rPr>
              <a:t>David P Thomas</a:t>
            </a:r>
          </a:p>
          <a:p>
            <a:pPr defTabSz="457200"/>
            <a:r>
              <a:rPr lang="en-US" sz="2000" dirty="0" err="1" smtClean="0">
                <a:solidFill>
                  <a:srgbClr val="004267"/>
                </a:solidFill>
                <a:latin typeface="Arial Black" pitchFamily="34" charset="0"/>
              </a:rPr>
              <a:t>dthomas@rallydev.com</a:t>
            </a:r>
            <a:endParaRPr lang="en-US" sz="2000" dirty="0" smtClean="0">
              <a:solidFill>
                <a:srgbClr val="004267"/>
              </a:solidFill>
              <a:latin typeface="Arial Black" pitchFamily="34" charset="0"/>
              <a:hlinkClick r:id="rId3"/>
            </a:endParaRPr>
          </a:p>
          <a:p>
            <a:pPr defTabSz="457200"/>
            <a:endParaRPr lang="en-US" dirty="0">
              <a:solidFill>
                <a:srgbClr val="004267"/>
              </a:solidFill>
              <a:latin typeface="Arial Black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83717" y="1565565"/>
            <a:ext cx="3216251" cy="254932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3600" dirty="0">
                <a:solidFill>
                  <a:prstClr val="black"/>
                </a:solidFill>
                <a:latin typeface="Arial Black" pitchFamily="34" charset="0"/>
                <a:cs typeface="Arial" pitchFamily="34" charset="0"/>
              </a:rPr>
              <a:t>ME</a:t>
            </a:r>
            <a:endParaRPr lang="en-US" sz="1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4181551" y="2331547"/>
            <a:ext cx="1498535" cy="6285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7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ABOUT</a:t>
            </a:r>
          </a:p>
        </p:txBody>
      </p:sp>
      <p:pic>
        <p:nvPicPr>
          <p:cNvPr id="2" name="Picture 1" descr="map_santa_cruz.rounded.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84200"/>
            <a:ext cx="3411291" cy="294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3593970"/>
            <a:ext cx="3390900" cy="290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422400" y="2679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581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Purpose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1100" y="1225690"/>
            <a:ext cx="749300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a Rally Customer, I want to be comfortable </a:t>
            </a:r>
            <a:endParaRPr lang="en-US" sz="2400" dirty="0"/>
          </a:p>
          <a:p>
            <a:r>
              <a:rPr lang="en-US" sz="2400" dirty="0" smtClean="0"/>
              <a:t>extending the Rally platform to provide our</a:t>
            </a:r>
          </a:p>
          <a:p>
            <a:r>
              <a:rPr lang="en-US" sz="2400" dirty="0" smtClean="0"/>
              <a:t>business with unique insights into our own data.</a:t>
            </a:r>
          </a:p>
          <a:p>
            <a:endParaRPr lang="en-US" sz="2400" dirty="0" smtClean="0"/>
          </a:p>
          <a:p>
            <a:r>
              <a:rPr lang="en-US" sz="2000" dirty="0" smtClean="0"/>
              <a:t>Acceptance Criteria:</a:t>
            </a:r>
          </a:p>
          <a:p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existing apps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Know where to find help &amp; resources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Start a new app in &lt; 3 minutes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Comfortable trying, failing, debugging, and learning.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Feel overwhelmed with possibilities… not stress.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4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12-05 at 10.26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73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600" y="342900"/>
            <a:ext cx="2479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Basic Grid </a:t>
            </a:r>
            <a:r>
              <a:rPr lang="en-US" sz="2000" dirty="0" smtClean="0"/>
              <a:t>–Stories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14900" y="317500"/>
            <a:ext cx="3220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Interactive Grid </a:t>
            </a:r>
            <a:r>
              <a:rPr lang="en-US" sz="2000" dirty="0" smtClean="0"/>
              <a:t>– Defects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32600" y="901700"/>
            <a:ext cx="673100" cy="7239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51400" y="901700"/>
            <a:ext cx="673100" cy="7239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8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469900"/>
            <a:ext cx="734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Path From Basic to Interactive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1492390"/>
            <a:ext cx="8013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Defects instead of Stories </a:t>
            </a:r>
            <a:r>
              <a:rPr lang="en-US" sz="2400" dirty="0" smtClean="0"/>
              <a:t>– change the store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.</a:t>
            </a:r>
          </a:p>
          <a:p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Filter by Iterations </a:t>
            </a:r>
            <a:r>
              <a:rPr lang="en-US" sz="2400" dirty="0" smtClean="0"/>
              <a:t>– creating filters &amp; dynamic store queries.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Filter by Severity </a:t>
            </a:r>
            <a:r>
              <a:rPr lang="en-US" sz="2400" dirty="0" smtClean="0"/>
              <a:t>–complex filters.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Horizontal layout of </a:t>
            </a:r>
            <a:r>
              <a:rPr lang="en-US" sz="2400" b="1" dirty="0" err="1" smtClean="0"/>
              <a:t>pulldowns</a:t>
            </a:r>
            <a:r>
              <a:rPr lang="en-US" sz="2400" b="1" dirty="0" smtClean="0"/>
              <a:t> </a:t>
            </a:r>
            <a:r>
              <a:rPr lang="en-US" sz="2400" dirty="0" smtClean="0"/>
              <a:t>– containers and adding components.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Reusable Grid</a:t>
            </a:r>
            <a:r>
              <a:rPr lang="en-US" sz="2400" dirty="0" smtClean="0"/>
              <a:t> – Reload a grid with new data.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Cosmetics</a:t>
            </a:r>
            <a:r>
              <a:rPr lang="en-US" sz="2400" dirty="0" smtClean="0"/>
              <a:t> – labels and alignment.</a:t>
            </a:r>
          </a:p>
        </p:txBody>
      </p:sp>
    </p:spTree>
    <p:extLst>
      <p:ext uri="{BB962C8B-B14F-4D97-AF65-F5344CB8AC3E}">
        <p14:creationId xmlns:p14="http://schemas.microsoft.com/office/powerpoint/2010/main" val="21384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0" y="2895600"/>
            <a:ext cx="3510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Let’s Do this…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2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800" y="2882900"/>
            <a:ext cx="6047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But Wait…. There’s More!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1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9635"/>
            <a:ext cx="787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in doubt, phone a friend.   Or a few thousand of them on </a:t>
            </a:r>
            <a:r>
              <a:rPr lang="en-US" sz="2400" dirty="0" err="1"/>
              <a:t>stackoverflow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9605" y="742434"/>
            <a:ext cx="4706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/>
              <a:t>Stackoverflow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035300"/>
            <a:ext cx="763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://stackoverflow.com/questions/tagged/</a:t>
            </a:r>
            <a:r>
              <a:rPr lang="en-US" sz="2400" dirty="0" smtClean="0">
                <a:hlinkClick r:id="rId2"/>
              </a:rPr>
              <a:t>rally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751520"/>
            <a:ext cx="3644900" cy="29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98800"/>
            <a:ext cx="3430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This slide intentionally left blank</a:t>
            </a:r>
          </a:p>
          <a:p>
            <a:pPr algn="ctr"/>
            <a:r>
              <a:rPr lang="en-US" sz="1400" i="1" dirty="0" smtClean="0"/>
              <a:t>(except for this text</a:t>
            </a:r>
            <a:r>
              <a:rPr lang="en-US" sz="1400" i="1" dirty="0" smtClean="0">
                <a:sym typeface="Wingdings"/>
              </a:rPr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5185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29703</TotalTime>
  <Words>282</Words>
  <Application>Microsoft Macintosh PowerPoint</Application>
  <PresentationFormat>On-screen Show (4:3)</PresentationFormat>
  <Paragraphs>59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Sanborn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Slide</dc:title>
  <dc:creator>Chris and Karen Spagnuolo</dc:creator>
  <cp:lastModifiedBy>Dave Thomas</cp:lastModifiedBy>
  <cp:revision>461</cp:revision>
  <dcterms:created xsi:type="dcterms:W3CDTF">2009-12-13T01:33:45Z</dcterms:created>
  <dcterms:modified xsi:type="dcterms:W3CDTF">2013-12-07T07:42:47Z</dcterms:modified>
</cp:coreProperties>
</file>