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1"/>
  </p:notesMasterIdLst>
  <p:handoutMasterIdLst>
    <p:handoutMasterId r:id="rId12"/>
  </p:handoutMasterIdLst>
  <p:sldIdLst>
    <p:sldId id="1490" r:id="rId2"/>
    <p:sldId id="1488" r:id="rId3"/>
    <p:sldId id="1491" r:id="rId4"/>
    <p:sldId id="1536" r:id="rId5"/>
    <p:sldId id="1537" r:id="rId6"/>
    <p:sldId id="1528" r:id="rId7"/>
    <p:sldId id="1535" r:id="rId8"/>
    <p:sldId id="1534" r:id="rId9"/>
    <p:sldId id="1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280" y="208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Interactive Grid </a:t>
            </a:r>
          </a:p>
          <a:p>
            <a:pPr algn="ctr"/>
            <a:r>
              <a:rPr lang="en-US" sz="3200" i="1" dirty="0" smtClean="0"/>
              <a:t>refactored</a:t>
            </a:r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05 at 10.26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73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342900"/>
            <a:ext cx="247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Grid </a:t>
            </a:r>
            <a:r>
              <a:rPr lang="en-US" sz="2000" dirty="0" smtClean="0"/>
              <a:t>–Stories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900" y="317500"/>
            <a:ext cx="3220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Interactive Grid </a:t>
            </a:r>
            <a:r>
              <a:rPr lang="en-US" sz="2000" dirty="0" smtClean="0"/>
              <a:t>– Defects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326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14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Refactor List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12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Query </a:t>
            </a:r>
            <a:r>
              <a:rPr lang="en-US" sz="2400" b="1" dirty="0"/>
              <a:t>Filters </a:t>
            </a:r>
            <a:r>
              <a:rPr lang="en-US" sz="2400" dirty="0"/>
              <a:t>– use the Filters object to create </a:t>
            </a:r>
            <a:r>
              <a:rPr lang="en-US" sz="2400" dirty="0" err="1"/>
              <a:t>AND’d</a:t>
            </a:r>
            <a:r>
              <a:rPr lang="en-US" sz="2400" dirty="0"/>
              <a:t> filters instead of an Array.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Ext IDs </a:t>
            </a:r>
            <a:r>
              <a:rPr lang="en-US" sz="2400" b="1" dirty="0" smtClean="0"/>
              <a:t>&amp; </a:t>
            </a:r>
            <a:r>
              <a:rPr lang="en-US" sz="2400" b="1" dirty="0" err="1" smtClean="0"/>
              <a:t>xtypes</a:t>
            </a:r>
            <a:r>
              <a:rPr lang="en-US" sz="2400" dirty="0" smtClean="0"/>
              <a:t>– query items by id and create them with shorthand notation.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Define </a:t>
            </a:r>
            <a:r>
              <a:rPr lang="en-US" sz="2400" b="1" dirty="0"/>
              <a:t>layout in App </a:t>
            </a:r>
            <a:r>
              <a:rPr lang="en-US" sz="2400" dirty="0"/>
              <a:t>– Setup the layout and components in advance instead of as-we-go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Event Handler function calls </a:t>
            </a:r>
            <a:r>
              <a:rPr lang="en-US" sz="2400" dirty="0" smtClean="0"/>
              <a:t>– </a:t>
            </a:r>
            <a:r>
              <a:rPr lang="en-US" sz="2400" dirty="0" smtClean="0"/>
              <a:t>Naming </a:t>
            </a:r>
            <a:r>
              <a:rPr lang="en-US" sz="2400" dirty="0" smtClean="0"/>
              <a:t>convention and assumptions about how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passes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Scope ‘me’ </a:t>
            </a:r>
            <a:r>
              <a:rPr lang="en-US" sz="2400" dirty="0" smtClean="0"/>
              <a:t>– Gain some sanity with the ‘this’ variable</a:t>
            </a:r>
            <a:endParaRPr lang="en-US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59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Where to Find Code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12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</a:t>
            </a:r>
            <a:r>
              <a:rPr lang="en-US" sz="2400" b="1" dirty="0" err="1" smtClean="0"/>
              <a:t>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RallyApps</a:t>
            </a:r>
            <a:r>
              <a:rPr lang="en-US" sz="2400" b="1" dirty="0" smtClean="0"/>
              <a:t> – </a:t>
            </a:r>
            <a:r>
              <a:rPr lang="en-US" sz="2400" dirty="0" smtClean="0"/>
              <a:t>Official Rally Apps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g</a:t>
            </a:r>
            <a:r>
              <a:rPr lang="en-US" sz="2400" b="1" dirty="0" err="1" smtClean="0"/>
              <a:t>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RallyCommunity</a:t>
            </a:r>
            <a:r>
              <a:rPr lang="en-US" sz="2400" b="1" dirty="0" smtClean="0"/>
              <a:t> – </a:t>
            </a:r>
            <a:r>
              <a:rPr lang="en-US" sz="2400" dirty="0" smtClean="0"/>
              <a:t>User Contributed </a:t>
            </a:r>
            <a:r>
              <a:rPr lang="en-US" sz="2400" dirty="0" smtClean="0"/>
              <a:t>Apps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github.com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RallyHackathon</a:t>
            </a:r>
            <a:r>
              <a:rPr lang="en-US" sz="2400" b="1" dirty="0" smtClean="0"/>
              <a:t> – </a:t>
            </a:r>
            <a:r>
              <a:rPr lang="en-US" sz="2400" dirty="0" smtClean="0"/>
              <a:t>Experimental Apps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30995</TotalTime>
  <Words>322</Words>
  <Application>Microsoft Macintosh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471</cp:revision>
  <dcterms:created xsi:type="dcterms:W3CDTF">2009-12-13T01:33:45Z</dcterms:created>
  <dcterms:modified xsi:type="dcterms:W3CDTF">2013-12-16T17:20:14Z</dcterms:modified>
</cp:coreProperties>
</file>