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7"/>
  </p:notesMasterIdLst>
  <p:handoutMasterIdLst>
    <p:handoutMasterId r:id="rId8"/>
  </p:handoutMasterIdLst>
  <p:sldIdLst>
    <p:sldId id="1490" r:id="rId2"/>
    <p:sldId id="1488" r:id="rId3"/>
    <p:sldId id="1534" r:id="rId4"/>
    <p:sldId id="1537" r:id="rId5"/>
    <p:sldId id="153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Weston" initials="R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7AA932"/>
    <a:srgbClr val="78A833"/>
    <a:srgbClr val="CE3032"/>
    <a:srgbClr val="CE2F31"/>
    <a:srgbClr val="00B843"/>
    <a:srgbClr val="00B44A"/>
    <a:srgbClr val="F6E6F6"/>
    <a:srgbClr val="DCC6D8"/>
    <a:srgbClr val="978D95"/>
    <a:srgbClr val="808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3" autoAdjust="0"/>
    <p:restoredTop sz="89928" autoAdjust="0"/>
  </p:normalViewPr>
  <p:slideViewPr>
    <p:cSldViewPr snapToGrid="0">
      <p:cViewPr>
        <p:scale>
          <a:sx n="100" d="100"/>
          <a:sy n="100" d="100"/>
        </p:scale>
        <p:origin x="-1160" y="312"/>
      </p:cViewPr>
      <p:guideLst>
        <p:guide orient="horz" pos="21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8C61-AABF-9E40-9D5E-22B8B63E5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266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DCAD-34C4-44A8-B0CB-C0F49C78B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49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that are nice to include in your introduction or things you might think about: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are you from?</a:t>
            </a:r>
          </a:p>
          <a:p>
            <a:r>
              <a:rPr lang="en-US" baseline="0" dirty="0" smtClean="0"/>
              <a:t>Where do you work?</a:t>
            </a:r>
          </a:p>
          <a:p>
            <a:r>
              <a:rPr lang="en-US" baseline="0" dirty="0" smtClean="0"/>
              <a:t>A funny Story.</a:t>
            </a:r>
          </a:p>
          <a:p>
            <a:r>
              <a:rPr lang="en-US" baseline="0" dirty="0" smtClean="0"/>
              <a:t>Use some images that show who you are.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3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8A968"/>
                </a:solidFill>
              </a:defRPr>
            </a:lvl1pPr>
          </a:lstStyle>
          <a:p>
            <a:pPr defTabSz="457200"/>
            <a:fld id="{7303B1BB-BC76-284C-98F4-87DD7FF30727}" type="slidenum">
              <a:rPr lang="en-US" smtClean="0">
                <a:latin typeface="Arial"/>
              </a:rPr>
              <a:pPr defTabSz="457200"/>
              <a:t>‹#›</a:t>
            </a:fld>
            <a:endParaRPr lang="en-US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3200" kern="1200">
          <a:solidFill>
            <a:srgbClr val="333333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800" kern="1200">
          <a:solidFill>
            <a:srgbClr val="333333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2400" kern="1200">
          <a:solidFill>
            <a:srgbClr val="333333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000" kern="1200">
          <a:solidFill>
            <a:srgbClr val="333333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»"/>
        <a:defRPr sz="2000" kern="1200">
          <a:solidFill>
            <a:srgbClr val="33333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thomas@rallydev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filimonov.com/2013/09/12/devtools-terminal.html" TargetMode="External"/><Relationship Id="rId4" Type="http://schemas.openxmlformats.org/officeDocument/2006/relationships/hyperlink" Target="http://git-scm.com/download/mac" TargetMode="External"/><Relationship Id="rId5" Type="http://schemas.openxmlformats.org/officeDocument/2006/relationships/hyperlink" Target="http://brew.sh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rome.googl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mux.sourceforge.net/" TargetMode="External"/><Relationship Id="rId3" Type="http://schemas.openxmlformats.org/officeDocument/2006/relationships/hyperlink" Target="http://blog.dfilimonov.com/2013/09/12/devtools-terminal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922175"/>
            <a:ext cx="6581104" cy="493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27600" y="2636052"/>
            <a:ext cx="474979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Extending the Platform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32658" y="1005100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5000" dirty="0" smtClean="0">
                <a:solidFill>
                  <a:prstClr val="black"/>
                </a:solidFill>
                <a:latin typeface="Arial Black" pitchFamily="34" charset="0"/>
              </a:rPr>
              <a:t>BUILDING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33813" y="1531413"/>
            <a:ext cx="53100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4400" dirty="0" smtClean="0">
                <a:solidFill>
                  <a:prstClr val="black"/>
                </a:solidFill>
                <a:latin typeface="Arial Black" pitchFamily="34" charset="0"/>
              </a:rPr>
              <a:t>Rally Apps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97683" y="2997497"/>
            <a:ext cx="42085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endParaRPr lang="en-US" sz="3475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82513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(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06096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)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0" y="33147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avascript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700" y="4521200"/>
            <a:ext cx="3695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DT’s</a:t>
            </a:r>
            <a:endParaRPr lang="en-US" sz="3200" b="1" dirty="0" smtClean="0"/>
          </a:p>
          <a:p>
            <a:pPr algn="ctr"/>
            <a:r>
              <a:rPr lang="en-US" sz="3200" b="1" dirty="0" err="1" smtClean="0"/>
              <a:t>Dev</a:t>
            </a:r>
            <a:r>
              <a:rPr lang="en-US" sz="3200" b="1" dirty="0" smtClean="0"/>
              <a:t> Environment</a:t>
            </a:r>
          </a:p>
          <a:p>
            <a:pPr algn="ctr"/>
            <a:r>
              <a:rPr lang="en-US" sz="2400" dirty="0" smtClean="0"/>
              <a:t>Mac + Chrome + </a:t>
            </a:r>
            <a:r>
              <a:rPr lang="en-US" sz="2400" dirty="0" err="1" smtClean="0"/>
              <a:t>Tmux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617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900" y="4191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000" dirty="0" smtClean="0">
                <a:solidFill>
                  <a:srgbClr val="004267"/>
                </a:solidFill>
                <a:latin typeface="Arial Black" pitchFamily="34" charset="0"/>
              </a:rPr>
              <a:t>David P Thomas</a:t>
            </a:r>
          </a:p>
          <a:p>
            <a:pPr defTabSz="457200"/>
            <a:r>
              <a:rPr lang="en-US" sz="2000" dirty="0" err="1" smtClean="0">
                <a:solidFill>
                  <a:srgbClr val="004267"/>
                </a:solidFill>
                <a:latin typeface="Arial Black" pitchFamily="34" charset="0"/>
              </a:rPr>
              <a:t>dthomas@rallydev.com</a:t>
            </a:r>
            <a:endParaRPr lang="en-US" sz="2000" dirty="0" smtClean="0">
              <a:solidFill>
                <a:srgbClr val="004267"/>
              </a:solidFill>
              <a:latin typeface="Arial Black" pitchFamily="34" charset="0"/>
              <a:hlinkClick r:id="rId3"/>
            </a:endParaRPr>
          </a:p>
          <a:p>
            <a:pPr defTabSz="457200"/>
            <a:endParaRPr lang="en-US" dirty="0">
              <a:solidFill>
                <a:srgbClr val="004267"/>
              </a:solidFill>
              <a:latin typeface="Arial Black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3717" y="1565565"/>
            <a:ext cx="3216251" cy="254932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3600" dirty="0">
                <a:solidFill>
                  <a:prstClr val="black"/>
                </a:solidFill>
                <a:latin typeface="Arial Black" pitchFamily="34" charset="0"/>
                <a:cs typeface="Arial" pitchFamily="34" charset="0"/>
              </a:rPr>
              <a:t>ME</a:t>
            </a:r>
            <a:endParaRPr lang="en-US" sz="13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6200000">
            <a:off x="4181551" y="2331547"/>
            <a:ext cx="1498535" cy="6285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7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ABOUT</a:t>
            </a:r>
          </a:p>
        </p:txBody>
      </p:sp>
      <p:pic>
        <p:nvPicPr>
          <p:cNvPr id="2" name="Picture 1" descr="map_santa_cruz.rounded.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84200"/>
            <a:ext cx="3411291" cy="294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3593970"/>
            <a:ext cx="3390900" cy="290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422400" y="2679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9635"/>
            <a:ext cx="787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Chrome Browser:</a:t>
            </a:r>
          </a:p>
          <a:p>
            <a:r>
              <a:rPr lang="en-US" sz="2400" dirty="0" smtClean="0">
                <a:hlinkClick r:id="rId2"/>
              </a:rPr>
              <a:t>https://chrome.google.com</a:t>
            </a:r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Chrome </a:t>
            </a:r>
            <a:r>
              <a:rPr lang="en-US" sz="2400" b="1" dirty="0"/>
              <a:t>Terminal: </a:t>
            </a:r>
            <a:r>
              <a:rPr lang="en-US" sz="2400" dirty="0">
                <a:hlinkClick r:id="rId3"/>
              </a:rPr>
              <a:t>http://blog.dfilimonov.com/2013/09/12/devtools-terminal.html</a:t>
            </a:r>
          </a:p>
          <a:p>
            <a:endParaRPr lang="en-US" sz="2400" dirty="0"/>
          </a:p>
          <a:p>
            <a:r>
              <a:rPr lang="en-US" sz="2400" b="1" dirty="0" err="1"/>
              <a:t>Git</a:t>
            </a:r>
            <a:r>
              <a:rPr lang="en-US" sz="2400" b="1" dirty="0"/>
              <a:t> for Mac: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http://git-scm.com/download/mac</a:t>
            </a:r>
          </a:p>
          <a:p>
            <a:endParaRPr lang="en-US" sz="2400" dirty="0"/>
          </a:p>
          <a:p>
            <a:r>
              <a:rPr lang="en-US" sz="2400" b="1" dirty="0"/>
              <a:t>Homebrew for Mac </a:t>
            </a:r>
            <a:r>
              <a:rPr lang="en-US" sz="2400" i="1" dirty="0"/>
              <a:t>(for </a:t>
            </a:r>
            <a:r>
              <a:rPr lang="en-US" sz="2400" i="1" dirty="0" err="1"/>
              <a:t>tmux</a:t>
            </a:r>
            <a:r>
              <a:rPr lang="en-US" sz="2400" i="1" dirty="0"/>
              <a:t>)</a:t>
            </a:r>
            <a:r>
              <a:rPr lang="en-US" sz="2400" b="1" dirty="0"/>
              <a:t>: </a:t>
            </a:r>
            <a:r>
              <a:rPr lang="en-US" sz="2400" dirty="0">
                <a:hlinkClick r:id="rId5"/>
              </a:rPr>
              <a:t>http://brew.sh/</a:t>
            </a:r>
          </a:p>
          <a:p>
            <a:endParaRPr lang="en-US" sz="2400" dirty="0"/>
          </a:p>
          <a:p>
            <a:r>
              <a:rPr lang="en-US" sz="2400" b="1" dirty="0" err="1"/>
              <a:t>tmux</a:t>
            </a:r>
            <a:r>
              <a:rPr lang="en-US" sz="2400" b="1" dirty="0"/>
              <a:t> for Mac:</a:t>
            </a:r>
            <a:r>
              <a:rPr lang="en-US" sz="2400" dirty="0"/>
              <a:t> $ brew install </a:t>
            </a:r>
            <a:r>
              <a:rPr lang="en-US" sz="2400" dirty="0" err="1"/>
              <a:t>tmux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19605" y="742434"/>
            <a:ext cx="4706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Installation Notes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680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9635"/>
            <a:ext cx="787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tmux</a:t>
            </a:r>
            <a:r>
              <a:rPr lang="en-US" sz="2400" b="1" dirty="0" smtClean="0"/>
              <a:t> </a:t>
            </a:r>
            <a:r>
              <a:rPr lang="en-US" sz="2400" b="1" dirty="0"/>
              <a:t>docs: </a:t>
            </a:r>
            <a:r>
              <a:rPr lang="en-US" sz="2400" dirty="0">
                <a:hlinkClick r:id="rId2"/>
              </a:rPr>
              <a:t>http://tmux.sourceforge.net/</a:t>
            </a:r>
          </a:p>
          <a:p>
            <a:endParaRPr lang="en-US" sz="2400" b="1" dirty="0"/>
          </a:p>
          <a:p>
            <a:r>
              <a:rPr lang="en-US" sz="2400" b="1" dirty="0" err="1"/>
              <a:t>tmux</a:t>
            </a:r>
            <a:r>
              <a:rPr lang="en-US" sz="2400" b="1" dirty="0"/>
              <a:t>: create session: </a:t>
            </a:r>
            <a:r>
              <a:rPr lang="en-US" sz="2400" dirty="0">
                <a:hlinkClick r:id="rId3"/>
              </a:rPr>
              <a:t>$ tmux new-session -s &lt;name&gt;</a:t>
            </a:r>
          </a:p>
          <a:p>
            <a:r>
              <a:rPr lang="en-US" sz="2400" b="1" dirty="0" err="1"/>
              <a:t>tmux</a:t>
            </a:r>
            <a:r>
              <a:rPr lang="en-US" sz="2400" b="1" dirty="0"/>
              <a:t>: list sessions: </a:t>
            </a:r>
            <a:r>
              <a:rPr lang="en-US" sz="2400" dirty="0"/>
              <a:t>$ </a:t>
            </a:r>
            <a:r>
              <a:rPr lang="en-US" sz="2400" dirty="0" err="1"/>
              <a:t>tmux</a:t>
            </a:r>
            <a:r>
              <a:rPr lang="en-US" sz="2400" dirty="0"/>
              <a:t> list-sessions</a:t>
            </a:r>
          </a:p>
          <a:p>
            <a:r>
              <a:rPr lang="en-US" sz="2400" b="1" dirty="0" err="1"/>
              <a:t>tmux</a:t>
            </a:r>
            <a:r>
              <a:rPr lang="en-US" sz="2400" b="1" dirty="0"/>
              <a:t>: attach session: </a:t>
            </a:r>
            <a:r>
              <a:rPr lang="en-US" sz="2400" dirty="0"/>
              <a:t>$ </a:t>
            </a:r>
            <a:r>
              <a:rPr lang="en-US" sz="2400" dirty="0" err="1"/>
              <a:t>tmux</a:t>
            </a:r>
            <a:r>
              <a:rPr lang="en-US" sz="2400" dirty="0"/>
              <a:t> attach-session -t &lt;name&gt;</a:t>
            </a:r>
          </a:p>
          <a:p>
            <a:r>
              <a:rPr lang="en-US" sz="2400" b="1" dirty="0" err="1"/>
              <a:t>tmux</a:t>
            </a:r>
            <a:r>
              <a:rPr lang="en-US" sz="2400" b="1" dirty="0"/>
              <a:t>:  detach session: </a:t>
            </a:r>
            <a:r>
              <a:rPr lang="en-US" sz="2400" dirty="0"/>
              <a:t>Ctrl-B D   // last user will kill session; </a:t>
            </a:r>
            <a:r>
              <a:rPr lang="en-US" sz="2400" dirty="0" err="1"/>
              <a:t>tmux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file can redefine Ctrl-B leader key</a:t>
            </a:r>
          </a:p>
          <a:p>
            <a:r>
              <a:rPr lang="en-US" sz="2400" b="1" dirty="0" err="1"/>
              <a:t>tmux</a:t>
            </a:r>
            <a:r>
              <a:rPr lang="en-US" sz="2400" b="1" dirty="0"/>
              <a:t>: kill session: </a:t>
            </a:r>
            <a:r>
              <a:rPr lang="en-US" sz="2400" dirty="0"/>
              <a:t>last active user to close </a:t>
            </a:r>
            <a:r>
              <a:rPr lang="en-US" sz="2400" dirty="0" smtClean="0"/>
              <a:t>terminal</a:t>
            </a:r>
          </a:p>
          <a:p>
            <a:endParaRPr lang="en-US" sz="2400" dirty="0"/>
          </a:p>
          <a:p>
            <a:r>
              <a:rPr lang="en-US" sz="2400" b="1" dirty="0" smtClean="0"/>
              <a:t>Create-new-terminal</a:t>
            </a:r>
            <a:r>
              <a:rPr lang="en-US" sz="2400" dirty="0" smtClean="0"/>
              <a:t>:  Ctrl-B c</a:t>
            </a:r>
          </a:p>
          <a:p>
            <a:r>
              <a:rPr lang="en-US" sz="2400" b="1" dirty="0" err="1" smtClean="0"/>
              <a:t>Goto</a:t>
            </a:r>
            <a:r>
              <a:rPr lang="en-US" sz="2400" b="1" dirty="0" smtClean="0"/>
              <a:t>-next-terminal</a:t>
            </a:r>
            <a:r>
              <a:rPr lang="en-US" sz="2400" dirty="0" smtClean="0"/>
              <a:t>:   Ctrl-B n</a:t>
            </a:r>
            <a:endParaRPr lang="en-US" sz="2400" dirty="0"/>
          </a:p>
          <a:p>
            <a:r>
              <a:rPr lang="en-US" sz="2400" b="1" dirty="0" err="1" smtClean="0"/>
              <a:t>Goto</a:t>
            </a:r>
            <a:r>
              <a:rPr lang="en-US" sz="2400" b="1" dirty="0" smtClean="0"/>
              <a:t>-previous-</a:t>
            </a:r>
            <a:r>
              <a:rPr lang="en-US" sz="2400" b="1" dirty="0"/>
              <a:t>terminal</a:t>
            </a:r>
            <a:r>
              <a:rPr lang="en-US" sz="2400" dirty="0"/>
              <a:t>:   Ctrl</a:t>
            </a:r>
            <a:r>
              <a:rPr lang="en-US" sz="2400" dirty="0" smtClean="0"/>
              <a:t>-B p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19605" y="742434"/>
            <a:ext cx="4706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Tmux</a:t>
            </a:r>
            <a:r>
              <a:rPr lang="en-US" sz="3600" b="1" dirty="0" smtClean="0"/>
              <a:t> Usage Notes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05500" y="5092700"/>
            <a:ext cx="3071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You can re-map Ctrl-B</a:t>
            </a:r>
          </a:p>
          <a:p>
            <a:r>
              <a:rPr lang="en-US" dirty="0" smtClean="0"/>
              <a:t>to another leader key.  </a:t>
            </a:r>
          </a:p>
          <a:p>
            <a:r>
              <a:rPr lang="en-US" dirty="0" smtClean="0"/>
              <a:t>Personally, I prefer Ctrl-F.  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tmux</a:t>
            </a:r>
            <a:r>
              <a:rPr lang="en-US" dirty="0" smtClean="0"/>
              <a:t> docs.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6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098800"/>
            <a:ext cx="3430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slide intentionally left blank</a:t>
            </a:r>
          </a:p>
          <a:p>
            <a:pPr algn="ctr"/>
            <a:r>
              <a:rPr lang="en-US" sz="1400" i="1" dirty="0" smtClean="0"/>
              <a:t>(except for this text</a:t>
            </a:r>
            <a:r>
              <a:rPr lang="en-US" sz="1400" i="1" dirty="0" smtClean="0">
                <a:sym typeface="Wingdings"/>
              </a:rPr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1859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27378</TotalTime>
  <Words>322</Words>
  <Application>Microsoft Macintosh PowerPoint</Application>
  <PresentationFormat>On-screen Show (4:3)</PresentationFormat>
  <Paragraphs>56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Sanborn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</dc:title>
  <dc:creator>Chris and Karen Spagnuolo</dc:creator>
  <cp:lastModifiedBy>Dave Thomas</cp:lastModifiedBy>
  <cp:revision>452</cp:revision>
  <dcterms:created xsi:type="dcterms:W3CDTF">2009-12-13T01:33:45Z</dcterms:created>
  <dcterms:modified xsi:type="dcterms:W3CDTF">2013-11-30T20:27:55Z</dcterms:modified>
</cp:coreProperties>
</file>