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90BC9-4C01-4FC5-8CB4-F2C74B9152B3}" v="1" dt="2023-09-12T13:47:40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pos-Chavez, Carlos" userId="af2eaea1-5597-4de4-bd71-3505bc9091f0" providerId="ADAL" clId="{3FC90BC9-4C01-4FC5-8CB4-F2C74B9152B3}"/>
    <pc:docChg chg="undo custSel addSld modSld sldOrd">
      <pc:chgData name="Campos-Chavez, Carlos" userId="af2eaea1-5597-4de4-bd71-3505bc9091f0" providerId="ADAL" clId="{3FC90BC9-4C01-4FC5-8CB4-F2C74B9152B3}" dt="2023-09-15T19:59:06.458" v="646" actId="13926"/>
      <pc:docMkLst>
        <pc:docMk/>
      </pc:docMkLst>
      <pc:sldChg chg="modSp mod">
        <pc:chgData name="Campos-Chavez, Carlos" userId="af2eaea1-5597-4de4-bd71-3505bc9091f0" providerId="ADAL" clId="{3FC90BC9-4C01-4FC5-8CB4-F2C74B9152B3}" dt="2023-09-12T02:50:12.024" v="92"/>
        <pc:sldMkLst>
          <pc:docMk/>
          <pc:sldMk cId="1368026840" sldId="257"/>
        </pc:sldMkLst>
        <pc:spChg chg="mod">
          <ac:chgData name="Campos-Chavez, Carlos" userId="af2eaea1-5597-4de4-bd71-3505bc9091f0" providerId="ADAL" clId="{3FC90BC9-4C01-4FC5-8CB4-F2C74B9152B3}" dt="2023-09-12T02:50:12.024" v="92"/>
          <ac:spMkLst>
            <pc:docMk/>
            <pc:sldMk cId="1368026840" sldId="257"/>
            <ac:spMk id="3" creationId="{6DF58DF6-3D1E-D62F-4A46-53C23A4936BD}"/>
          </ac:spMkLst>
        </pc:spChg>
      </pc:sldChg>
      <pc:sldChg chg="modSp mod">
        <pc:chgData name="Campos-Chavez, Carlos" userId="af2eaea1-5597-4de4-bd71-3505bc9091f0" providerId="ADAL" clId="{3FC90BC9-4C01-4FC5-8CB4-F2C74B9152B3}" dt="2023-09-12T03:27:12.820" v="150" actId="13926"/>
        <pc:sldMkLst>
          <pc:docMk/>
          <pc:sldMk cId="3034207451" sldId="258"/>
        </pc:sldMkLst>
        <pc:spChg chg="mod">
          <ac:chgData name="Campos-Chavez, Carlos" userId="af2eaea1-5597-4de4-bd71-3505bc9091f0" providerId="ADAL" clId="{3FC90BC9-4C01-4FC5-8CB4-F2C74B9152B3}" dt="2023-09-12T03:27:12.820" v="150" actId="13926"/>
          <ac:spMkLst>
            <pc:docMk/>
            <pc:sldMk cId="3034207451" sldId="258"/>
            <ac:spMk id="3" creationId="{6DF58DF6-3D1E-D62F-4A46-53C23A4936BD}"/>
          </ac:spMkLst>
        </pc:spChg>
      </pc:sldChg>
      <pc:sldChg chg="modSp mod">
        <pc:chgData name="Campos-Chavez, Carlos" userId="af2eaea1-5597-4de4-bd71-3505bc9091f0" providerId="ADAL" clId="{3FC90BC9-4C01-4FC5-8CB4-F2C74B9152B3}" dt="2023-09-12T13:49:53.448" v="395" actId="13926"/>
        <pc:sldMkLst>
          <pc:docMk/>
          <pc:sldMk cId="3216314234" sldId="259"/>
        </pc:sldMkLst>
        <pc:spChg chg="mod">
          <ac:chgData name="Campos-Chavez, Carlos" userId="af2eaea1-5597-4de4-bd71-3505bc9091f0" providerId="ADAL" clId="{3FC90BC9-4C01-4FC5-8CB4-F2C74B9152B3}" dt="2023-09-12T13:49:53.448" v="395" actId="13926"/>
          <ac:spMkLst>
            <pc:docMk/>
            <pc:sldMk cId="3216314234" sldId="259"/>
            <ac:spMk id="3" creationId="{6DF58DF6-3D1E-D62F-4A46-53C23A4936BD}"/>
          </ac:spMkLst>
        </pc:spChg>
      </pc:sldChg>
      <pc:sldChg chg="modSp mod">
        <pc:chgData name="Campos-Chavez, Carlos" userId="af2eaea1-5597-4de4-bd71-3505bc9091f0" providerId="ADAL" clId="{3FC90BC9-4C01-4FC5-8CB4-F2C74B9152B3}" dt="2023-09-12T13:50:08.572" v="399" actId="13926"/>
        <pc:sldMkLst>
          <pc:docMk/>
          <pc:sldMk cId="2129473300" sldId="260"/>
        </pc:sldMkLst>
        <pc:spChg chg="mod">
          <ac:chgData name="Campos-Chavez, Carlos" userId="af2eaea1-5597-4de4-bd71-3505bc9091f0" providerId="ADAL" clId="{3FC90BC9-4C01-4FC5-8CB4-F2C74B9152B3}" dt="2023-09-12T13:50:08.572" v="399" actId="13926"/>
          <ac:spMkLst>
            <pc:docMk/>
            <pc:sldMk cId="2129473300" sldId="260"/>
            <ac:spMk id="3" creationId="{6DF58DF6-3D1E-D62F-4A46-53C23A4936BD}"/>
          </ac:spMkLst>
        </pc:spChg>
        <pc:picChg chg="mod">
          <ac:chgData name="Campos-Chavez, Carlos" userId="af2eaea1-5597-4de4-bd71-3505bc9091f0" providerId="ADAL" clId="{3FC90BC9-4C01-4FC5-8CB4-F2C74B9152B3}" dt="2023-09-12T13:49:57.841" v="397" actId="1076"/>
          <ac:picMkLst>
            <pc:docMk/>
            <pc:sldMk cId="2129473300" sldId="260"/>
            <ac:picMk id="5" creationId="{DCA3401B-0979-C28A-DCC3-C409EDD2ABD8}"/>
          </ac:picMkLst>
        </pc:picChg>
      </pc:sldChg>
      <pc:sldChg chg="modSp mod ord">
        <pc:chgData name="Campos-Chavez, Carlos" userId="af2eaea1-5597-4de4-bd71-3505bc9091f0" providerId="ADAL" clId="{3FC90BC9-4C01-4FC5-8CB4-F2C74B9152B3}" dt="2023-09-12T13:49:40.372" v="393" actId="13926"/>
        <pc:sldMkLst>
          <pc:docMk/>
          <pc:sldMk cId="4151949595" sldId="261"/>
        </pc:sldMkLst>
        <pc:spChg chg="mod">
          <ac:chgData name="Campos-Chavez, Carlos" userId="af2eaea1-5597-4de4-bd71-3505bc9091f0" providerId="ADAL" clId="{3FC90BC9-4C01-4FC5-8CB4-F2C74B9152B3}" dt="2023-09-12T13:49:40.372" v="393" actId="13926"/>
          <ac:spMkLst>
            <pc:docMk/>
            <pc:sldMk cId="4151949595" sldId="261"/>
            <ac:spMk id="3" creationId="{6DF58DF6-3D1E-D62F-4A46-53C23A4936BD}"/>
          </ac:spMkLst>
        </pc:spChg>
      </pc:sldChg>
      <pc:sldChg chg="modSp mod ord">
        <pc:chgData name="Campos-Chavez, Carlos" userId="af2eaea1-5597-4de4-bd71-3505bc9091f0" providerId="ADAL" clId="{3FC90BC9-4C01-4FC5-8CB4-F2C74B9152B3}" dt="2023-09-12T13:49:16.112" v="387" actId="6549"/>
        <pc:sldMkLst>
          <pc:docMk/>
          <pc:sldMk cId="2557846069" sldId="262"/>
        </pc:sldMkLst>
        <pc:spChg chg="mod">
          <ac:chgData name="Campos-Chavez, Carlos" userId="af2eaea1-5597-4de4-bd71-3505bc9091f0" providerId="ADAL" clId="{3FC90BC9-4C01-4FC5-8CB4-F2C74B9152B3}" dt="2023-09-12T13:49:16.112" v="387" actId="6549"/>
          <ac:spMkLst>
            <pc:docMk/>
            <pc:sldMk cId="2557846069" sldId="262"/>
            <ac:spMk id="3" creationId="{6DF58DF6-3D1E-D62F-4A46-53C23A4936BD}"/>
          </ac:spMkLst>
        </pc:spChg>
      </pc:sldChg>
      <pc:sldChg chg="modSp add mod">
        <pc:chgData name="Campos-Chavez, Carlos" userId="af2eaea1-5597-4de4-bd71-3505bc9091f0" providerId="ADAL" clId="{3FC90BC9-4C01-4FC5-8CB4-F2C74B9152B3}" dt="2023-09-15T19:59:06.458" v="646" actId="13926"/>
        <pc:sldMkLst>
          <pc:docMk/>
          <pc:sldMk cId="2461975162" sldId="263"/>
        </pc:sldMkLst>
        <pc:spChg chg="mod">
          <ac:chgData name="Campos-Chavez, Carlos" userId="af2eaea1-5597-4de4-bd71-3505bc9091f0" providerId="ADAL" clId="{3FC90BC9-4C01-4FC5-8CB4-F2C74B9152B3}" dt="2023-09-12T13:53:09.717" v="613" actId="404"/>
          <ac:spMkLst>
            <pc:docMk/>
            <pc:sldMk cId="2461975162" sldId="263"/>
            <ac:spMk id="2" creationId="{54E61FB3-275A-F4EA-980B-66DBDE684B3E}"/>
          </ac:spMkLst>
        </pc:spChg>
        <pc:spChg chg="mod">
          <ac:chgData name="Campos-Chavez, Carlos" userId="af2eaea1-5597-4de4-bd71-3505bc9091f0" providerId="ADAL" clId="{3FC90BC9-4C01-4FC5-8CB4-F2C74B9152B3}" dt="2023-09-15T19:59:06.458" v="646" actId="13926"/>
          <ac:spMkLst>
            <pc:docMk/>
            <pc:sldMk cId="2461975162" sldId="263"/>
            <ac:spMk id="3" creationId="{6DF58DF6-3D1E-D62F-4A46-53C23A4936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5FE9-70E9-1010-22B9-6DD6C4F9F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0753-270F-3CA5-0386-36B071911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48A3-E100-2A43-A3AF-05C4953C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9/15/2023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A226-E5F2-551D-87FC-F9D79FB2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2167-CBDA-6870-AB01-6496849D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236C-68A3-EC38-9F01-FDA304C2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47127-3AD4-43CA-7141-38D0B8DA1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F95D-ACD2-D69D-16E6-A05E45B7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A9C6-8355-357F-7637-A1A7850D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B8DA-C9D9-9AA8-151B-076CB38A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9710F-BCA5-0A87-5489-29987C890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1F850-CD5C-409B-F62D-1C5DF7A9D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83A-F8B1-B313-5E25-A52F1A5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6F30-4C92-327F-B006-17242311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327D-3F23-F00C-741A-02A2257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FCC3-291A-044C-7478-D7622384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A255-2A3C-5BBF-2305-B9A58FDF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AA6B-F067-1242-7B23-D181F162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720E9-5F3B-D635-4F46-05B8C044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0A51-16C4-F7D9-004D-DE171D67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CE00-6B3F-0C39-B7CB-452F36AE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806E-7689-CE4B-6267-B9DEBDD3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2250-3647-F953-C28E-E39A3921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19CE-04AB-EA06-63A5-C9D4E033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1AC0-809C-BD59-F71F-31910FC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3E55-4805-1F2F-38FD-2CCA88BD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83AA-B647-A648-4B8A-6045D0975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AF3FD-934F-CAAE-C9AD-D1FB2A76C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5608-B943-6B7E-E005-B5C7E274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395A-EBB8-D4CF-4488-65E318F4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40929-84ED-4A51-F127-5FABE7A0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43B1-4392-C877-77C4-DE2AC89B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6781-AD10-5F80-F298-4F7775B4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A8A92-4D3B-C20A-B58E-79C0D906F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4A747-8BAA-217C-4A7A-BF29FAC53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5CC8A-2352-A718-1319-964C2D318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BEC19-CE40-55AB-FD1E-29FFDA24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0333-9E09-E9A2-1D62-97DD6C71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D48A2-434A-063A-401B-D6046AD0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4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4256-ABE3-3529-23AD-D1A1091A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38B60-C2C9-4BC5-D75C-D7CDC6A8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38F48-8AF0-900A-14CD-0F9AE99F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5DCAC-15E6-4621-356A-A0A1C568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719A9-D1CB-2F94-40E7-99A32028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D7AF7-E244-D302-CE1D-9D1ADA5D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F2BBD-C96A-EC01-7070-9D777A7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48BB-021D-2293-E96D-7BF85D37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D717-D779-D41F-DC10-184E48FC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410C-CD5C-CD5C-07CD-743E4A8D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CFE67-D451-7C0A-F127-32A0EF74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40265-43C5-D2CA-386F-DCB584E4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1DAD7-1736-2816-FC95-30E22B4E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29D4-B610-3053-6DE4-A27C9642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8BB0B-6B12-7121-B39C-D4E3B672A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6E151-49BC-8104-5F84-DEE0E9051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BB1EB-16FC-F3F7-B2C4-10405FF9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E2BE-2750-FB6E-087B-EDBFF71A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7445-28D7-4FBD-0E6D-7C3B447E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6E34C-2DFD-2AEE-3A01-52E2E79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44C2-F2C0-7BE0-8BD4-45B711F1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31DE-6C30-4D54-12C5-92CB48755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C998-23D7-92DD-0F3F-CCA1E2B49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210F-E7C5-3B73-21D4-CFAAFD415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307EF-28B4-14D5-D56D-46D23BF9970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MX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77020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D42-ED88-4913-1BC5-AEE818906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s-MX" sz="6000" dirty="0" err="1"/>
              <a:t>Kick</a:t>
            </a:r>
            <a:r>
              <a:rPr lang="es-MX" sz="6000" dirty="0"/>
              <a:t> off &amp; role </a:t>
            </a:r>
            <a:r>
              <a:rPr lang="es-MX" sz="6000" dirty="0" err="1"/>
              <a:t>definition</a:t>
            </a:r>
            <a:endParaRPr lang="es-MX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5701F-43C3-8B70-826A-3A643DE8F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" b="788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Objetivo </a:t>
            </a:r>
            <a:r>
              <a:rPr lang="es-MX" dirty="0" err="1"/>
              <a:t>Aquabotics</a:t>
            </a:r>
            <a:endParaRPr lang="es-MX" dirty="0"/>
          </a:p>
          <a:p>
            <a:r>
              <a:rPr lang="es-MX" dirty="0"/>
              <a:t>Organización de reuniones</a:t>
            </a:r>
          </a:p>
          <a:p>
            <a:r>
              <a:rPr lang="es-MX" dirty="0"/>
              <a:t>Plataforma para seguimiento de actividades</a:t>
            </a:r>
          </a:p>
          <a:p>
            <a:r>
              <a:rPr lang="es-MX" dirty="0"/>
              <a:t>Heineken </a:t>
            </a:r>
            <a:r>
              <a:rPr lang="es-MX" dirty="0" err="1"/>
              <a:t>Challenge</a:t>
            </a:r>
            <a:endParaRPr lang="es-MX" dirty="0"/>
          </a:p>
          <a:p>
            <a:r>
              <a:rPr lang="es-MX" dirty="0"/>
              <a:t>Definición de roles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80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 </a:t>
            </a:r>
            <a:r>
              <a:rPr lang="es-MX" b="1" dirty="0" err="1"/>
              <a:t>Aquabotics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Definir y unificar un objetivo para responder la pregunta “¿Qué es </a:t>
            </a:r>
            <a:r>
              <a:rPr lang="es-MX" dirty="0" err="1"/>
              <a:t>Aquabotics</a:t>
            </a:r>
            <a:r>
              <a:rPr lang="es-MX" dirty="0"/>
              <a:t>?”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0" i="0" dirty="0">
                <a:solidFill>
                  <a:srgbClr val="1F2328"/>
                </a:solidFill>
                <a:effectLst/>
                <a:highlight>
                  <a:srgbClr val="00FF00"/>
                </a:highlight>
                <a:latin typeface="-apple-system"/>
              </a:rPr>
              <a:t>“</a:t>
            </a:r>
            <a:r>
              <a:rPr lang="es-MX" dirty="0">
                <a:highlight>
                  <a:srgbClr val="00FF00"/>
                </a:highlight>
              </a:rPr>
              <a:t>Consultoría ambiental que utiliza la robótica avanzada, la inteligencia artificial y el análisis masivo de datos para democratizar la información medioambiental</a:t>
            </a:r>
            <a:r>
              <a:rPr lang="es-MX" b="0" i="0" dirty="0">
                <a:solidFill>
                  <a:srgbClr val="1F2328"/>
                </a:solidFill>
                <a:effectLst/>
                <a:highlight>
                  <a:srgbClr val="00FF00"/>
                </a:highlight>
                <a:latin typeface="-apple-system"/>
              </a:rPr>
              <a:t>.”</a:t>
            </a:r>
            <a:endParaRPr lang="es-MX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420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Organización de reuniones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Titulo de reunión</a:t>
            </a:r>
          </a:p>
          <a:p>
            <a:r>
              <a:rPr lang="es-MX" dirty="0" err="1">
                <a:highlight>
                  <a:srgbClr val="00FF00"/>
                </a:highlight>
              </a:rPr>
              <a:t>Periocidad</a:t>
            </a:r>
            <a:r>
              <a:rPr lang="es-MX" dirty="0">
                <a:highlight>
                  <a:srgbClr val="00FF00"/>
                </a:highlight>
              </a:rPr>
              <a:t> y horario, cada Lunes 9pm?</a:t>
            </a:r>
          </a:p>
          <a:p>
            <a:r>
              <a:rPr lang="es-MX" dirty="0">
                <a:highlight>
                  <a:srgbClr val="00FF00"/>
                </a:highlight>
              </a:rPr>
              <a:t>Revisar actividades (limitar a 10 min por </a:t>
            </a:r>
            <a:r>
              <a:rPr lang="es-MX" dirty="0" err="1">
                <a:highlight>
                  <a:srgbClr val="00FF00"/>
                </a:highlight>
              </a:rPr>
              <a:t>board</a:t>
            </a:r>
            <a:r>
              <a:rPr lang="es-MX" dirty="0">
                <a:highlight>
                  <a:srgbClr val="00FF00"/>
                </a:highlight>
              </a:rPr>
              <a:t>)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De acuerdo a </a:t>
            </a:r>
            <a:r>
              <a:rPr lang="es-MX" dirty="0" err="1">
                <a:highlight>
                  <a:srgbClr val="00FF00"/>
                </a:highlight>
              </a:rPr>
              <a:t>board</a:t>
            </a:r>
            <a:r>
              <a:rPr lang="es-MX" dirty="0">
                <a:highlight>
                  <a:srgbClr val="00FF00"/>
                </a:highlight>
              </a:rPr>
              <a:t> de Jira, por miembro o tema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¿Qué hice durante la semana?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¿Qué haré esta semana?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¿Qué bloqueos tengo?</a:t>
            </a:r>
          </a:p>
          <a:p>
            <a:r>
              <a:rPr lang="es-MX" dirty="0">
                <a:highlight>
                  <a:srgbClr val="00FF00"/>
                </a:highlight>
              </a:rPr>
              <a:t>Anuncios o temas varios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784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Plataforma de </a:t>
            </a:r>
            <a:r>
              <a:rPr lang="es-MX" b="1" dirty="0" err="1"/>
              <a:t>avtividades</a:t>
            </a:r>
            <a:r>
              <a:rPr lang="es-MX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JIRA</a:t>
            </a:r>
          </a:p>
          <a:p>
            <a:r>
              <a:rPr lang="es-MX" dirty="0" err="1"/>
              <a:t>Version</a:t>
            </a:r>
            <a:r>
              <a:rPr lang="es-MX" dirty="0"/>
              <a:t> gratis</a:t>
            </a:r>
          </a:p>
          <a:p>
            <a:r>
              <a:rPr lang="es-MX" dirty="0"/>
              <a:t>Más conocida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highlight>
                  <a:srgbClr val="FFFF00"/>
                </a:highlight>
              </a:rPr>
              <a:t>TRELLO</a:t>
            </a:r>
          </a:p>
          <a:p>
            <a:r>
              <a:rPr lang="es-MX" dirty="0"/>
              <a:t>Continuar con esta plataforma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highlight>
                  <a:srgbClr val="FFFF00"/>
                </a:highlight>
              </a:rPr>
              <a:t>Project Libre</a:t>
            </a:r>
          </a:p>
          <a:p>
            <a:r>
              <a:rPr lang="es-MX" dirty="0"/>
              <a:t>Ver ventajas sobre JIRA en su versión gratuita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194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Heineken </a:t>
            </a:r>
            <a:r>
              <a:rPr lang="es-MX" b="1" dirty="0" err="1"/>
              <a:t>Challenge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Definir alcance para Heineken </a:t>
            </a:r>
            <a:r>
              <a:rPr lang="es-MX" dirty="0" err="1"/>
              <a:t>Challenge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>
                <a:highlight>
                  <a:srgbClr val="00FF00"/>
                </a:highlight>
              </a:rPr>
              <a:t>Recabar datos del agua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b="1" dirty="0"/>
              <a:t>Puntos del reto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Vertical: Cambio climático afectando el agua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631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Definición de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762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Quiroz</a:t>
            </a:r>
          </a:p>
          <a:p>
            <a:r>
              <a:rPr lang="es-MX" dirty="0">
                <a:highlight>
                  <a:srgbClr val="00FF00"/>
                </a:highlight>
              </a:rPr>
              <a:t>Modelo de negocios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Andres</a:t>
            </a:r>
          </a:p>
          <a:p>
            <a:r>
              <a:rPr lang="es-MX" dirty="0" err="1">
                <a:highlight>
                  <a:srgbClr val="00FF00"/>
                </a:highlight>
              </a:rPr>
              <a:t>Odometria</a:t>
            </a:r>
            <a:endParaRPr lang="es-MX" dirty="0">
              <a:highlight>
                <a:srgbClr val="00FF00"/>
              </a:highlight>
            </a:endParaRPr>
          </a:p>
          <a:p>
            <a:r>
              <a:rPr lang="es-MX" dirty="0">
                <a:highlight>
                  <a:srgbClr val="00FF00"/>
                </a:highlight>
              </a:rPr>
              <a:t>Visión Artificial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Luis</a:t>
            </a:r>
          </a:p>
          <a:p>
            <a:r>
              <a:rPr lang="es-MX" dirty="0">
                <a:highlight>
                  <a:srgbClr val="00FF00"/>
                </a:highlight>
              </a:rPr>
              <a:t>Electrónica</a:t>
            </a:r>
          </a:p>
          <a:p>
            <a:r>
              <a:rPr lang="es-MX" dirty="0">
                <a:highlight>
                  <a:srgbClr val="00FF00"/>
                </a:highlight>
              </a:rPr>
              <a:t>Programación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Gabo</a:t>
            </a:r>
          </a:p>
          <a:p>
            <a:r>
              <a:rPr lang="es-MX" dirty="0">
                <a:highlight>
                  <a:srgbClr val="00FF00"/>
                </a:highlight>
              </a:rPr>
              <a:t>Diseño 3D</a:t>
            </a:r>
          </a:p>
          <a:p>
            <a:r>
              <a:rPr lang="es-MX" dirty="0">
                <a:highlight>
                  <a:srgbClr val="00FF00"/>
                </a:highlight>
              </a:rPr>
              <a:t>Dispositivos </a:t>
            </a:r>
            <a:r>
              <a:rPr lang="es-MX" dirty="0" err="1">
                <a:highlight>
                  <a:srgbClr val="00FF00"/>
                </a:highlight>
              </a:rPr>
              <a:t>Sensado</a:t>
            </a:r>
            <a:r>
              <a:rPr lang="es-MX" dirty="0">
                <a:highlight>
                  <a:srgbClr val="00FF00"/>
                </a:highlight>
              </a:rPr>
              <a:t>/Muestreo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Alexis</a:t>
            </a:r>
          </a:p>
          <a:p>
            <a:r>
              <a:rPr lang="es-MX" dirty="0">
                <a:highlight>
                  <a:srgbClr val="00FF00"/>
                </a:highlight>
              </a:rPr>
              <a:t>Página </a:t>
            </a:r>
          </a:p>
          <a:p>
            <a:r>
              <a:rPr lang="es-MX" dirty="0">
                <a:highlight>
                  <a:srgbClr val="00FF00"/>
                </a:highlight>
              </a:rPr>
              <a:t>Marketing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Campos</a:t>
            </a:r>
          </a:p>
          <a:p>
            <a:r>
              <a:rPr lang="es-MX" dirty="0">
                <a:highlight>
                  <a:srgbClr val="00FF00"/>
                </a:highlight>
              </a:rPr>
              <a:t>Dron/Embarcación</a:t>
            </a:r>
          </a:p>
        </p:txBody>
      </p:sp>
    </p:spTree>
    <p:extLst>
      <p:ext uri="{BB962C8B-B14F-4D97-AF65-F5344CB8AC3E}">
        <p14:creationId xmlns:p14="http://schemas.microsoft.com/office/powerpoint/2010/main" val="212947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/>
              <a:t>Minutas y acciones (independiente de las tareas)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86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1800" dirty="0"/>
              <a:t>Campos:</a:t>
            </a:r>
          </a:p>
          <a:p>
            <a:r>
              <a:rPr lang="es-MX" sz="1800" dirty="0">
                <a:highlight>
                  <a:srgbClr val="00FF00"/>
                </a:highlight>
              </a:rPr>
              <a:t>Poner </a:t>
            </a:r>
            <a:r>
              <a:rPr lang="es-MX" sz="1800" dirty="0" err="1">
                <a:highlight>
                  <a:srgbClr val="00FF00"/>
                </a:highlight>
              </a:rPr>
              <a:t>xmind</a:t>
            </a:r>
            <a:r>
              <a:rPr lang="es-MX" sz="1800" dirty="0">
                <a:highlight>
                  <a:srgbClr val="00FF00"/>
                </a:highlight>
              </a:rPr>
              <a:t> en repo y pasar link </a:t>
            </a:r>
          </a:p>
          <a:p>
            <a:r>
              <a:rPr lang="es-MX" sz="1800" dirty="0">
                <a:highlight>
                  <a:srgbClr val="00FF00"/>
                </a:highlight>
              </a:rPr>
              <a:t>En </a:t>
            </a:r>
            <a:r>
              <a:rPr lang="es-MX" sz="1800" dirty="0" err="1">
                <a:highlight>
                  <a:srgbClr val="00FF00"/>
                </a:highlight>
              </a:rPr>
              <a:t>xmind</a:t>
            </a:r>
            <a:r>
              <a:rPr lang="es-MX" sz="1800" dirty="0">
                <a:highlight>
                  <a:srgbClr val="00FF00"/>
                </a:highlight>
              </a:rPr>
              <a:t> poner </a:t>
            </a:r>
            <a:r>
              <a:rPr lang="es-MX" sz="1800" dirty="0" err="1">
                <a:highlight>
                  <a:srgbClr val="00FF00"/>
                </a:highlight>
              </a:rPr>
              <a:t>codigo</a:t>
            </a:r>
            <a:r>
              <a:rPr lang="es-MX" sz="1800" dirty="0">
                <a:highlight>
                  <a:srgbClr val="00FF00"/>
                </a:highlight>
              </a:rPr>
              <a:t> de colores para responsables </a:t>
            </a:r>
          </a:p>
          <a:p>
            <a:r>
              <a:rPr lang="es-MX" sz="1800" dirty="0">
                <a:highlight>
                  <a:srgbClr val="00FF00"/>
                </a:highlight>
              </a:rPr>
              <a:t>Pasar </a:t>
            </a:r>
            <a:r>
              <a:rPr lang="es-MX" sz="1800" dirty="0" err="1">
                <a:highlight>
                  <a:srgbClr val="00FF00"/>
                </a:highlight>
              </a:rPr>
              <a:t>info</a:t>
            </a:r>
            <a:r>
              <a:rPr lang="es-MX" sz="1800" dirty="0">
                <a:highlight>
                  <a:srgbClr val="00FF00"/>
                </a:highlight>
              </a:rPr>
              <a:t> PX4 a Andres </a:t>
            </a:r>
          </a:p>
          <a:p>
            <a:r>
              <a:rPr lang="es-MX" sz="1800" dirty="0">
                <a:highlight>
                  <a:srgbClr val="00FF00"/>
                </a:highlight>
              </a:rPr>
              <a:t>Pasar </a:t>
            </a:r>
            <a:r>
              <a:rPr lang="es-MX" sz="1800" dirty="0" err="1">
                <a:highlight>
                  <a:srgbClr val="00FF00"/>
                </a:highlight>
              </a:rPr>
              <a:t>info</a:t>
            </a:r>
            <a:r>
              <a:rPr lang="es-MX" sz="1800" dirty="0">
                <a:highlight>
                  <a:srgbClr val="00FF00"/>
                </a:highlight>
              </a:rPr>
              <a:t> y repo pagina a Bryan – va a comenzar una nueva</a:t>
            </a:r>
          </a:p>
          <a:p>
            <a:r>
              <a:rPr lang="es-MX" sz="1800" dirty="0">
                <a:highlight>
                  <a:srgbClr val="00FF00"/>
                </a:highlight>
              </a:rPr>
              <a:t>Pasar información de MCU a Luis </a:t>
            </a:r>
          </a:p>
          <a:p>
            <a:r>
              <a:rPr lang="es-MX" sz="1800" dirty="0">
                <a:highlight>
                  <a:srgbClr val="FFFF00"/>
                </a:highlight>
              </a:rPr>
              <a:t>Ver con Gabo el diseño de los dispositivos de muestreo y de </a:t>
            </a:r>
            <a:r>
              <a:rPr lang="es-MX" sz="1800" dirty="0" err="1">
                <a:highlight>
                  <a:srgbClr val="FFFF00"/>
                </a:highlight>
              </a:rPr>
              <a:t>sensado</a:t>
            </a:r>
            <a:endParaRPr lang="es-MX" sz="1800" dirty="0">
              <a:highlight>
                <a:srgbClr val="FFFF00"/>
              </a:highlight>
            </a:endParaRPr>
          </a:p>
          <a:p>
            <a:r>
              <a:rPr lang="es-MX" sz="1800" dirty="0">
                <a:highlight>
                  <a:srgbClr val="00FF00"/>
                </a:highlight>
              </a:rPr>
              <a:t>Re organizar Excel de gastos para pasar a Quiroz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Quiroz:</a:t>
            </a:r>
          </a:p>
          <a:p>
            <a:r>
              <a:rPr lang="es-MX" sz="1800" dirty="0"/>
              <a:t>Revisar Excel de gastos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Todos:</a:t>
            </a:r>
          </a:p>
          <a:p>
            <a:r>
              <a:rPr lang="es-MX" sz="1800" dirty="0"/>
              <a:t>Subir tareas a Jira</a:t>
            </a:r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46197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Kick off &amp; role definition</vt:lpstr>
      <vt:lpstr>Agenda</vt:lpstr>
      <vt:lpstr>Objetivo Aquabotics</vt:lpstr>
      <vt:lpstr>Organización de reuniones</vt:lpstr>
      <vt:lpstr>Plataforma de avtividades </vt:lpstr>
      <vt:lpstr>Heineken Challenge</vt:lpstr>
      <vt:lpstr>Definición de roles</vt:lpstr>
      <vt:lpstr>Minutas y acciones (independiente de las tareas)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&amp; role definition</dc:title>
  <dc:creator>Campos-Chavez, Carlos</dc:creator>
  <cp:lastModifiedBy>Campos-Chavez, Carlos</cp:lastModifiedBy>
  <cp:revision>1</cp:revision>
  <dcterms:created xsi:type="dcterms:W3CDTF">2023-09-12T02:17:39Z</dcterms:created>
  <dcterms:modified xsi:type="dcterms:W3CDTF">2023-09-15T19:59:08Z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