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ONCOLOGY WORKFLOW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9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5774"/>
            <a:ext cx="8596668" cy="803564"/>
          </a:xfrm>
        </p:spPr>
        <p:txBody>
          <a:bodyPr/>
          <a:lstStyle/>
          <a:p>
            <a:pPr algn="ctr"/>
            <a:r>
              <a:rPr lang="en-IE" dirty="0" smtClean="0"/>
              <a:t>ONCOLOGY REQUIREMENTS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30" y="764771"/>
            <a:ext cx="9264688" cy="5793971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Dashboard (? </a:t>
            </a:r>
            <a:r>
              <a:rPr lang="en-IE" dirty="0" err="1" smtClean="0"/>
              <a:t>Scaleable</a:t>
            </a:r>
            <a:r>
              <a:rPr lang="en-IE" dirty="0" smtClean="0"/>
              <a:t>) (exportable to excel)</a:t>
            </a:r>
          </a:p>
          <a:p>
            <a:r>
              <a:rPr lang="en-IE" dirty="0" smtClean="0"/>
              <a:t>Patient selection – MRN – DOB – create Oncology patient list (with active appointments – all oncology patients – create from ward list</a:t>
            </a:r>
          </a:p>
          <a:p>
            <a:r>
              <a:rPr lang="en-IE" dirty="0" smtClean="0"/>
              <a:t>Notes (patient related)</a:t>
            </a:r>
          </a:p>
          <a:p>
            <a:r>
              <a:rPr lang="en-IE" dirty="0" smtClean="0"/>
              <a:t>Notes (visit related)</a:t>
            </a:r>
          </a:p>
          <a:p>
            <a:r>
              <a:rPr lang="en-IE" dirty="0" smtClean="0"/>
              <a:t>Colour code consultants – build consultants</a:t>
            </a:r>
          </a:p>
          <a:p>
            <a:r>
              <a:rPr lang="en-IE" dirty="0" smtClean="0"/>
              <a:t>Postpone (as in move complete schedule out one week or just one appointment)</a:t>
            </a:r>
          </a:p>
          <a:p>
            <a:r>
              <a:rPr lang="en-IE" dirty="0" smtClean="0"/>
              <a:t>Build schedules</a:t>
            </a:r>
          </a:p>
          <a:p>
            <a:r>
              <a:rPr lang="en-IE" dirty="0" smtClean="0"/>
              <a:t>Schedules will prepopulate (warnings if default number exceeded)</a:t>
            </a:r>
          </a:p>
          <a:p>
            <a:r>
              <a:rPr lang="en-IE" dirty="0" smtClean="0"/>
              <a:t>Shell out to Ward Enquiry from dash board – will outstanding lists </a:t>
            </a:r>
            <a:r>
              <a:rPr lang="en-IE" dirty="0" err="1" smtClean="0"/>
              <a:t>etc</a:t>
            </a:r>
            <a:endParaRPr lang="en-IE" dirty="0" smtClean="0"/>
          </a:p>
          <a:p>
            <a:r>
              <a:rPr lang="en-IE" dirty="0" smtClean="0"/>
              <a:t>Shell out to OCM (a later requirement)</a:t>
            </a:r>
          </a:p>
          <a:p>
            <a:r>
              <a:rPr lang="en-IE" dirty="0" smtClean="0"/>
              <a:t>This should be added to OCM user profiles</a:t>
            </a:r>
          </a:p>
          <a:p>
            <a:r>
              <a:rPr lang="en-IE" dirty="0" smtClean="0"/>
              <a:t>Investigate the possibility of texting patient</a:t>
            </a:r>
          </a:p>
          <a:p>
            <a:r>
              <a:rPr lang="en-IE" dirty="0" smtClean="0"/>
              <a:t>Set alerts against a patient if results not back by ? 2 days prior to appointment flag</a:t>
            </a:r>
          </a:p>
          <a:p>
            <a:r>
              <a:rPr lang="en-IE" dirty="0" smtClean="0"/>
              <a:t>Set drug ordering reminders</a:t>
            </a:r>
          </a:p>
          <a:p>
            <a:r>
              <a:rPr lang="en-IE" dirty="0" smtClean="0"/>
              <a:t>View IPC alerts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48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4058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SCHEDULE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139"/>
            <a:ext cx="8596668" cy="3034866"/>
          </a:xfrm>
        </p:spPr>
        <p:txBody>
          <a:bodyPr/>
          <a:lstStyle/>
          <a:p>
            <a:r>
              <a:rPr lang="en-IE" dirty="0" smtClean="0"/>
              <a:t>Schedule name</a:t>
            </a:r>
          </a:p>
          <a:p>
            <a:r>
              <a:rPr lang="en-IE" dirty="0" smtClean="0"/>
              <a:t>Frequency (in days)</a:t>
            </a:r>
          </a:p>
          <a:p>
            <a:r>
              <a:rPr lang="en-IE" dirty="0" smtClean="0"/>
              <a:t>Number of cycles</a:t>
            </a:r>
          </a:p>
          <a:p>
            <a:r>
              <a:rPr lang="en-IE" dirty="0" smtClean="0"/>
              <a:t>Length of stay (hrs)</a:t>
            </a:r>
          </a:p>
          <a:p>
            <a:r>
              <a:rPr lang="en-IE" dirty="0" smtClean="0"/>
              <a:t>Drug alert</a:t>
            </a:r>
          </a:p>
          <a:p>
            <a:r>
              <a:rPr lang="en-IE" dirty="0" smtClean="0"/>
              <a:t>Section (</a:t>
            </a:r>
            <a:r>
              <a:rPr lang="en-IE" dirty="0"/>
              <a:t>O</a:t>
            </a:r>
            <a:r>
              <a:rPr lang="en-IE" dirty="0" smtClean="0"/>
              <a:t>ncology – Infusion)</a:t>
            </a:r>
          </a:p>
          <a:p>
            <a:r>
              <a:rPr lang="en-IE" dirty="0" smtClean="0"/>
              <a:t>Ability to schedule an appointment outside of the normal schedule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19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/>
          <a:lstStyle/>
          <a:p>
            <a:pPr algn="ctr"/>
            <a:r>
              <a:rPr lang="en-IE" dirty="0" smtClean="0"/>
              <a:t>ONCOLOGY PATIENT DETAILS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3848791"/>
          </a:xfrm>
        </p:spPr>
        <p:txBody>
          <a:bodyPr/>
          <a:lstStyle/>
          <a:p>
            <a:r>
              <a:rPr lang="en-IE" dirty="0" smtClean="0"/>
              <a:t>Chart Number</a:t>
            </a:r>
          </a:p>
          <a:p>
            <a:r>
              <a:rPr lang="en-IE" dirty="0" smtClean="0"/>
              <a:t>IHI Number</a:t>
            </a:r>
          </a:p>
          <a:p>
            <a:r>
              <a:rPr lang="en-IE" dirty="0" smtClean="0"/>
              <a:t>Surname</a:t>
            </a:r>
          </a:p>
          <a:p>
            <a:r>
              <a:rPr lang="en-IE" dirty="0" smtClean="0"/>
              <a:t>Forename</a:t>
            </a:r>
          </a:p>
          <a:p>
            <a:r>
              <a:rPr lang="en-IE" dirty="0" smtClean="0"/>
              <a:t>DOB</a:t>
            </a:r>
          </a:p>
          <a:p>
            <a:r>
              <a:rPr lang="en-IE" dirty="0" smtClean="0"/>
              <a:t>Address</a:t>
            </a:r>
          </a:p>
          <a:p>
            <a:r>
              <a:rPr lang="en-IE" dirty="0" smtClean="0"/>
              <a:t>Mobile number</a:t>
            </a:r>
          </a:p>
          <a:p>
            <a:r>
              <a:rPr lang="en-IE" dirty="0" smtClean="0"/>
              <a:t>Patient Note</a:t>
            </a:r>
          </a:p>
          <a:p>
            <a:r>
              <a:rPr lang="en-IE" dirty="0" smtClean="0"/>
              <a:t>Active (Y/ 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2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WARD DETAILS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287"/>
            <a:ext cx="8596668" cy="4678075"/>
          </a:xfrm>
        </p:spPr>
        <p:txBody>
          <a:bodyPr/>
          <a:lstStyle/>
          <a:p>
            <a:r>
              <a:rPr lang="en-IE" dirty="0" smtClean="0"/>
              <a:t>Ward name</a:t>
            </a:r>
          </a:p>
          <a:p>
            <a:r>
              <a:rPr lang="en-IE" dirty="0" smtClean="0"/>
              <a:t>Number of spaces</a:t>
            </a:r>
          </a:p>
          <a:p>
            <a:r>
              <a:rPr lang="en-IE" dirty="0" smtClean="0"/>
              <a:t>Max extra spaces</a:t>
            </a:r>
          </a:p>
          <a:p>
            <a:r>
              <a:rPr lang="en-IE" dirty="0" smtClean="0"/>
              <a:t>Ward diary ability to alter for 1 day the number of spaces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9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935"/>
          </a:xfrm>
        </p:spPr>
        <p:txBody>
          <a:bodyPr/>
          <a:lstStyle/>
          <a:p>
            <a:pPr algn="ctr"/>
            <a:r>
              <a:rPr lang="en-IE" dirty="0" smtClean="0"/>
              <a:t>DASHBOARD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103"/>
            <a:ext cx="8596668" cy="4603260"/>
          </a:xfrm>
        </p:spPr>
        <p:txBody>
          <a:bodyPr/>
          <a:lstStyle/>
          <a:p>
            <a:r>
              <a:rPr lang="en-IE" dirty="0" smtClean="0"/>
              <a:t>Looks like Excel spread sheet</a:t>
            </a:r>
          </a:p>
          <a:p>
            <a:r>
              <a:rPr lang="en-IE" dirty="0" smtClean="0"/>
              <a:t>Click on any patient to get menu</a:t>
            </a:r>
          </a:p>
          <a:p>
            <a:pPr lvl="1"/>
            <a:r>
              <a:rPr lang="en-IE" dirty="0" smtClean="0"/>
              <a:t>Patient details</a:t>
            </a:r>
          </a:p>
          <a:p>
            <a:pPr lvl="1"/>
            <a:r>
              <a:rPr lang="en-IE" dirty="0" smtClean="0"/>
              <a:t>Reschedule</a:t>
            </a:r>
          </a:p>
          <a:p>
            <a:pPr lvl="1"/>
            <a:r>
              <a:rPr lang="en-IE" dirty="0" smtClean="0"/>
              <a:t>Notes</a:t>
            </a:r>
          </a:p>
          <a:p>
            <a:pPr lvl="1"/>
            <a:r>
              <a:rPr lang="en-IE" dirty="0" smtClean="0"/>
              <a:t>Ward Enquiry</a:t>
            </a:r>
          </a:p>
          <a:p>
            <a:endParaRPr lang="en-IE" dirty="0" smtClean="0"/>
          </a:p>
          <a:p>
            <a:r>
              <a:rPr lang="en-IE" dirty="0" smtClean="0"/>
              <a:t>Auto display patients who have arrived</a:t>
            </a:r>
          </a:p>
          <a:p>
            <a:r>
              <a:rPr lang="en-IE" dirty="0" smtClean="0"/>
              <a:t>Display alerts</a:t>
            </a:r>
          </a:p>
          <a:p>
            <a:r>
              <a:rPr lang="en-IE" dirty="0" smtClean="0"/>
              <a:t>Display auto updates every 5 minutes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62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475"/>
          </a:xfrm>
        </p:spPr>
        <p:txBody>
          <a:bodyPr/>
          <a:lstStyle/>
          <a:p>
            <a:pPr algn="ctr"/>
            <a:r>
              <a:rPr lang="en-IE" dirty="0" smtClean="0"/>
              <a:t>DASHBOARD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" y="1485661"/>
            <a:ext cx="1178407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152"/>
          </a:xfrm>
        </p:spPr>
        <p:txBody>
          <a:bodyPr/>
          <a:lstStyle/>
          <a:p>
            <a:pPr algn="ctr"/>
            <a:r>
              <a:rPr lang="en-IE" dirty="0" smtClean="0"/>
              <a:t>PATIENT SCREEN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322023" y="1363759"/>
            <a:ext cx="8372819" cy="499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410160" y="1490771"/>
            <a:ext cx="16321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dirty="0" smtClean="0"/>
              <a:t>Chart Number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382177" y="1490771"/>
            <a:ext cx="17737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Surname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5508433" y="1490771"/>
            <a:ext cx="2093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Forename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7954178" y="1490771"/>
            <a:ext cx="936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DOB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0" y="1972198"/>
            <a:ext cx="78638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Patient Notes</a:t>
            </a:r>
          </a:p>
          <a:p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1413368" y="2704918"/>
            <a:ext cx="7950969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Current Schedule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1410160" y="5013241"/>
            <a:ext cx="79541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Schedule Notes</a:t>
            </a:r>
            <a:endParaRPr lang="en-IE" dirty="0"/>
          </a:p>
          <a:p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1410160" y="5867963"/>
            <a:ext cx="15728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 smtClean="0"/>
              <a:t>Add Schedule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3133496" y="5867963"/>
            <a:ext cx="184217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 smtClean="0"/>
              <a:t>Modify schedule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5076559" y="5867963"/>
            <a:ext cx="17223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 smtClean="0"/>
              <a:t>Patient History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6929691" y="5843597"/>
            <a:ext cx="134389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 smtClean="0"/>
              <a:t>Lab Results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8422395" y="5867963"/>
            <a:ext cx="88838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 smtClean="0"/>
              <a:t>`Notes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33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1904</TotalTime>
  <Words>276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ONCOLOGY WORKFLOW</vt:lpstr>
      <vt:lpstr>ONCOLOGY REQUIREMENTS</vt:lpstr>
      <vt:lpstr>SCHEDULE</vt:lpstr>
      <vt:lpstr>ONCOLOGY PATIENT DETAILS</vt:lpstr>
      <vt:lpstr>WARD DETAILS</vt:lpstr>
      <vt:lpstr>DASHBOARD</vt:lpstr>
      <vt:lpstr>DASHBOARD</vt:lpstr>
      <vt:lpstr>PATIENT SCREEN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ONCOLOGY WORKFLOW</dc:title>
  <dc:creator>Ken Gregg</dc:creator>
  <cp:lastModifiedBy>Ken Gregg</cp:lastModifiedBy>
  <cp:revision>12</cp:revision>
  <dcterms:created xsi:type="dcterms:W3CDTF">2024-02-06T11:49:37Z</dcterms:created>
  <dcterms:modified xsi:type="dcterms:W3CDTF">2024-02-13T15:23:05Z</dcterms:modified>
</cp:coreProperties>
</file>