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3D61CE-E812-4694-807E-3FD8714D4479}" type="doc">
      <dgm:prSet loTypeId="urn:microsoft.com/office/officeart/2008/layout/NameandTitleOrganizationalChart" loCatId="hierarchy" qsTypeId="urn:microsoft.com/office/officeart/2005/8/quickstyle/simple1" qsCatId="simple" csTypeId="urn:microsoft.com/office/officeart/2005/8/colors/accent1_2" csCatId="accent1" phldr="1"/>
      <dgm:spPr/>
      <dgm:t>
        <a:bodyPr/>
        <a:lstStyle/>
        <a:p>
          <a:endParaRPr lang="en-US"/>
        </a:p>
      </dgm:t>
    </dgm:pt>
    <dgm:pt modelId="{D49F8F02-2E3A-43F1-9EC4-A6DDD1938C40}">
      <dgm:prSet phldrT="[Text]"/>
      <dgm:spPr>
        <a:solidFill>
          <a:srgbClr val="002060"/>
        </a:solidFill>
      </dgm:spPr>
      <dgm:t>
        <a:bodyPr/>
        <a:lstStyle/>
        <a:p>
          <a:r>
            <a:rPr lang="en-US" dirty="0" smtClean="0"/>
            <a:t>NetAcquire</a:t>
          </a:r>
          <a:endParaRPr lang="en-US" dirty="0"/>
        </a:p>
      </dgm:t>
    </dgm:pt>
    <dgm:pt modelId="{C365B4B0-EC1A-4971-A24F-C4C08A2BB256}" type="parTrans" cxnId="{571DC00D-5D90-4474-8287-126335E49383}">
      <dgm:prSet/>
      <dgm:spPr/>
      <dgm:t>
        <a:bodyPr/>
        <a:lstStyle/>
        <a:p>
          <a:endParaRPr lang="en-US"/>
        </a:p>
      </dgm:t>
    </dgm:pt>
    <dgm:pt modelId="{9B27E418-DB61-4687-AEBE-CB3BAE740C4F}" type="sibTrans" cxnId="{571DC00D-5D90-4474-8287-126335E49383}">
      <dgm:prSet/>
      <dgm:spPr/>
      <dgm:t>
        <a:bodyPr/>
        <a:lstStyle/>
        <a:p>
          <a:pPr algn="ctr"/>
          <a:r>
            <a:rPr lang="en-US" dirty="0" smtClean="0"/>
            <a:t>LIS</a:t>
          </a:r>
          <a:endParaRPr lang="en-US" dirty="0"/>
        </a:p>
      </dgm:t>
    </dgm:pt>
    <dgm:pt modelId="{C7C9870C-1B1D-4E4D-9FAE-1F8BDE469397}">
      <dgm:prSet phldrT="[Text]"/>
      <dgm:spPr>
        <a:solidFill>
          <a:srgbClr val="00B0F0"/>
        </a:solidFill>
      </dgm:spPr>
      <dgm:t>
        <a:bodyPr/>
        <a:lstStyle/>
        <a:p>
          <a:r>
            <a:rPr lang="en-US" dirty="0" smtClean="0"/>
            <a:t>MYLA</a:t>
          </a:r>
          <a:endParaRPr lang="en-US" dirty="0"/>
        </a:p>
      </dgm:t>
    </dgm:pt>
    <dgm:pt modelId="{A6E63F4E-A339-4D4F-8146-70E15ACECCA0}" type="parTrans" cxnId="{15FDF4F4-79EA-4E90-A8F3-7F05CB78B144}">
      <dgm:prSet/>
      <dgm:spPr/>
      <dgm:t>
        <a:bodyPr/>
        <a:lstStyle/>
        <a:p>
          <a:endParaRPr lang="en-US"/>
        </a:p>
      </dgm:t>
    </dgm:pt>
    <dgm:pt modelId="{203EF496-3FAF-4646-8359-4397723519C0}" type="sibTrans" cxnId="{15FDF4F4-79EA-4E90-A8F3-7F05CB78B144}">
      <dgm:prSet/>
      <dgm:spPr/>
      <dgm:t>
        <a:bodyPr/>
        <a:lstStyle/>
        <a:p>
          <a:pPr algn="ctr"/>
          <a:r>
            <a:rPr lang="en-US" dirty="0" smtClean="0"/>
            <a:t>Middleware: MYLA V 4.9</a:t>
          </a:r>
          <a:endParaRPr lang="en-US" dirty="0"/>
        </a:p>
      </dgm:t>
    </dgm:pt>
    <dgm:pt modelId="{9049860B-85FD-4D1C-B238-843D9A5F0F3B}">
      <dgm:prSet phldrT="[Text]"/>
      <dgm:spPr>
        <a:solidFill>
          <a:srgbClr val="C00000"/>
        </a:solidFill>
      </dgm:spPr>
      <dgm:t>
        <a:bodyPr/>
        <a:lstStyle/>
        <a:p>
          <a:r>
            <a:rPr lang="en-US" dirty="0" err="1" smtClean="0"/>
            <a:t>Vitek</a:t>
          </a:r>
          <a:endParaRPr lang="en-US" dirty="0"/>
        </a:p>
      </dgm:t>
    </dgm:pt>
    <dgm:pt modelId="{330C5F66-1E30-41D3-A576-03780B78F6CF}" type="parTrans" cxnId="{ED60AD92-8AE5-4916-BAFA-4032E341BFC5}">
      <dgm:prSet/>
      <dgm:spPr/>
      <dgm:t>
        <a:bodyPr/>
        <a:lstStyle/>
        <a:p>
          <a:endParaRPr lang="en-US"/>
        </a:p>
      </dgm:t>
    </dgm:pt>
    <dgm:pt modelId="{753C2841-21BF-4814-8DC3-4B530B200204}" type="sibTrans" cxnId="{ED60AD92-8AE5-4916-BAFA-4032E341BFC5}">
      <dgm:prSet/>
      <dgm:spPr/>
      <dgm:t>
        <a:bodyPr/>
        <a:lstStyle/>
        <a:p>
          <a:pPr algn="ctr"/>
          <a:r>
            <a:rPr lang="en-US" dirty="0" smtClean="0"/>
            <a:t>Instrument-</a:t>
          </a:r>
          <a:r>
            <a:rPr lang="en-US" dirty="0" err="1" smtClean="0"/>
            <a:t>Vitek</a:t>
          </a:r>
          <a:r>
            <a:rPr lang="en-US" dirty="0" smtClean="0"/>
            <a:t> 2 60</a:t>
          </a:r>
          <a:endParaRPr lang="en-US" dirty="0"/>
        </a:p>
      </dgm:t>
    </dgm:pt>
    <dgm:pt modelId="{10D7A606-A9B3-45C0-8784-4BD42D2549BB}">
      <dgm:prSet phldrT="[Text]"/>
      <dgm:spPr>
        <a:solidFill>
          <a:srgbClr val="FFC000"/>
        </a:solidFill>
      </dgm:spPr>
      <dgm:t>
        <a:bodyPr/>
        <a:lstStyle/>
        <a:p>
          <a:r>
            <a:rPr lang="en-US" dirty="0" err="1" smtClean="0"/>
            <a:t>BactAlert</a:t>
          </a:r>
          <a:endParaRPr lang="en-US" dirty="0"/>
        </a:p>
      </dgm:t>
    </dgm:pt>
    <dgm:pt modelId="{6CF8DE3F-1550-41A6-B08F-9DCD4EB7E4A4}" type="parTrans" cxnId="{2D5CD11E-726E-48F3-B1AC-491FE11524BC}">
      <dgm:prSet/>
      <dgm:spPr/>
      <dgm:t>
        <a:bodyPr/>
        <a:lstStyle/>
        <a:p>
          <a:endParaRPr lang="en-US"/>
        </a:p>
      </dgm:t>
    </dgm:pt>
    <dgm:pt modelId="{173180CA-60A8-4705-89B9-CA87EF6503B2}" type="sibTrans" cxnId="{2D5CD11E-726E-48F3-B1AC-491FE11524BC}">
      <dgm:prSet/>
      <dgm:spPr/>
      <dgm:t>
        <a:bodyPr/>
        <a:lstStyle/>
        <a:p>
          <a:pPr algn="ctr"/>
          <a:r>
            <a:rPr lang="en-US" dirty="0" smtClean="0"/>
            <a:t>Instrument- </a:t>
          </a:r>
          <a:r>
            <a:rPr lang="en-US" dirty="0" err="1" smtClean="0"/>
            <a:t>BacT</a:t>
          </a:r>
          <a:r>
            <a:rPr lang="en-US" dirty="0" smtClean="0"/>
            <a:t>/Alert 3D</a:t>
          </a:r>
          <a:endParaRPr lang="en-US" dirty="0"/>
        </a:p>
      </dgm:t>
    </dgm:pt>
    <dgm:pt modelId="{C10382E1-7DC2-421F-8545-10603354EB27}">
      <dgm:prSet/>
      <dgm:spPr>
        <a:solidFill>
          <a:srgbClr val="FF0000"/>
        </a:solidFill>
      </dgm:spPr>
      <dgm:t>
        <a:bodyPr/>
        <a:lstStyle/>
        <a:p>
          <a:r>
            <a:rPr lang="en-US" dirty="0" err="1" smtClean="0"/>
            <a:t>Maldi</a:t>
          </a:r>
          <a:endParaRPr lang="en-US" dirty="0"/>
        </a:p>
      </dgm:t>
    </dgm:pt>
    <dgm:pt modelId="{6310366C-A437-4AC4-9D49-DE49A58C7325}" type="parTrans" cxnId="{634BDA0C-CA7C-47B7-95BD-CB7B2FBF33D6}">
      <dgm:prSet/>
      <dgm:spPr/>
      <dgm:t>
        <a:bodyPr/>
        <a:lstStyle/>
        <a:p>
          <a:endParaRPr lang="en-US"/>
        </a:p>
      </dgm:t>
    </dgm:pt>
    <dgm:pt modelId="{F5CFF354-CA4A-4EAB-909E-A73E2F2DADBF}" type="sibTrans" cxnId="{634BDA0C-CA7C-47B7-95BD-CB7B2FBF33D6}">
      <dgm:prSet/>
      <dgm:spPr/>
      <dgm:t>
        <a:bodyPr/>
        <a:lstStyle/>
        <a:p>
          <a:pPr algn="ctr"/>
          <a:r>
            <a:rPr lang="en-US" dirty="0" smtClean="0"/>
            <a:t>Instrument- </a:t>
          </a:r>
          <a:r>
            <a:rPr lang="en-US" dirty="0" err="1" smtClean="0"/>
            <a:t>Vitek</a:t>
          </a:r>
          <a:r>
            <a:rPr lang="en-US" dirty="0" smtClean="0"/>
            <a:t> MS PRIME</a:t>
          </a:r>
          <a:endParaRPr lang="en-US" dirty="0"/>
        </a:p>
      </dgm:t>
    </dgm:pt>
    <dgm:pt modelId="{C299E406-7FF1-4A40-BCA0-12F1B4777DA5}" type="pres">
      <dgm:prSet presAssocID="{9C3D61CE-E812-4694-807E-3FD8714D4479}" presName="hierChild1" presStyleCnt="0">
        <dgm:presLayoutVars>
          <dgm:orgChart val="1"/>
          <dgm:chPref val="1"/>
          <dgm:dir/>
          <dgm:animOne val="branch"/>
          <dgm:animLvl val="lvl"/>
          <dgm:resizeHandles/>
        </dgm:presLayoutVars>
      </dgm:prSet>
      <dgm:spPr/>
      <dgm:t>
        <a:bodyPr/>
        <a:lstStyle/>
        <a:p>
          <a:endParaRPr lang="en-US"/>
        </a:p>
      </dgm:t>
    </dgm:pt>
    <dgm:pt modelId="{C9C44CB4-AFC2-4BE5-B284-9C1D9EC69DA9}" type="pres">
      <dgm:prSet presAssocID="{D49F8F02-2E3A-43F1-9EC4-A6DDD1938C40}" presName="hierRoot1" presStyleCnt="0">
        <dgm:presLayoutVars>
          <dgm:hierBranch val="init"/>
        </dgm:presLayoutVars>
      </dgm:prSet>
      <dgm:spPr/>
    </dgm:pt>
    <dgm:pt modelId="{B774002C-28F6-428A-92E8-25A928E8DA0E}" type="pres">
      <dgm:prSet presAssocID="{D49F8F02-2E3A-43F1-9EC4-A6DDD1938C40}" presName="rootComposite1" presStyleCnt="0"/>
      <dgm:spPr/>
    </dgm:pt>
    <dgm:pt modelId="{271B8D48-6178-4073-A2EE-50C134B08337}" type="pres">
      <dgm:prSet presAssocID="{D49F8F02-2E3A-43F1-9EC4-A6DDD1938C40}" presName="rootText1" presStyleLbl="node0" presStyleIdx="0" presStyleCnt="1">
        <dgm:presLayoutVars>
          <dgm:chMax/>
          <dgm:chPref val="3"/>
        </dgm:presLayoutVars>
      </dgm:prSet>
      <dgm:spPr/>
      <dgm:t>
        <a:bodyPr/>
        <a:lstStyle/>
        <a:p>
          <a:endParaRPr lang="en-US"/>
        </a:p>
      </dgm:t>
    </dgm:pt>
    <dgm:pt modelId="{D522202D-B4C5-40F3-A020-19F1874D2734}" type="pres">
      <dgm:prSet presAssocID="{D49F8F02-2E3A-43F1-9EC4-A6DDD1938C40}" presName="titleText1" presStyleLbl="fgAcc0" presStyleIdx="0" presStyleCnt="1">
        <dgm:presLayoutVars>
          <dgm:chMax val="0"/>
          <dgm:chPref val="0"/>
        </dgm:presLayoutVars>
      </dgm:prSet>
      <dgm:spPr/>
      <dgm:t>
        <a:bodyPr/>
        <a:lstStyle/>
        <a:p>
          <a:endParaRPr lang="en-US"/>
        </a:p>
      </dgm:t>
    </dgm:pt>
    <dgm:pt modelId="{04CEABD2-840B-40CF-B286-1106E66B2D9A}" type="pres">
      <dgm:prSet presAssocID="{D49F8F02-2E3A-43F1-9EC4-A6DDD1938C40}" presName="rootConnector1" presStyleLbl="node1" presStyleIdx="0" presStyleCnt="4"/>
      <dgm:spPr/>
      <dgm:t>
        <a:bodyPr/>
        <a:lstStyle/>
        <a:p>
          <a:endParaRPr lang="en-US"/>
        </a:p>
      </dgm:t>
    </dgm:pt>
    <dgm:pt modelId="{19D2D00B-F61B-47E5-AC00-8CB020D6A441}" type="pres">
      <dgm:prSet presAssocID="{D49F8F02-2E3A-43F1-9EC4-A6DDD1938C40}" presName="hierChild2" presStyleCnt="0"/>
      <dgm:spPr/>
    </dgm:pt>
    <dgm:pt modelId="{A9EC17A7-D0CB-4AAC-935C-74CEE01AD550}" type="pres">
      <dgm:prSet presAssocID="{A6E63F4E-A339-4D4F-8146-70E15ACECCA0}" presName="Name37" presStyleLbl="parChTrans1D2" presStyleIdx="0" presStyleCnt="1"/>
      <dgm:spPr/>
      <dgm:t>
        <a:bodyPr/>
        <a:lstStyle/>
        <a:p>
          <a:endParaRPr lang="en-US"/>
        </a:p>
      </dgm:t>
    </dgm:pt>
    <dgm:pt modelId="{6977F191-9255-451D-B237-D08B013E10C1}" type="pres">
      <dgm:prSet presAssocID="{C7C9870C-1B1D-4E4D-9FAE-1F8BDE469397}" presName="hierRoot2" presStyleCnt="0">
        <dgm:presLayoutVars>
          <dgm:hierBranch val="init"/>
        </dgm:presLayoutVars>
      </dgm:prSet>
      <dgm:spPr/>
    </dgm:pt>
    <dgm:pt modelId="{45E21EC5-8930-4E3A-AB89-43092FD0167A}" type="pres">
      <dgm:prSet presAssocID="{C7C9870C-1B1D-4E4D-9FAE-1F8BDE469397}" presName="rootComposite" presStyleCnt="0"/>
      <dgm:spPr/>
    </dgm:pt>
    <dgm:pt modelId="{3BF7F8FF-58FC-41C2-9661-304822DCC12C}" type="pres">
      <dgm:prSet presAssocID="{C7C9870C-1B1D-4E4D-9FAE-1F8BDE469397}" presName="rootText" presStyleLbl="node1" presStyleIdx="0" presStyleCnt="4">
        <dgm:presLayoutVars>
          <dgm:chMax/>
          <dgm:chPref val="3"/>
        </dgm:presLayoutVars>
      </dgm:prSet>
      <dgm:spPr/>
      <dgm:t>
        <a:bodyPr/>
        <a:lstStyle/>
        <a:p>
          <a:endParaRPr lang="en-US"/>
        </a:p>
      </dgm:t>
    </dgm:pt>
    <dgm:pt modelId="{25AD77D9-1BA8-449E-9749-7ACB6938B0F2}" type="pres">
      <dgm:prSet presAssocID="{C7C9870C-1B1D-4E4D-9FAE-1F8BDE469397}" presName="titleText2" presStyleLbl="fgAcc1" presStyleIdx="0" presStyleCnt="4">
        <dgm:presLayoutVars>
          <dgm:chMax val="0"/>
          <dgm:chPref val="0"/>
        </dgm:presLayoutVars>
      </dgm:prSet>
      <dgm:spPr/>
      <dgm:t>
        <a:bodyPr/>
        <a:lstStyle/>
        <a:p>
          <a:endParaRPr lang="en-US"/>
        </a:p>
      </dgm:t>
    </dgm:pt>
    <dgm:pt modelId="{42007B96-4096-48D9-8508-193396495186}" type="pres">
      <dgm:prSet presAssocID="{C7C9870C-1B1D-4E4D-9FAE-1F8BDE469397}" presName="rootConnector" presStyleLbl="node2" presStyleIdx="0" presStyleCnt="0"/>
      <dgm:spPr/>
      <dgm:t>
        <a:bodyPr/>
        <a:lstStyle/>
        <a:p>
          <a:endParaRPr lang="en-US"/>
        </a:p>
      </dgm:t>
    </dgm:pt>
    <dgm:pt modelId="{BF2CE5FE-0ADE-406E-A4E2-1AB2FFEC4112}" type="pres">
      <dgm:prSet presAssocID="{C7C9870C-1B1D-4E4D-9FAE-1F8BDE469397}" presName="hierChild4" presStyleCnt="0"/>
      <dgm:spPr/>
    </dgm:pt>
    <dgm:pt modelId="{12F0F9F1-5E83-42EB-8699-A108ABA69BDF}" type="pres">
      <dgm:prSet presAssocID="{330C5F66-1E30-41D3-A576-03780B78F6CF}" presName="Name37" presStyleLbl="parChTrans1D3" presStyleIdx="0" presStyleCnt="3"/>
      <dgm:spPr/>
      <dgm:t>
        <a:bodyPr/>
        <a:lstStyle/>
        <a:p>
          <a:endParaRPr lang="en-US"/>
        </a:p>
      </dgm:t>
    </dgm:pt>
    <dgm:pt modelId="{62A8635B-1242-4EFF-A0CC-D8833244F310}" type="pres">
      <dgm:prSet presAssocID="{9049860B-85FD-4D1C-B238-843D9A5F0F3B}" presName="hierRoot2" presStyleCnt="0">
        <dgm:presLayoutVars>
          <dgm:hierBranch val="init"/>
        </dgm:presLayoutVars>
      </dgm:prSet>
      <dgm:spPr/>
    </dgm:pt>
    <dgm:pt modelId="{F4705F25-3F5F-45FC-8F76-3BACA16025A9}" type="pres">
      <dgm:prSet presAssocID="{9049860B-85FD-4D1C-B238-843D9A5F0F3B}" presName="rootComposite" presStyleCnt="0"/>
      <dgm:spPr/>
    </dgm:pt>
    <dgm:pt modelId="{7F36FE34-735E-436B-9FB2-2FB53918AF45}" type="pres">
      <dgm:prSet presAssocID="{9049860B-85FD-4D1C-B238-843D9A5F0F3B}" presName="rootText" presStyleLbl="node1" presStyleIdx="1" presStyleCnt="4">
        <dgm:presLayoutVars>
          <dgm:chMax/>
          <dgm:chPref val="3"/>
        </dgm:presLayoutVars>
      </dgm:prSet>
      <dgm:spPr/>
      <dgm:t>
        <a:bodyPr/>
        <a:lstStyle/>
        <a:p>
          <a:endParaRPr lang="en-US"/>
        </a:p>
      </dgm:t>
    </dgm:pt>
    <dgm:pt modelId="{E6C50D3A-171B-4F77-8EEF-9DD48A8415BB}" type="pres">
      <dgm:prSet presAssocID="{9049860B-85FD-4D1C-B238-843D9A5F0F3B}" presName="titleText2" presStyleLbl="fgAcc1" presStyleIdx="1" presStyleCnt="4">
        <dgm:presLayoutVars>
          <dgm:chMax val="0"/>
          <dgm:chPref val="0"/>
        </dgm:presLayoutVars>
      </dgm:prSet>
      <dgm:spPr/>
      <dgm:t>
        <a:bodyPr/>
        <a:lstStyle/>
        <a:p>
          <a:endParaRPr lang="en-US"/>
        </a:p>
      </dgm:t>
    </dgm:pt>
    <dgm:pt modelId="{4FF8D3C0-967F-4603-A086-9E6AF80AC22B}" type="pres">
      <dgm:prSet presAssocID="{9049860B-85FD-4D1C-B238-843D9A5F0F3B}" presName="rootConnector" presStyleLbl="node3" presStyleIdx="0" presStyleCnt="0"/>
      <dgm:spPr/>
      <dgm:t>
        <a:bodyPr/>
        <a:lstStyle/>
        <a:p>
          <a:endParaRPr lang="en-US"/>
        </a:p>
      </dgm:t>
    </dgm:pt>
    <dgm:pt modelId="{6D39022A-6E33-487C-9CAD-76196A93F50B}" type="pres">
      <dgm:prSet presAssocID="{9049860B-85FD-4D1C-B238-843D9A5F0F3B}" presName="hierChild4" presStyleCnt="0"/>
      <dgm:spPr/>
    </dgm:pt>
    <dgm:pt modelId="{69E4BE55-BC1F-4D32-894C-0E830579E73A}" type="pres">
      <dgm:prSet presAssocID="{9049860B-85FD-4D1C-B238-843D9A5F0F3B}" presName="hierChild5" presStyleCnt="0"/>
      <dgm:spPr/>
    </dgm:pt>
    <dgm:pt modelId="{827342EF-3798-427E-A765-DCB230CF29F1}" type="pres">
      <dgm:prSet presAssocID="{6310366C-A437-4AC4-9D49-DE49A58C7325}" presName="Name37" presStyleLbl="parChTrans1D3" presStyleIdx="1" presStyleCnt="3"/>
      <dgm:spPr/>
      <dgm:t>
        <a:bodyPr/>
        <a:lstStyle/>
        <a:p>
          <a:endParaRPr lang="en-US"/>
        </a:p>
      </dgm:t>
    </dgm:pt>
    <dgm:pt modelId="{1326128B-14B6-4BF3-8ED0-9B665223E384}" type="pres">
      <dgm:prSet presAssocID="{C10382E1-7DC2-421F-8545-10603354EB27}" presName="hierRoot2" presStyleCnt="0">
        <dgm:presLayoutVars>
          <dgm:hierBranch val="init"/>
        </dgm:presLayoutVars>
      </dgm:prSet>
      <dgm:spPr/>
    </dgm:pt>
    <dgm:pt modelId="{201B7C38-F942-4FD4-9020-29CD712C0DD2}" type="pres">
      <dgm:prSet presAssocID="{C10382E1-7DC2-421F-8545-10603354EB27}" presName="rootComposite" presStyleCnt="0"/>
      <dgm:spPr/>
    </dgm:pt>
    <dgm:pt modelId="{AB6BBCD8-0BD5-49F8-BCDE-6C9DC01D464E}" type="pres">
      <dgm:prSet presAssocID="{C10382E1-7DC2-421F-8545-10603354EB27}" presName="rootText" presStyleLbl="node1" presStyleIdx="2" presStyleCnt="4">
        <dgm:presLayoutVars>
          <dgm:chMax/>
          <dgm:chPref val="3"/>
        </dgm:presLayoutVars>
      </dgm:prSet>
      <dgm:spPr/>
      <dgm:t>
        <a:bodyPr/>
        <a:lstStyle/>
        <a:p>
          <a:endParaRPr lang="en-US"/>
        </a:p>
      </dgm:t>
    </dgm:pt>
    <dgm:pt modelId="{CAFBF060-EE50-4AEF-B2C0-ED8B69A81005}" type="pres">
      <dgm:prSet presAssocID="{C10382E1-7DC2-421F-8545-10603354EB27}" presName="titleText2" presStyleLbl="fgAcc1" presStyleIdx="2" presStyleCnt="4">
        <dgm:presLayoutVars>
          <dgm:chMax val="0"/>
          <dgm:chPref val="0"/>
        </dgm:presLayoutVars>
      </dgm:prSet>
      <dgm:spPr/>
      <dgm:t>
        <a:bodyPr/>
        <a:lstStyle/>
        <a:p>
          <a:endParaRPr lang="en-US"/>
        </a:p>
      </dgm:t>
    </dgm:pt>
    <dgm:pt modelId="{8EFD3AB3-D157-41F7-A1A5-75EBB9DF1200}" type="pres">
      <dgm:prSet presAssocID="{C10382E1-7DC2-421F-8545-10603354EB27}" presName="rootConnector" presStyleLbl="node3" presStyleIdx="0" presStyleCnt="0"/>
      <dgm:spPr/>
      <dgm:t>
        <a:bodyPr/>
        <a:lstStyle/>
        <a:p>
          <a:endParaRPr lang="en-US"/>
        </a:p>
      </dgm:t>
    </dgm:pt>
    <dgm:pt modelId="{6FF3F4AD-542A-4EBD-9444-A4E590001732}" type="pres">
      <dgm:prSet presAssocID="{C10382E1-7DC2-421F-8545-10603354EB27}" presName="hierChild4" presStyleCnt="0"/>
      <dgm:spPr/>
    </dgm:pt>
    <dgm:pt modelId="{058127F3-00C7-4E6A-A5B1-AF9226367378}" type="pres">
      <dgm:prSet presAssocID="{C10382E1-7DC2-421F-8545-10603354EB27}" presName="hierChild5" presStyleCnt="0"/>
      <dgm:spPr/>
    </dgm:pt>
    <dgm:pt modelId="{29D3F18B-F4B8-4E9B-A048-3C73A8CE9C8D}" type="pres">
      <dgm:prSet presAssocID="{6CF8DE3F-1550-41A6-B08F-9DCD4EB7E4A4}" presName="Name37" presStyleLbl="parChTrans1D3" presStyleIdx="2" presStyleCnt="3"/>
      <dgm:spPr/>
      <dgm:t>
        <a:bodyPr/>
        <a:lstStyle/>
        <a:p>
          <a:endParaRPr lang="en-US"/>
        </a:p>
      </dgm:t>
    </dgm:pt>
    <dgm:pt modelId="{17302F2E-F7A3-4F31-8157-15084C210C7E}" type="pres">
      <dgm:prSet presAssocID="{10D7A606-A9B3-45C0-8784-4BD42D2549BB}" presName="hierRoot2" presStyleCnt="0">
        <dgm:presLayoutVars>
          <dgm:hierBranch val="init"/>
        </dgm:presLayoutVars>
      </dgm:prSet>
      <dgm:spPr/>
    </dgm:pt>
    <dgm:pt modelId="{A8CF2D0D-BBC8-4B63-8684-957E812ABB66}" type="pres">
      <dgm:prSet presAssocID="{10D7A606-A9B3-45C0-8784-4BD42D2549BB}" presName="rootComposite" presStyleCnt="0"/>
      <dgm:spPr/>
    </dgm:pt>
    <dgm:pt modelId="{06B3387A-C551-493A-A638-50A6117BA330}" type="pres">
      <dgm:prSet presAssocID="{10D7A606-A9B3-45C0-8784-4BD42D2549BB}" presName="rootText" presStyleLbl="node1" presStyleIdx="3" presStyleCnt="4">
        <dgm:presLayoutVars>
          <dgm:chMax/>
          <dgm:chPref val="3"/>
        </dgm:presLayoutVars>
      </dgm:prSet>
      <dgm:spPr/>
      <dgm:t>
        <a:bodyPr/>
        <a:lstStyle/>
        <a:p>
          <a:endParaRPr lang="en-US"/>
        </a:p>
      </dgm:t>
    </dgm:pt>
    <dgm:pt modelId="{33F6FC0F-18F7-48C3-9767-5D6E44DD3A09}" type="pres">
      <dgm:prSet presAssocID="{10D7A606-A9B3-45C0-8784-4BD42D2549BB}" presName="titleText2" presStyleLbl="fgAcc1" presStyleIdx="3" presStyleCnt="4">
        <dgm:presLayoutVars>
          <dgm:chMax val="0"/>
          <dgm:chPref val="0"/>
        </dgm:presLayoutVars>
      </dgm:prSet>
      <dgm:spPr/>
      <dgm:t>
        <a:bodyPr/>
        <a:lstStyle/>
        <a:p>
          <a:endParaRPr lang="en-US"/>
        </a:p>
      </dgm:t>
    </dgm:pt>
    <dgm:pt modelId="{5F31D8D5-9642-46A2-90D8-54FB3CF3FA40}" type="pres">
      <dgm:prSet presAssocID="{10D7A606-A9B3-45C0-8784-4BD42D2549BB}" presName="rootConnector" presStyleLbl="node3" presStyleIdx="0" presStyleCnt="0"/>
      <dgm:spPr/>
      <dgm:t>
        <a:bodyPr/>
        <a:lstStyle/>
        <a:p>
          <a:endParaRPr lang="en-US"/>
        </a:p>
      </dgm:t>
    </dgm:pt>
    <dgm:pt modelId="{AB1066F1-4B01-45A4-AB7D-76C3454DAE59}" type="pres">
      <dgm:prSet presAssocID="{10D7A606-A9B3-45C0-8784-4BD42D2549BB}" presName="hierChild4" presStyleCnt="0"/>
      <dgm:spPr/>
    </dgm:pt>
    <dgm:pt modelId="{E3C24B51-6879-4655-A57F-3AA9944160F2}" type="pres">
      <dgm:prSet presAssocID="{10D7A606-A9B3-45C0-8784-4BD42D2549BB}" presName="hierChild5" presStyleCnt="0"/>
      <dgm:spPr/>
    </dgm:pt>
    <dgm:pt modelId="{4C86CAC8-CBC5-4540-97E9-B669A6D60F9C}" type="pres">
      <dgm:prSet presAssocID="{C7C9870C-1B1D-4E4D-9FAE-1F8BDE469397}" presName="hierChild5" presStyleCnt="0"/>
      <dgm:spPr/>
    </dgm:pt>
    <dgm:pt modelId="{3FFF0DE7-29D1-4E40-9B7D-24598EBC24E2}" type="pres">
      <dgm:prSet presAssocID="{D49F8F02-2E3A-43F1-9EC4-A6DDD1938C40}" presName="hierChild3" presStyleCnt="0"/>
      <dgm:spPr/>
    </dgm:pt>
  </dgm:ptLst>
  <dgm:cxnLst>
    <dgm:cxn modelId="{220DEA62-B0D2-4A2C-903B-2DC08F96822B}" type="presOf" srcId="{173180CA-60A8-4705-89B9-CA87EF6503B2}" destId="{33F6FC0F-18F7-48C3-9767-5D6E44DD3A09}" srcOrd="0" destOrd="0" presId="urn:microsoft.com/office/officeart/2008/layout/NameandTitleOrganizationalChart"/>
    <dgm:cxn modelId="{4F08C459-56F2-4B31-B93C-00371B303A0A}" type="presOf" srcId="{F5CFF354-CA4A-4EAB-909E-A73E2F2DADBF}" destId="{CAFBF060-EE50-4AEF-B2C0-ED8B69A81005}" srcOrd="0" destOrd="0" presId="urn:microsoft.com/office/officeart/2008/layout/NameandTitleOrganizationalChart"/>
    <dgm:cxn modelId="{493CC25B-ECEF-48B7-8662-97F85E84C5B9}" type="presOf" srcId="{9B27E418-DB61-4687-AEBE-CB3BAE740C4F}" destId="{D522202D-B4C5-40F3-A020-19F1874D2734}" srcOrd="0" destOrd="0" presId="urn:microsoft.com/office/officeart/2008/layout/NameandTitleOrganizationalChart"/>
    <dgm:cxn modelId="{A6D167D3-210E-45FB-9964-32DA9A2C7152}" type="presOf" srcId="{6310366C-A437-4AC4-9D49-DE49A58C7325}" destId="{827342EF-3798-427E-A765-DCB230CF29F1}" srcOrd="0" destOrd="0" presId="urn:microsoft.com/office/officeart/2008/layout/NameandTitleOrganizationalChart"/>
    <dgm:cxn modelId="{2F50ABD0-DF50-42FA-B69D-118E8B313BB1}" type="presOf" srcId="{10D7A606-A9B3-45C0-8784-4BD42D2549BB}" destId="{5F31D8D5-9642-46A2-90D8-54FB3CF3FA40}" srcOrd="1" destOrd="0" presId="urn:microsoft.com/office/officeart/2008/layout/NameandTitleOrganizationalChart"/>
    <dgm:cxn modelId="{FC53DE1B-CD8C-40A2-88BD-7778E975755E}" type="presOf" srcId="{9049860B-85FD-4D1C-B238-843D9A5F0F3B}" destId="{4FF8D3C0-967F-4603-A086-9E6AF80AC22B}" srcOrd="1" destOrd="0" presId="urn:microsoft.com/office/officeart/2008/layout/NameandTitleOrganizationalChart"/>
    <dgm:cxn modelId="{571DC00D-5D90-4474-8287-126335E49383}" srcId="{9C3D61CE-E812-4694-807E-3FD8714D4479}" destId="{D49F8F02-2E3A-43F1-9EC4-A6DDD1938C40}" srcOrd="0" destOrd="0" parTransId="{C365B4B0-EC1A-4971-A24F-C4C08A2BB256}" sibTransId="{9B27E418-DB61-4687-AEBE-CB3BAE740C4F}"/>
    <dgm:cxn modelId="{ED60AD92-8AE5-4916-BAFA-4032E341BFC5}" srcId="{C7C9870C-1B1D-4E4D-9FAE-1F8BDE469397}" destId="{9049860B-85FD-4D1C-B238-843D9A5F0F3B}" srcOrd="0" destOrd="0" parTransId="{330C5F66-1E30-41D3-A576-03780B78F6CF}" sibTransId="{753C2841-21BF-4814-8DC3-4B530B200204}"/>
    <dgm:cxn modelId="{2D5CD11E-726E-48F3-B1AC-491FE11524BC}" srcId="{C7C9870C-1B1D-4E4D-9FAE-1F8BDE469397}" destId="{10D7A606-A9B3-45C0-8784-4BD42D2549BB}" srcOrd="2" destOrd="0" parTransId="{6CF8DE3F-1550-41A6-B08F-9DCD4EB7E4A4}" sibTransId="{173180CA-60A8-4705-89B9-CA87EF6503B2}"/>
    <dgm:cxn modelId="{F0026D7A-8E4F-4AF8-88BC-EC83D9E7D31C}" type="presOf" srcId="{C7C9870C-1B1D-4E4D-9FAE-1F8BDE469397}" destId="{3BF7F8FF-58FC-41C2-9661-304822DCC12C}" srcOrd="0" destOrd="0" presId="urn:microsoft.com/office/officeart/2008/layout/NameandTitleOrganizationalChart"/>
    <dgm:cxn modelId="{5959ADC6-637C-47E1-B2D4-72FB7BE2C6BD}" type="presOf" srcId="{753C2841-21BF-4814-8DC3-4B530B200204}" destId="{E6C50D3A-171B-4F77-8EEF-9DD48A8415BB}" srcOrd="0" destOrd="0" presId="urn:microsoft.com/office/officeart/2008/layout/NameandTitleOrganizationalChart"/>
    <dgm:cxn modelId="{32BFAB0B-F9AC-4534-BFD5-FC5BF408AEF8}" type="presOf" srcId="{6CF8DE3F-1550-41A6-B08F-9DCD4EB7E4A4}" destId="{29D3F18B-F4B8-4E9B-A048-3C73A8CE9C8D}" srcOrd="0" destOrd="0" presId="urn:microsoft.com/office/officeart/2008/layout/NameandTitleOrganizationalChart"/>
    <dgm:cxn modelId="{8241EFBC-4E27-41DF-BF81-570097675CC8}" type="presOf" srcId="{203EF496-3FAF-4646-8359-4397723519C0}" destId="{25AD77D9-1BA8-449E-9749-7ACB6938B0F2}" srcOrd="0" destOrd="0" presId="urn:microsoft.com/office/officeart/2008/layout/NameandTitleOrganizationalChart"/>
    <dgm:cxn modelId="{F1261053-4502-4CD7-9830-6D7D7D615B55}" type="presOf" srcId="{A6E63F4E-A339-4D4F-8146-70E15ACECCA0}" destId="{A9EC17A7-D0CB-4AAC-935C-74CEE01AD550}" srcOrd="0" destOrd="0" presId="urn:microsoft.com/office/officeart/2008/layout/NameandTitleOrganizationalChart"/>
    <dgm:cxn modelId="{15FDF4F4-79EA-4E90-A8F3-7F05CB78B144}" srcId="{D49F8F02-2E3A-43F1-9EC4-A6DDD1938C40}" destId="{C7C9870C-1B1D-4E4D-9FAE-1F8BDE469397}" srcOrd="0" destOrd="0" parTransId="{A6E63F4E-A339-4D4F-8146-70E15ACECCA0}" sibTransId="{203EF496-3FAF-4646-8359-4397723519C0}"/>
    <dgm:cxn modelId="{2F94DAC3-C6AD-484D-816C-6004D21D9C6B}" type="presOf" srcId="{D49F8F02-2E3A-43F1-9EC4-A6DDD1938C40}" destId="{04CEABD2-840B-40CF-B286-1106E66B2D9A}" srcOrd="1" destOrd="0" presId="urn:microsoft.com/office/officeart/2008/layout/NameandTitleOrganizationalChart"/>
    <dgm:cxn modelId="{B6345F89-652F-4AA7-9479-5B157ACEF1B0}" type="presOf" srcId="{C7C9870C-1B1D-4E4D-9FAE-1F8BDE469397}" destId="{42007B96-4096-48D9-8508-193396495186}" srcOrd="1" destOrd="0" presId="urn:microsoft.com/office/officeart/2008/layout/NameandTitleOrganizationalChart"/>
    <dgm:cxn modelId="{9E60C5BA-56A6-4F01-926C-85D9F40CB4D5}" type="presOf" srcId="{330C5F66-1E30-41D3-A576-03780B78F6CF}" destId="{12F0F9F1-5E83-42EB-8699-A108ABA69BDF}" srcOrd="0" destOrd="0" presId="urn:microsoft.com/office/officeart/2008/layout/NameandTitleOrganizationalChart"/>
    <dgm:cxn modelId="{67FFB592-7885-4F81-8042-A993782A791E}" type="presOf" srcId="{C10382E1-7DC2-421F-8545-10603354EB27}" destId="{AB6BBCD8-0BD5-49F8-BCDE-6C9DC01D464E}" srcOrd="0" destOrd="0" presId="urn:microsoft.com/office/officeart/2008/layout/NameandTitleOrganizationalChart"/>
    <dgm:cxn modelId="{75491ACE-6250-425B-9E4F-2319F7A544F9}" type="presOf" srcId="{D49F8F02-2E3A-43F1-9EC4-A6DDD1938C40}" destId="{271B8D48-6178-4073-A2EE-50C134B08337}" srcOrd="0" destOrd="0" presId="urn:microsoft.com/office/officeart/2008/layout/NameandTitleOrganizationalChart"/>
    <dgm:cxn modelId="{3E85BB17-8BD4-42F1-BB92-9F3C366EA5DA}" type="presOf" srcId="{9C3D61CE-E812-4694-807E-3FD8714D4479}" destId="{C299E406-7FF1-4A40-BCA0-12F1B4777DA5}" srcOrd="0" destOrd="0" presId="urn:microsoft.com/office/officeart/2008/layout/NameandTitleOrganizationalChart"/>
    <dgm:cxn modelId="{9DF96B1A-4681-4772-B9A3-F90E88FF2C8D}" type="presOf" srcId="{C10382E1-7DC2-421F-8545-10603354EB27}" destId="{8EFD3AB3-D157-41F7-A1A5-75EBB9DF1200}" srcOrd="1" destOrd="0" presId="urn:microsoft.com/office/officeart/2008/layout/NameandTitleOrganizationalChart"/>
    <dgm:cxn modelId="{692E0F96-1BE5-4B96-822B-FEC8BF8812A0}" type="presOf" srcId="{9049860B-85FD-4D1C-B238-843D9A5F0F3B}" destId="{7F36FE34-735E-436B-9FB2-2FB53918AF45}" srcOrd="0" destOrd="0" presId="urn:microsoft.com/office/officeart/2008/layout/NameandTitleOrganizationalChart"/>
    <dgm:cxn modelId="{634BDA0C-CA7C-47B7-95BD-CB7B2FBF33D6}" srcId="{C7C9870C-1B1D-4E4D-9FAE-1F8BDE469397}" destId="{C10382E1-7DC2-421F-8545-10603354EB27}" srcOrd="1" destOrd="0" parTransId="{6310366C-A437-4AC4-9D49-DE49A58C7325}" sibTransId="{F5CFF354-CA4A-4EAB-909E-A73E2F2DADBF}"/>
    <dgm:cxn modelId="{4A7E526F-5ACD-4EA4-A112-97F4A969D232}" type="presOf" srcId="{10D7A606-A9B3-45C0-8784-4BD42D2549BB}" destId="{06B3387A-C551-493A-A638-50A6117BA330}" srcOrd="0" destOrd="0" presId="urn:microsoft.com/office/officeart/2008/layout/NameandTitleOrganizationalChart"/>
    <dgm:cxn modelId="{B34FD11D-44B5-490D-BDD6-2A27DA16EB38}" type="presParOf" srcId="{C299E406-7FF1-4A40-BCA0-12F1B4777DA5}" destId="{C9C44CB4-AFC2-4BE5-B284-9C1D9EC69DA9}" srcOrd="0" destOrd="0" presId="urn:microsoft.com/office/officeart/2008/layout/NameandTitleOrganizationalChart"/>
    <dgm:cxn modelId="{55A341BA-4927-4EFC-AA1F-BE8274BC42F4}" type="presParOf" srcId="{C9C44CB4-AFC2-4BE5-B284-9C1D9EC69DA9}" destId="{B774002C-28F6-428A-92E8-25A928E8DA0E}" srcOrd="0" destOrd="0" presId="urn:microsoft.com/office/officeart/2008/layout/NameandTitleOrganizationalChart"/>
    <dgm:cxn modelId="{3FE4498C-BE98-4452-9DCA-6604153E0EB4}" type="presParOf" srcId="{B774002C-28F6-428A-92E8-25A928E8DA0E}" destId="{271B8D48-6178-4073-A2EE-50C134B08337}" srcOrd="0" destOrd="0" presId="urn:microsoft.com/office/officeart/2008/layout/NameandTitleOrganizationalChart"/>
    <dgm:cxn modelId="{F58D7842-301E-49A4-80DC-B95556D10601}" type="presParOf" srcId="{B774002C-28F6-428A-92E8-25A928E8DA0E}" destId="{D522202D-B4C5-40F3-A020-19F1874D2734}" srcOrd="1" destOrd="0" presId="urn:microsoft.com/office/officeart/2008/layout/NameandTitleOrganizationalChart"/>
    <dgm:cxn modelId="{EEDEDD8A-2CB5-44D0-85B5-DAF4697A3F91}" type="presParOf" srcId="{B774002C-28F6-428A-92E8-25A928E8DA0E}" destId="{04CEABD2-840B-40CF-B286-1106E66B2D9A}" srcOrd="2" destOrd="0" presId="urn:microsoft.com/office/officeart/2008/layout/NameandTitleOrganizationalChart"/>
    <dgm:cxn modelId="{B69AE086-CE9E-4D15-A55C-8FFF2FD4D17B}" type="presParOf" srcId="{C9C44CB4-AFC2-4BE5-B284-9C1D9EC69DA9}" destId="{19D2D00B-F61B-47E5-AC00-8CB020D6A441}" srcOrd="1" destOrd="0" presId="urn:microsoft.com/office/officeart/2008/layout/NameandTitleOrganizationalChart"/>
    <dgm:cxn modelId="{6C560E98-946A-43AF-B63D-EE84603A6E79}" type="presParOf" srcId="{19D2D00B-F61B-47E5-AC00-8CB020D6A441}" destId="{A9EC17A7-D0CB-4AAC-935C-74CEE01AD550}" srcOrd="0" destOrd="0" presId="urn:microsoft.com/office/officeart/2008/layout/NameandTitleOrganizationalChart"/>
    <dgm:cxn modelId="{C24A7CDF-39BD-4304-BDDF-BF0A53050EEC}" type="presParOf" srcId="{19D2D00B-F61B-47E5-AC00-8CB020D6A441}" destId="{6977F191-9255-451D-B237-D08B013E10C1}" srcOrd="1" destOrd="0" presId="urn:microsoft.com/office/officeart/2008/layout/NameandTitleOrganizationalChart"/>
    <dgm:cxn modelId="{25C1E1B3-4073-4ECC-AF98-70A8A607B5D9}" type="presParOf" srcId="{6977F191-9255-451D-B237-D08B013E10C1}" destId="{45E21EC5-8930-4E3A-AB89-43092FD0167A}" srcOrd="0" destOrd="0" presId="urn:microsoft.com/office/officeart/2008/layout/NameandTitleOrganizationalChart"/>
    <dgm:cxn modelId="{2E4283F1-D87C-4ACC-A5CB-5214F7AE787D}" type="presParOf" srcId="{45E21EC5-8930-4E3A-AB89-43092FD0167A}" destId="{3BF7F8FF-58FC-41C2-9661-304822DCC12C}" srcOrd="0" destOrd="0" presId="urn:microsoft.com/office/officeart/2008/layout/NameandTitleOrganizationalChart"/>
    <dgm:cxn modelId="{18AAC3A7-7606-4F58-821D-43D6F18B7BCD}" type="presParOf" srcId="{45E21EC5-8930-4E3A-AB89-43092FD0167A}" destId="{25AD77D9-1BA8-449E-9749-7ACB6938B0F2}" srcOrd="1" destOrd="0" presId="urn:microsoft.com/office/officeart/2008/layout/NameandTitleOrganizationalChart"/>
    <dgm:cxn modelId="{CADDF058-D494-42AC-A8C9-D8A8FE545BDC}" type="presParOf" srcId="{45E21EC5-8930-4E3A-AB89-43092FD0167A}" destId="{42007B96-4096-48D9-8508-193396495186}" srcOrd="2" destOrd="0" presId="urn:microsoft.com/office/officeart/2008/layout/NameandTitleOrganizationalChart"/>
    <dgm:cxn modelId="{7A33CA09-DB47-4F4F-A3CE-A5606A1AE334}" type="presParOf" srcId="{6977F191-9255-451D-B237-D08B013E10C1}" destId="{BF2CE5FE-0ADE-406E-A4E2-1AB2FFEC4112}" srcOrd="1" destOrd="0" presId="urn:microsoft.com/office/officeart/2008/layout/NameandTitleOrganizationalChart"/>
    <dgm:cxn modelId="{A8972504-3C6A-4747-BFAB-3D58CD9024AE}" type="presParOf" srcId="{BF2CE5FE-0ADE-406E-A4E2-1AB2FFEC4112}" destId="{12F0F9F1-5E83-42EB-8699-A108ABA69BDF}" srcOrd="0" destOrd="0" presId="urn:microsoft.com/office/officeart/2008/layout/NameandTitleOrganizationalChart"/>
    <dgm:cxn modelId="{5B8695F4-499C-48B6-8716-AECA1045284D}" type="presParOf" srcId="{BF2CE5FE-0ADE-406E-A4E2-1AB2FFEC4112}" destId="{62A8635B-1242-4EFF-A0CC-D8833244F310}" srcOrd="1" destOrd="0" presId="urn:microsoft.com/office/officeart/2008/layout/NameandTitleOrganizationalChart"/>
    <dgm:cxn modelId="{F1B65298-D8D6-4A14-BEB1-5E390F972067}" type="presParOf" srcId="{62A8635B-1242-4EFF-A0CC-D8833244F310}" destId="{F4705F25-3F5F-45FC-8F76-3BACA16025A9}" srcOrd="0" destOrd="0" presId="urn:microsoft.com/office/officeart/2008/layout/NameandTitleOrganizationalChart"/>
    <dgm:cxn modelId="{C11F31D0-ABED-4D0D-A3CB-BF84B117150F}" type="presParOf" srcId="{F4705F25-3F5F-45FC-8F76-3BACA16025A9}" destId="{7F36FE34-735E-436B-9FB2-2FB53918AF45}" srcOrd="0" destOrd="0" presId="urn:microsoft.com/office/officeart/2008/layout/NameandTitleOrganizationalChart"/>
    <dgm:cxn modelId="{52CC220C-CE15-4E6B-8A4D-1CD92D14706C}" type="presParOf" srcId="{F4705F25-3F5F-45FC-8F76-3BACA16025A9}" destId="{E6C50D3A-171B-4F77-8EEF-9DD48A8415BB}" srcOrd="1" destOrd="0" presId="urn:microsoft.com/office/officeart/2008/layout/NameandTitleOrganizationalChart"/>
    <dgm:cxn modelId="{92621A01-E95B-43F9-943C-3414FD06276B}" type="presParOf" srcId="{F4705F25-3F5F-45FC-8F76-3BACA16025A9}" destId="{4FF8D3C0-967F-4603-A086-9E6AF80AC22B}" srcOrd="2" destOrd="0" presId="urn:microsoft.com/office/officeart/2008/layout/NameandTitleOrganizationalChart"/>
    <dgm:cxn modelId="{193729FA-72BD-421B-8511-431F3897F778}" type="presParOf" srcId="{62A8635B-1242-4EFF-A0CC-D8833244F310}" destId="{6D39022A-6E33-487C-9CAD-76196A93F50B}" srcOrd="1" destOrd="0" presId="urn:microsoft.com/office/officeart/2008/layout/NameandTitleOrganizationalChart"/>
    <dgm:cxn modelId="{2D2BDF3B-9C1B-4208-901B-8D7D42A1B3B5}" type="presParOf" srcId="{62A8635B-1242-4EFF-A0CC-D8833244F310}" destId="{69E4BE55-BC1F-4D32-894C-0E830579E73A}" srcOrd="2" destOrd="0" presId="urn:microsoft.com/office/officeart/2008/layout/NameandTitleOrganizationalChart"/>
    <dgm:cxn modelId="{548CF3B3-4CFE-40CC-829E-9C4090FDC817}" type="presParOf" srcId="{BF2CE5FE-0ADE-406E-A4E2-1AB2FFEC4112}" destId="{827342EF-3798-427E-A765-DCB230CF29F1}" srcOrd="2" destOrd="0" presId="urn:microsoft.com/office/officeart/2008/layout/NameandTitleOrganizationalChart"/>
    <dgm:cxn modelId="{1197C973-9BB6-4FD5-B5C6-1299CDC96D5D}" type="presParOf" srcId="{BF2CE5FE-0ADE-406E-A4E2-1AB2FFEC4112}" destId="{1326128B-14B6-4BF3-8ED0-9B665223E384}" srcOrd="3" destOrd="0" presId="urn:microsoft.com/office/officeart/2008/layout/NameandTitleOrganizationalChart"/>
    <dgm:cxn modelId="{649695CC-28B4-434D-B713-27D9763A3601}" type="presParOf" srcId="{1326128B-14B6-4BF3-8ED0-9B665223E384}" destId="{201B7C38-F942-4FD4-9020-29CD712C0DD2}" srcOrd="0" destOrd="0" presId="urn:microsoft.com/office/officeart/2008/layout/NameandTitleOrganizationalChart"/>
    <dgm:cxn modelId="{035B17EE-1EDE-4AF6-ABE6-B0472434DBB6}" type="presParOf" srcId="{201B7C38-F942-4FD4-9020-29CD712C0DD2}" destId="{AB6BBCD8-0BD5-49F8-BCDE-6C9DC01D464E}" srcOrd="0" destOrd="0" presId="urn:microsoft.com/office/officeart/2008/layout/NameandTitleOrganizationalChart"/>
    <dgm:cxn modelId="{14FF81A1-46FB-436B-94B2-1E49A4658635}" type="presParOf" srcId="{201B7C38-F942-4FD4-9020-29CD712C0DD2}" destId="{CAFBF060-EE50-4AEF-B2C0-ED8B69A81005}" srcOrd="1" destOrd="0" presId="urn:microsoft.com/office/officeart/2008/layout/NameandTitleOrganizationalChart"/>
    <dgm:cxn modelId="{DDEEF9C7-5C18-4535-B7AD-CA6952D3536F}" type="presParOf" srcId="{201B7C38-F942-4FD4-9020-29CD712C0DD2}" destId="{8EFD3AB3-D157-41F7-A1A5-75EBB9DF1200}" srcOrd="2" destOrd="0" presId="urn:microsoft.com/office/officeart/2008/layout/NameandTitleOrganizationalChart"/>
    <dgm:cxn modelId="{7A0B9B31-C4D4-4511-B98D-3B6AB532D1FA}" type="presParOf" srcId="{1326128B-14B6-4BF3-8ED0-9B665223E384}" destId="{6FF3F4AD-542A-4EBD-9444-A4E590001732}" srcOrd="1" destOrd="0" presId="urn:microsoft.com/office/officeart/2008/layout/NameandTitleOrganizationalChart"/>
    <dgm:cxn modelId="{C7DD5E15-9B88-409B-A4C7-6F1A253D932B}" type="presParOf" srcId="{1326128B-14B6-4BF3-8ED0-9B665223E384}" destId="{058127F3-00C7-4E6A-A5B1-AF9226367378}" srcOrd="2" destOrd="0" presId="urn:microsoft.com/office/officeart/2008/layout/NameandTitleOrganizationalChart"/>
    <dgm:cxn modelId="{A9ED7D74-92EE-4ADF-8141-DFE7E819B480}" type="presParOf" srcId="{BF2CE5FE-0ADE-406E-A4E2-1AB2FFEC4112}" destId="{29D3F18B-F4B8-4E9B-A048-3C73A8CE9C8D}" srcOrd="4" destOrd="0" presId="urn:microsoft.com/office/officeart/2008/layout/NameandTitleOrganizationalChart"/>
    <dgm:cxn modelId="{0C57979C-2B56-4337-9234-95924A8CFBC3}" type="presParOf" srcId="{BF2CE5FE-0ADE-406E-A4E2-1AB2FFEC4112}" destId="{17302F2E-F7A3-4F31-8157-15084C210C7E}" srcOrd="5" destOrd="0" presId="urn:microsoft.com/office/officeart/2008/layout/NameandTitleOrganizationalChart"/>
    <dgm:cxn modelId="{D5BCE312-3100-468D-9AA3-01A12B66FFEC}" type="presParOf" srcId="{17302F2E-F7A3-4F31-8157-15084C210C7E}" destId="{A8CF2D0D-BBC8-4B63-8684-957E812ABB66}" srcOrd="0" destOrd="0" presId="urn:microsoft.com/office/officeart/2008/layout/NameandTitleOrganizationalChart"/>
    <dgm:cxn modelId="{83935560-3462-4EF2-96FA-D1F96E6CE2C7}" type="presParOf" srcId="{A8CF2D0D-BBC8-4B63-8684-957E812ABB66}" destId="{06B3387A-C551-493A-A638-50A6117BA330}" srcOrd="0" destOrd="0" presId="urn:microsoft.com/office/officeart/2008/layout/NameandTitleOrganizationalChart"/>
    <dgm:cxn modelId="{D65FBF89-8798-4F3A-B83E-0ECCBD2FD503}" type="presParOf" srcId="{A8CF2D0D-BBC8-4B63-8684-957E812ABB66}" destId="{33F6FC0F-18F7-48C3-9767-5D6E44DD3A09}" srcOrd="1" destOrd="0" presId="urn:microsoft.com/office/officeart/2008/layout/NameandTitleOrganizationalChart"/>
    <dgm:cxn modelId="{E3A6936D-43D6-4325-B404-8485E8D933A3}" type="presParOf" srcId="{A8CF2D0D-BBC8-4B63-8684-957E812ABB66}" destId="{5F31D8D5-9642-46A2-90D8-54FB3CF3FA40}" srcOrd="2" destOrd="0" presId="urn:microsoft.com/office/officeart/2008/layout/NameandTitleOrganizationalChart"/>
    <dgm:cxn modelId="{903C6A2D-D2FD-412C-9046-D48D426E1603}" type="presParOf" srcId="{17302F2E-F7A3-4F31-8157-15084C210C7E}" destId="{AB1066F1-4B01-45A4-AB7D-76C3454DAE59}" srcOrd="1" destOrd="0" presId="urn:microsoft.com/office/officeart/2008/layout/NameandTitleOrganizationalChart"/>
    <dgm:cxn modelId="{0E9F2332-E808-4D31-8BA5-98E6AFC7BC0A}" type="presParOf" srcId="{17302F2E-F7A3-4F31-8157-15084C210C7E}" destId="{E3C24B51-6879-4655-A57F-3AA9944160F2}" srcOrd="2" destOrd="0" presId="urn:microsoft.com/office/officeart/2008/layout/NameandTitleOrganizationalChart"/>
    <dgm:cxn modelId="{6E37CD94-9FB8-4913-A401-F653F6BA9628}" type="presParOf" srcId="{6977F191-9255-451D-B237-D08B013E10C1}" destId="{4C86CAC8-CBC5-4540-97E9-B669A6D60F9C}" srcOrd="2" destOrd="0" presId="urn:microsoft.com/office/officeart/2008/layout/NameandTitleOrganizationalChart"/>
    <dgm:cxn modelId="{AE3D4542-1F8E-496C-BE01-BFDCE33356B3}" type="presParOf" srcId="{C9C44CB4-AFC2-4BE5-B284-9C1D9EC69DA9}" destId="{3FFF0DE7-29D1-4E40-9B7D-24598EBC24E2}"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D3F18B-F4B8-4E9B-A048-3C73A8CE9C8D}">
      <dsp:nvSpPr>
        <dsp:cNvPr id="0" name=""/>
        <dsp:cNvSpPr/>
      </dsp:nvSpPr>
      <dsp:spPr>
        <a:xfrm>
          <a:off x="5159343" y="2628794"/>
          <a:ext cx="2641835" cy="589063"/>
        </a:xfrm>
        <a:custGeom>
          <a:avLst/>
          <a:gdLst/>
          <a:ahLst/>
          <a:cxnLst/>
          <a:rect l="0" t="0" r="0" b="0"/>
          <a:pathLst>
            <a:path>
              <a:moveTo>
                <a:pt x="0" y="0"/>
              </a:moveTo>
              <a:lnTo>
                <a:pt x="0" y="351172"/>
              </a:lnTo>
              <a:lnTo>
                <a:pt x="2641835" y="351172"/>
              </a:lnTo>
              <a:lnTo>
                <a:pt x="2641835" y="5890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7342EF-3798-427E-A765-DCB230CF29F1}">
      <dsp:nvSpPr>
        <dsp:cNvPr id="0" name=""/>
        <dsp:cNvSpPr/>
      </dsp:nvSpPr>
      <dsp:spPr>
        <a:xfrm>
          <a:off x="5113623" y="2628794"/>
          <a:ext cx="91440" cy="589063"/>
        </a:xfrm>
        <a:custGeom>
          <a:avLst/>
          <a:gdLst/>
          <a:ahLst/>
          <a:cxnLst/>
          <a:rect l="0" t="0" r="0" b="0"/>
          <a:pathLst>
            <a:path>
              <a:moveTo>
                <a:pt x="45720" y="0"/>
              </a:moveTo>
              <a:lnTo>
                <a:pt x="45720" y="5890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F0F9F1-5E83-42EB-8699-A108ABA69BDF}">
      <dsp:nvSpPr>
        <dsp:cNvPr id="0" name=""/>
        <dsp:cNvSpPr/>
      </dsp:nvSpPr>
      <dsp:spPr>
        <a:xfrm>
          <a:off x="2517507" y="2628794"/>
          <a:ext cx="2641835" cy="589063"/>
        </a:xfrm>
        <a:custGeom>
          <a:avLst/>
          <a:gdLst/>
          <a:ahLst/>
          <a:cxnLst/>
          <a:rect l="0" t="0" r="0" b="0"/>
          <a:pathLst>
            <a:path>
              <a:moveTo>
                <a:pt x="2641835" y="0"/>
              </a:moveTo>
              <a:lnTo>
                <a:pt x="2641835" y="351172"/>
              </a:lnTo>
              <a:lnTo>
                <a:pt x="0" y="351172"/>
              </a:lnTo>
              <a:lnTo>
                <a:pt x="0" y="5890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EC17A7-D0CB-4AAC-935C-74CEE01AD550}">
      <dsp:nvSpPr>
        <dsp:cNvPr id="0" name=""/>
        <dsp:cNvSpPr/>
      </dsp:nvSpPr>
      <dsp:spPr>
        <a:xfrm>
          <a:off x="5113623" y="1020198"/>
          <a:ext cx="91440" cy="589063"/>
        </a:xfrm>
        <a:custGeom>
          <a:avLst/>
          <a:gdLst/>
          <a:ahLst/>
          <a:cxnLst/>
          <a:rect l="0" t="0" r="0" b="0"/>
          <a:pathLst>
            <a:path>
              <a:moveTo>
                <a:pt x="45720" y="0"/>
              </a:moveTo>
              <a:lnTo>
                <a:pt x="45720" y="58906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1B8D48-6178-4073-A2EE-50C134B08337}">
      <dsp:nvSpPr>
        <dsp:cNvPr id="0" name=""/>
        <dsp:cNvSpPr/>
      </dsp:nvSpPr>
      <dsp:spPr>
        <a:xfrm>
          <a:off x="4174773" y="665"/>
          <a:ext cx="1969139" cy="1019533"/>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143867" numCol="1" spcCol="1270" anchor="ctr" anchorCtr="0">
          <a:noAutofit/>
        </a:bodyPr>
        <a:lstStyle/>
        <a:p>
          <a:pPr lvl="0" algn="ctr" defTabSz="1466850">
            <a:lnSpc>
              <a:spcPct val="90000"/>
            </a:lnSpc>
            <a:spcBef>
              <a:spcPct val="0"/>
            </a:spcBef>
            <a:spcAft>
              <a:spcPct val="35000"/>
            </a:spcAft>
          </a:pPr>
          <a:r>
            <a:rPr lang="en-US" sz="3300" kern="1200" dirty="0" smtClean="0"/>
            <a:t>NetAcquire</a:t>
          </a:r>
          <a:endParaRPr lang="en-US" sz="3300" kern="1200" dirty="0"/>
        </a:p>
      </dsp:txBody>
      <dsp:txXfrm>
        <a:off x="4174773" y="665"/>
        <a:ext cx="1969139" cy="1019533"/>
      </dsp:txXfrm>
    </dsp:sp>
    <dsp:sp modelId="{D522202D-B4C5-40F3-A020-19F1874D2734}">
      <dsp:nvSpPr>
        <dsp:cNvPr id="0" name=""/>
        <dsp:cNvSpPr/>
      </dsp:nvSpPr>
      <dsp:spPr>
        <a:xfrm>
          <a:off x="4568601" y="793635"/>
          <a:ext cx="1772225" cy="33984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5880" tIns="13970" rIns="55880" bIns="13970" numCol="1" spcCol="1270" anchor="ctr" anchorCtr="0">
          <a:noAutofit/>
        </a:bodyPr>
        <a:lstStyle/>
        <a:p>
          <a:pPr lvl="0" algn="ctr" defTabSz="977900">
            <a:lnSpc>
              <a:spcPct val="90000"/>
            </a:lnSpc>
            <a:spcBef>
              <a:spcPct val="0"/>
            </a:spcBef>
            <a:spcAft>
              <a:spcPct val="35000"/>
            </a:spcAft>
          </a:pPr>
          <a:r>
            <a:rPr lang="en-US" sz="2200" kern="1200" dirty="0" smtClean="0"/>
            <a:t>LIS</a:t>
          </a:r>
          <a:endParaRPr lang="en-US" sz="2200" kern="1200" dirty="0"/>
        </a:p>
      </dsp:txBody>
      <dsp:txXfrm>
        <a:off x="4568601" y="793635"/>
        <a:ext cx="1772225" cy="339844"/>
      </dsp:txXfrm>
    </dsp:sp>
    <dsp:sp modelId="{3BF7F8FF-58FC-41C2-9661-304822DCC12C}">
      <dsp:nvSpPr>
        <dsp:cNvPr id="0" name=""/>
        <dsp:cNvSpPr/>
      </dsp:nvSpPr>
      <dsp:spPr>
        <a:xfrm>
          <a:off x="4174773" y="1609261"/>
          <a:ext cx="1969139" cy="1019533"/>
        </a:xfrm>
        <a:prstGeom prst="rect">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143867" numCol="1" spcCol="1270" anchor="ctr" anchorCtr="0">
          <a:noAutofit/>
        </a:bodyPr>
        <a:lstStyle/>
        <a:p>
          <a:pPr lvl="0" algn="ctr" defTabSz="1466850">
            <a:lnSpc>
              <a:spcPct val="90000"/>
            </a:lnSpc>
            <a:spcBef>
              <a:spcPct val="0"/>
            </a:spcBef>
            <a:spcAft>
              <a:spcPct val="35000"/>
            </a:spcAft>
          </a:pPr>
          <a:r>
            <a:rPr lang="en-US" sz="3300" kern="1200" dirty="0" smtClean="0"/>
            <a:t>MYLA</a:t>
          </a:r>
          <a:endParaRPr lang="en-US" sz="3300" kern="1200" dirty="0"/>
        </a:p>
      </dsp:txBody>
      <dsp:txXfrm>
        <a:off x="4174773" y="1609261"/>
        <a:ext cx="1969139" cy="1019533"/>
      </dsp:txXfrm>
    </dsp:sp>
    <dsp:sp modelId="{25AD77D9-1BA8-449E-9749-7ACB6938B0F2}">
      <dsp:nvSpPr>
        <dsp:cNvPr id="0" name=""/>
        <dsp:cNvSpPr/>
      </dsp:nvSpPr>
      <dsp:spPr>
        <a:xfrm>
          <a:off x="4568601" y="2402231"/>
          <a:ext cx="1772225" cy="33984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8255" rIns="33020" bIns="8255" numCol="1" spcCol="1270" anchor="ctr" anchorCtr="0">
          <a:noAutofit/>
        </a:bodyPr>
        <a:lstStyle/>
        <a:p>
          <a:pPr lvl="0" algn="ctr" defTabSz="577850">
            <a:lnSpc>
              <a:spcPct val="90000"/>
            </a:lnSpc>
            <a:spcBef>
              <a:spcPct val="0"/>
            </a:spcBef>
            <a:spcAft>
              <a:spcPct val="35000"/>
            </a:spcAft>
          </a:pPr>
          <a:r>
            <a:rPr lang="en-US" sz="1300" kern="1200" dirty="0" smtClean="0"/>
            <a:t>Middleware: MYLA V 4.9</a:t>
          </a:r>
          <a:endParaRPr lang="en-US" sz="1300" kern="1200" dirty="0"/>
        </a:p>
      </dsp:txBody>
      <dsp:txXfrm>
        <a:off x="4568601" y="2402231"/>
        <a:ext cx="1772225" cy="339844"/>
      </dsp:txXfrm>
    </dsp:sp>
    <dsp:sp modelId="{7F36FE34-735E-436B-9FB2-2FB53918AF45}">
      <dsp:nvSpPr>
        <dsp:cNvPr id="0" name=""/>
        <dsp:cNvSpPr/>
      </dsp:nvSpPr>
      <dsp:spPr>
        <a:xfrm>
          <a:off x="1532937" y="3217858"/>
          <a:ext cx="1969139" cy="1019533"/>
        </a:xfrm>
        <a:prstGeom prst="rect">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143867" numCol="1" spcCol="1270" anchor="ctr" anchorCtr="0">
          <a:noAutofit/>
        </a:bodyPr>
        <a:lstStyle/>
        <a:p>
          <a:pPr lvl="0" algn="ctr" defTabSz="1466850">
            <a:lnSpc>
              <a:spcPct val="90000"/>
            </a:lnSpc>
            <a:spcBef>
              <a:spcPct val="0"/>
            </a:spcBef>
            <a:spcAft>
              <a:spcPct val="35000"/>
            </a:spcAft>
          </a:pPr>
          <a:r>
            <a:rPr lang="en-US" sz="3300" kern="1200" dirty="0" err="1" smtClean="0"/>
            <a:t>Vitek</a:t>
          </a:r>
          <a:endParaRPr lang="en-US" sz="3300" kern="1200" dirty="0"/>
        </a:p>
      </dsp:txBody>
      <dsp:txXfrm>
        <a:off x="1532937" y="3217858"/>
        <a:ext cx="1969139" cy="1019533"/>
      </dsp:txXfrm>
    </dsp:sp>
    <dsp:sp modelId="{E6C50D3A-171B-4F77-8EEF-9DD48A8415BB}">
      <dsp:nvSpPr>
        <dsp:cNvPr id="0" name=""/>
        <dsp:cNvSpPr/>
      </dsp:nvSpPr>
      <dsp:spPr>
        <a:xfrm>
          <a:off x="1926765" y="4010828"/>
          <a:ext cx="1772225" cy="33984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9525" rIns="38100" bIns="9525" numCol="1" spcCol="1270" anchor="ctr" anchorCtr="0">
          <a:noAutofit/>
        </a:bodyPr>
        <a:lstStyle/>
        <a:p>
          <a:pPr lvl="0" algn="ctr" defTabSz="666750">
            <a:lnSpc>
              <a:spcPct val="90000"/>
            </a:lnSpc>
            <a:spcBef>
              <a:spcPct val="0"/>
            </a:spcBef>
            <a:spcAft>
              <a:spcPct val="35000"/>
            </a:spcAft>
          </a:pPr>
          <a:r>
            <a:rPr lang="en-US" sz="1500" kern="1200" dirty="0" smtClean="0"/>
            <a:t>Instrument-</a:t>
          </a:r>
          <a:r>
            <a:rPr lang="en-US" sz="1500" kern="1200" dirty="0" err="1" smtClean="0"/>
            <a:t>Vitek</a:t>
          </a:r>
          <a:r>
            <a:rPr lang="en-US" sz="1500" kern="1200" dirty="0" smtClean="0"/>
            <a:t> 2 60</a:t>
          </a:r>
          <a:endParaRPr lang="en-US" sz="1500" kern="1200" dirty="0"/>
        </a:p>
      </dsp:txBody>
      <dsp:txXfrm>
        <a:off x="1926765" y="4010828"/>
        <a:ext cx="1772225" cy="339844"/>
      </dsp:txXfrm>
    </dsp:sp>
    <dsp:sp modelId="{AB6BBCD8-0BD5-49F8-BCDE-6C9DC01D464E}">
      <dsp:nvSpPr>
        <dsp:cNvPr id="0" name=""/>
        <dsp:cNvSpPr/>
      </dsp:nvSpPr>
      <dsp:spPr>
        <a:xfrm>
          <a:off x="4174773" y="3217858"/>
          <a:ext cx="1969139" cy="1019533"/>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143867" numCol="1" spcCol="1270" anchor="ctr" anchorCtr="0">
          <a:noAutofit/>
        </a:bodyPr>
        <a:lstStyle/>
        <a:p>
          <a:pPr lvl="0" algn="ctr" defTabSz="1466850">
            <a:lnSpc>
              <a:spcPct val="90000"/>
            </a:lnSpc>
            <a:spcBef>
              <a:spcPct val="0"/>
            </a:spcBef>
            <a:spcAft>
              <a:spcPct val="35000"/>
            </a:spcAft>
          </a:pPr>
          <a:r>
            <a:rPr lang="en-US" sz="3300" kern="1200" dirty="0" err="1" smtClean="0"/>
            <a:t>Maldi</a:t>
          </a:r>
          <a:endParaRPr lang="en-US" sz="3300" kern="1200" dirty="0"/>
        </a:p>
      </dsp:txBody>
      <dsp:txXfrm>
        <a:off x="4174773" y="3217858"/>
        <a:ext cx="1969139" cy="1019533"/>
      </dsp:txXfrm>
    </dsp:sp>
    <dsp:sp modelId="{CAFBF060-EE50-4AEF-B2C0-ED8B69A81005}">
      <dsp:nvSpPr>
        <dsp:cNvPr id="0" name=""/>
        <dsp:cNvSpPr/>
      </dsp:nvSpPr>
      <dsp:spPr>
        <a:xfrm>
          <a:off x="4568601" y="4010828"/>
          <a:ext cx="1772225" cy="33984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lvl="0" algn="ctr" defTabSz="488950">
            <a:lnSpc>
              <a:spcPct val="90000"/>
            </a:lnSpc>
            <a:spcBef>
              <a:spcPct val="0"/>
            </a:spcBef>
            <a:spcAft>
              <a:spcPct val="35000"/>
            </a:spcAft>
          </a:pPr>
          <a:r>
            <a:rPr lang="en-US" sz="1100" kern="1200" dirty="0" smtClean="0"/>
            <a:t>Instrument- </a:t>
          </a:r>
          <a:r>
            <a:rPr lang="en-US" sz="1100" kern="1200" dirty="0" err="1" smtClean="0"/>
            <a:t>Vitek</a:t>
          </a:r>
          <a:r>
            <a:rPr lang="en-US" sz="1100" kern="1200" dirty="0" smtClean="0"/>
            <a:t> MS PRIME</a:t>
          </a:r>
          <a:endParaRPr lang="en-US" sz="1100" kern="1200" dirty="0"/>
        </a:p>
      </dsp:txBody>
      <dsp:txXfrm>
        <a:off x="4568601" y="4010828"/>
        <a:ext cx="1772225" cy="339844"/>
      </dsp:txXfrm>
    </dsp:sp>
    <dsp:sp modelId="{06B3387A-C551-493A-A638-50A6117BA330}">
      <dsp:nvSpPr>
        <dsp:cNvPr id="0" name=""/>
        <dsp:cNvSpPr/>
      </dsp:nvSpPr>
      <dsp:spPr>
        <a:xfrm>
          <a:off x="6816608" y="3217858"/>
          <a:ext cx="1969139" cy="1019533"/>
        </a:xfrm>
        <a:prstGeom prst="rect">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143867" numCol="1" spcCol="1270" anchor="ctr" anchorCtr="0">
          <a:noAutofit/>
        </a:bodyPr>
        <a:lstStyle/>
        <a:p>
          <a:pPr lvl="0" algn="ctr" defTabSz="1466850">
            <a:lnSpc>
              <a:spcPct val="90000"/>
            </a:lnSpc>
            <a:spcBef>
              <a:spcPct val="0"/>
            </a:spcBef>
            <a:spcAft>
              <a:spcPct val="35000"/>
            </a:spcAft>
          </a:pPr>
          <a:r>
            <a:rPr lang="en-US" sz="3300" kern="1200" dirty="0" err="1" smtClean="0"/>
            <a:t>BactAlert</a:t>
          </a:r>
          <a:endParaRPr lang="en-US" sz="3300" kern="1200" dirty="0"/>
        </a:p>
      </dsp:txBody>
      <dsp:txXfrm>
        <a:off x="6816608" y="3217858"/>
        <a:ext cx="1969139" cy="1019533"/>
      </dsp:txXfrm>
    </dsp:sp>
    <dsp:sp modelId="{33F6FC0F-18F7-48C3-9767-5D6E44DD3A09}">
      <dsp:nvSpPr>
        <dsp:cNvPr id="0" name=""/>
        <dsp:cNvSpPr/>
      </dsp:nvSpPr>
      <dsp:spPr>
        <a:xfrm>
          <a:off x="7210436" y="4010828"/>
          <a:ext cx="1772225" cy="33984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lvl="0" algn="ctr" defTabSz="533400">
            <a:lnSpc>
              <a:spcPct val="90000"/>
            </a:lnSpc>
            <a:spcBef>
              <a:spcPct val="0"/>
            </a:spcBef>
            <a:spcAft>
              <a:spcPct val="35000"/>
            </a:spcAft>
          </a:pPr>
          <a:r>
            <a:rPr lang="en-US" sz="1200" kern="1200" dirty="0" smtClean="0"/>
            <a:t>Instrument- </a:t>
          </a:r>
          <a:r>
            <a:rPr lang="en-US" sz="1200" kern="1200" dirty="0" err="1" smtClean="0"/>
            <a:t>BacT</a:t>
          </a:r>
          <a:r>
            <a:rPr lang="en-US" sz="1200" kern="1200" dirty="0" smtClean="0"/>
            <a:t>/Alert 3D</a:t>
          </a:r>
          <a:endParaRPr lang="en-US" sz="1200" kern="1200" dirty="0"/>
        </a:p>
      </dsp:txBody>
      <dsp:txXfrm>
        <a:off x="7210436" y="4010828"/>
        <a:ext cx="1772225" cy="339844"/>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4B53B26F-92D9-4A9F-82FD-6B10DBACEF15}" type="datetimeFigureOut">
              <a:rPr lang="en-IE" smtClean="0"/>
              <a:t>13/03/2024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94DB27C-35A2-473D-96F6-EB7B326C44CF}" type="slidenum">
              <a:rPr lang="en-IE" smtClean="0"/>
              <a:t>‹#›</a:t>
            </a:fld>
            <a:endParaRPr lang="en-IE"/>
          </a:p>
        </p:txBody>
      </p:sp>
    </p:spTree>
    <p:extLst>
      <p:ext uri="{BB962C8B-B14F-4D97-AF65-F5344CB8AC3E}">
        <p14:creationId xmlns:p14="http://schemas.microsoft.com/office/powerpoint/2010/main" val="3989919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4B53B26F-92D9-4A9F-82FD-6B10DBACEF15}" type="datetimeFigureOut">
              <a:rPr lang="en-IE" smtClean="0"/>
              <a:t>13/03/2024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94DB27C-35A2-473D-96F6-EB7B326C44CF}" type="slidenum">
              <a:rPr lang="en-IE" smtClean="0"/>
              <a:t>‹#›</a:t>
            </a:fld>
            <a:endParaRPr lang="en-IE"/>
          </a:p>
        </p:txBody>
      </p:sp>
    </p:spTree>
    <p:extLst>
      <p:ext uri="{BB962C8B-B14F-4D97-AF65-F5344CB8AC3E}">
        <p14:creationId xmlns:p14="http://schemas.microsoft.com/office/powerpoint/2010/main" val="625216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4B53B26F-92D9-4A9F-82FD-6B10DBACEF15}" type="datetimeFigureOut">
              <a:rPr lang="en-IE" smtClean="0"/>
              <a:t>13/03/2024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94DB27C-35A2-473D-96F6-EB7B326C44CF}" type="slidenum">
              <a:rPr lang="en-IE" smtClean="0"/>
              <a:t>‹#›</a:t>
            </a:fld>
            <a:endParaRPr lang="en-IE"/>
          </a:p>
        </p:txBody>
      </p:sp>
    </p:spTree>
    <p:extLst>
      <p:ext uri="{BB962C8B-B14F-4D97-AF65-F5344CB8AC3E}">
        <p14:creationId xmlns:p14="http://schemas.microsoft.com/office/powerpoint/2010/main" val="864444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4B53B26F-92D9-4A9F-82FD-6B10DBACEF15}" type="datetimeFigureOut">
              <a:rPr lang="en-IE" smtClean="0"/>
              <a:t>13/03/2024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94DB27C-35A2-473D-96F6-EB7B326C44CF}" type="slidenum">
              <a:rPr lang="en-IE" smtClean="0"/>
              <a:t>‹#›</a:t>
            </a:fld>
            <a:endParaRPr lang="en-IE"/>
          </a:p>
        </p:txBody>
      </p:sp>
    </p:spTree>
    <p:extLst>
      <p:ext uri="{BB962C8B-B14F-4D97-AF65-F5344CB8AC3E}">
        <p14:creationId xmlns:p14="http://schemas.microsoft.com/office/powerpoint/2010/main" val="1871925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B53B26F-92D9-4A9F-82FD-6B10DBACEF15}" type="datetimeFigureOut">
              <a:rPr lang="en-IE" smtClean="0"/>
              <a:t>13/03/2024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94DB27C-35A2-473D-96F6-EB7B326C44CF}" type="slidenum">
              <a:rPr lang="en-IE" smtClean="0"/>
              <a:t>‹#›</a:t>
            </a:fld>
            <a:endParaRPr lang="en-IE"/>
          </a:p>
        </p:txBody>
      </p:sp>
    </p:spTree>
    <p:extLst>
      <p:ext uri="{BB962C8B-B14F-4D97-AF65-F5344CB8AC3E}">
        <p14:creationId xmlns:p14="http://schemas.microsoft.com/office/powerpoint/2010/main" val="1358046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4B53B26F-92D9-4A9F-82FD-6B10DBACEF15}" type="datetimeFigureOut">
              <a:rPr lang="en-IE" smtClean="0"/>
              <a:t>13/03/2024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94DB27C-35A2-473D-96F6-EB7B326C44CF}" type="slidenum">
              <a:rPr lang="en-IE" smtClean="0"/>
              <a:t>‹#›</a:t>
            </a:fld>
            <a:endParaRPr lang="en-IE"/>
          </a:p>
        </p:txBody>
      </p:sp>
    </p:spTree>
    <p:extLst>
      <p:ext uri="{BB962C8B-B14F-4D97-AF65-F5344CB8AC3E}">
        <p14:creationId xmlns:p14="http://schemas.microsoft.com/office/powerpoint/2010/main" val="3492564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4B53B26F-92D9-4A9F-82FD-6B10DBACEF15}" type="datetimeFigureOut">
              <a:rPr lang="en-IE" smtClean="0"/>
              <a:t>13/03/2024</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494DB27C-35A2-473D-96F6-EB7B326C44CF}" type="slidenum">
              <a:rPr lang="en-IE" smtClean="0"/>
              <a:t>‹#›</a:t>
            </a:fld>
            <a:endParaRPr lang="en-IE"/>
          </a:p>
        </p:txBody>
      </p:sp>
    </p:spTree>
    <p:extLst>
      <p:ext uri="{BB962C8B-B14F-4D97-AF65-F5344CB8AC3E}">
        <p14:creationId xmlns:p14="http://schemas.microsoft.com/office/powerpoint/2010/main" val="3613996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4B53B26F-92D9-4A9F-82FD-6B10DBACEF15}" type="datetimeFigureOut">
              <a:rPr lang="en-IE" smtClean="0"/>
              <a:t>13/03/2024</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494DB27C-35A2-473D-96F6-EB7B326C44CF}" type="slidenum">
              <a:rPr lang="en-IE" smtClean="0"/>
              <a:t>‹#›</a:t>
            </a:fld>
            <a:endParaRPr lang="en-IE"/>
          </a:p>
        </p:txBody>
      </p:sp>
    </p:spTree>
    <p:extLst>
      <p:ext uri="{BB962C8B-B14F-4D97-AF65-F5344CB8AC3E}">
        <p14:creationId xmlns:p14="http://schemas.microsoft.com/office/powerpoint/2010/main" val="1064366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53B26F-92D9-4A9F-82FD-6B10DBACEF15}" type="datetimeFigureOut">
              <a:rPr lang="en-IE" smtClean="0"/>
              <a:t>13/03/2024</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494DB27C-35A2-473D-96F6-EB7B326C44CF}" type="slidenum">
              <a:rPr lang="en-IE" smtClean="0"/>
              <a:t>‹#›</a:t>
            </a:fld>
            <a:endParaRPr lang="en-IE"/>
          </a:p>
        </p:txBody>
      </p:sp>
    </p:spTree>
    <p:extLst>
      <p:ext uri="{BB962C8B-B14F-4D97-AF65-F5344CB8AC3E}">
        <p14:creationId xmlns:p14="http://schemas.microsoft.com/office/powerpoint/2010/main" val="2757364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B53B26F-92D9-4A9F-82FD-6B10DBACEF15}" type="datetimeFigureOut">
              <a:rPr lang="en-IE" smtClean="0"/>
              <a:t>13/03/2024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94DB27C-35A2-473D-96F6-EB7B326C44CF}" type="slidenum">
              <a:rPr lang="en-IE" smtClean="0"/>
              <a:t>‹#›</a:t>
            </a:fld>
            <a:endParaRPr lang="en-IE"/>
          </a:p>
        </p:txBody>
      </p:sp>
    </p:spTree>
    <p:extLst>
      <p:ext uri="{BB962C8B-B14F-4D97-AF65-F5344CB8AC3E}">
        <p14:creationId xmlns:p14="http://schemas.microsoft.com/office/powerpoint/2010/main" val="2094990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B53B26F-92D9-4A9F-82FD-6B10DBACEF15}" type="datetimeFigureOut">
              <a:rPr lang="en-IE" smtClean="0"/>
              <a:t>13/03/2024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94DB27C-35A2-473D-96F6-EB7B326C44CF}" type="slidenum">
              <a:rPr lang="en-IE" smtClean="0"/>
              <a:t>‹#›</a:t>
            </a:fld>
            <a:endParaRPr lang="en-IE"/>
          </a:p>
        </p:txBody>
      </p:sp>
    </p:spTree>
    <p:extLst>
      <p:ext uri="{BB962C8B-B14F-4D97-AF65-F5344CB8AC3E}">
        <p14:creationId xmlns:p14="http://schemas.microsoft.com/office/powerpoint/2010/main" val="2101281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53B26F-92D9-4A9F-82FD-6B10DBACEF15}" type="datetimeFigureOut">
              <a:rPr lang="en-IE" smtClean="0"/>
              <a:t>13/03/2024</a:t>
            </a:fld>
            <a:endParaRPr lang="en-I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4DB27C-35A2-473D-96F6-EB7B326C44CF}" type="slidenum">
              <a:rPr lang="en-IE" smtClean="0"/>
              <a:t>‹#›</a:t>
            </a:fld>
            <a:endParaRPr lang="en-IE"/>
          </a:p>
        </p:txBody>
      </p:sp>
    </p:spTree>
    <p:extLst>
      <p:ext uri="{BB962C8B-B14F-4D97-AF65-F5344CB8AC3E}">
        <p14:creationId xmlns:p14="http://schemas.microsoft.com/office/powerpoint/2010/main" val="30303521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Myla Interface </a:t>
            </a:r>
            <a:endParaRPr lang="en-IE"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4048090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7439890" y="1027906"/>
            <a:ext cx="4621876" cy="1384995"/>
          </a:xfrm>
          <a:prstGeom prst="rect">
            <a:avLst/>
          </a:prstGeom>
          <a:noFill/>
        </p:spPr>
        <p:txBody>
          <a:bodyPr wrap="square" rtlCol="0">
            <a:spAutoFit/>
          </a:bodyPr>
          <a:lstStyle/>
          <a:p>
            <a:r>
              <a:rPr lang="en-GB" sz="1400" b="1" dirty="0"/>
              <a:t>Once MYLA is in and running all of </a:t>
            </a:r>
            <a:r>
              <a:rPr lang="en-GB" sz="1400" b="1" dirty="0" smtClean="0"/>
              <a:t>the </a:t>
            </a:r>
            <a:r>
              <a:rPr lang="en-GB" sz="1400" b="1" dirty="0"/>
              <a:t>instruments (Vitek2, MS Prime and BTA3D) will all be connected to MYLA and all requests from </a:t>
            </a:r>
            <a:r>
              <a:rPr lang="en-GB" sz="1400" b="1" dirty="0" smtClean="0"/>
              <a:t>the </a:t>
            </a:r>
            <a:r>
              <a:rPr lang="en-GB" sz="1400" b="1" dirty="0"/>
              <a:t>LIMS will go into MYLA and MYLA will send the request to the instrument. All results will come from the instrument to MYLA and then directly to the LIS. The Prime and </a:t>
            </a:r>
            <a:r>
              <a:rPr lang="en-GB" sz="1400" b="1" dirty="0" err="1"/>
              <a:t>Vitek</a:t>
            </a:r>
            <a:r>
              <a:rPr lang="en-GB" sz="1400" b="1" dirty="0"/>
              <a:t> will be ‘connected’ via MYLA.</a:t>
            </a:r>
            <a:endParaRPr lang="en-IE" sz="1400" dirty="0"/>
          </a:p>
        </p:txBody>
      </p:sp>
    </p:spTree>
    <p:extLst>
      <p:ext uri="{BB962C8B-B14F-4D97-AF65-F5344CB8AC3E}">
        <p14:creationId xmlns:p14="http://schemas.microsoft.com/office/powerpoint/2010/main" val="23411875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95</Words>
  <Application>Microsoft Office PowerPoint</Application>
  <PresentationFormat>Widescreen</PresentationFormat>
  <Paragraphs>12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Myla Interface </vt:lpstr>
    </vt:vector>
  </TitlesOfParts>
  <Company>HSE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Myla Interface</dc:title>
  <dc:creator>Michelle Dunne</dc:creator>
  <cp:lastModifiedBy>Smith, UltanF</cp:lastModifiedBy>
  <cp:revision>3</cp:revision>
  <dcterms:created xsi:type="dcterms:W3CDTF">2024-03-12T10:53:55Z</dcterms:created>
  <dcterms:modified xsi:type="dcterms:W3CDTF">2024-03-13T15:11:55Z</dcterms:modified>
</cp:coreProperties>
</file>