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250" autoAdjust="0"/>
    <p:restoredTop sz="94624" autoAdjust="0"/>
  </p:normalViewPr>
  <p:slideViewPr>
    <p:cSldViewPr>
      <p:cViewPr varScale="1">
        <p:scale>
          <a:sx n="41" d="100"/>
          <a:sy n="41" d="100"/>
        </p:scale>
        <p:origin x="-1302"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735"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1048736"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7801B31-51B9-4178-B4CF-AA1F7186D430}" type="datetimeFigureOut">
              <a:rPr lang="en-IN" smtClean="0"/>
              <a:pPr/>
              <a:t>20-01-2018</a:t>
            </a:fld>
            <a:endParaRPr lang="en-IN"/>
          </a:p>
        </p:txBody>
      </p:sp>
      <p:sp>
        <p:nvSpPr>
          <p:cNvPr id="1048737"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1048738"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1048739"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1048740"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9236E78-45CE-48F6-ABE3-7B2C19E3EA7E}"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7" name="Slide Image Placeholder 1"/>
          <p:cNvSpPr>
            <a:spLocks noGrp="1" noRot="1" noChangeAspect="1"/>
          </p:cNvSpPr>
          <p:nvPr>
            <p:ph type="sldImg"/>
          </p:nvPr>
        </p:nvSpPr>
        <p:spPr/>
      </p:sp>
      <p:sp>
        <p:nvSpPr>
          <p:cNvPr id="1048648" name="Notes Placeholder 2"/>
          <p:cNvSpPr>
            <a:spLocks noGrp="1"/>
          </p:cNvSpPr>
          <p:nvPr>
            <p:ph type="body" idx="1"/>
          </p:nvPr>
        </p:nvSpPr>
        <p:spPr/>
        <p:txBody>
          <a:bodyPr>
            <a:normAutofit/>
          </a:bodyPr>
          <a:lstStyle/>
          <a:p>
            <a:endParaRPr lang="en-IN" dirty="0"/>
          </a:p>
        </p:txBody>
      </p:sp>
      <p:sp>
        <p:nvSpPr>
          <p:cNvPr id="1048649" name="Slide Number Placeholder 3"/>
          <p:cNvSpPr>
            <a:spLocks noGrp="1"/>
          </p:cNvSpPr>
          <p:nvPr>
            <p:ph type="sldNum" sz="quarter" idx="10"/>
          </p:nvPr>
        </p:nvSpPr>
        <p:spPr/>
        <p:txBody>
          <a:bodyPr/>
          <a:lstStyle/>
          <a:p>
            <a:fld id="{C9236E78-45CE-48F6-ABE3-7B2C19E3EA7E}" type="slidenum">
              <a:rPr lang="en-IN" smtClean="0"/>
              <a:pPr/>
              <a:t>8</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581"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1048582"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1048583" name="Date Placeholder 3"/>
          <p:cNvSpPr>
            <a:spLocks noGrp="1"/>
          </p:cNvSpPr>
          <p:nvPr>
            <p:ph type="dt" sz="half" idx="10"/>
          </p:nvPr>
        </p:nvSpPr>
        <p:spPr/>
        <p:txBody>
          <a:bodyPr/>
          <a:lstStyle/>
          <a:p>
            <a:fld id="{BD0AFEF7-3319-407A-95C5-AD41993346C6}" type="datetime1">
              <a:rPr lang="en-US" smtClean="0"/>
              <a:pPr/>
              <a:t>1/20/2018</a:t>
            </a:fld>
            <a:endParaRPr lang="en-IN"/>
          </a:p>
        </p:txBody>
      </p:sp>
      <p:sp>
        <p:nvSpPr>
          <p:cNvPr id="1048584" name="Footer Placeholder 4"/>
          <p:cNvSpPr>
            <a:spLocks noGrp="1"/>
          </p:cNvSpPr>
          <p:nvPr>
            <p:ph type="ftr" sz="quarter" idx="11"/>
          </p:nvPr>
        </p:nvSpPr>
        <p:spPr/>
        <p:txBody>
          <a:bodyPr/>
          <a:lstStyle/>
          <a:p>
            <a:endParaRPr lang="en-IN"/>
          </a:p>
        </p:txBody>
      </p:sp>
      <p:sp>
        <p:nvSpPr>
          <p:cNvPr id="1048585" name="Slide Number Placeholder 5"/>
          <p:cNvSpPr>
            <a:spLocks noGrp="1"/>
          </p:cNvSpPr>
          <p:nvPr>
            <p:ph type="sldNum" sz="quarter" idx="12"/>
          </p:nvPr>
        </p:nvSpPr>
        <p:spPr/>
        <p:txBody>
          <a:bodyPr/>
          <a:lstStyle/>
          <a:p>
            <a:fld id="{5D58D9AF-4558-4E0A-A928-CE81B774F127}" type="slidenum">
              <a:rPr lang="en-IN" smtClean="0"/>
              <a:pPr/>
              <a:t>‹#›</a:t>
            </a:fld>
            <a:endParaRPr lang="en-IN"/>
          </a:p>
        </p:txBody>
      </p:sp>
    </p:spTree>
  </p:cSld>
  <p:clrMapOvr>
    <a:masterClrMapping/>
  </p:clrMapOvr>
  <p:transition>
    <p:wipe dir="d"/>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724" name="Title 1"/>
          <p:cNvSpPr>
            <a:spLocks noGrp="1"/>
          </p:cNvSpPr>
          <p:nvPr>
            <p:ph type="title"/>
          </p:nvPr>
        </p:nvSpPr>
        <p:spPr/>
        <p:txBody>
          <a:bodyPr/>
          <a:lstStyle/>
          <a:p>
            <a:r>
              <a:rPr lang="en-US" smtClean="0"/>
              <a:t>Click to edit Master title style</a:t>
            </a:r>
            <a:endParaRPr lang="en-IN"/>
          </a:p>
        </p:txBody>
      </p:sp>
      <p:sp>
        <p:nvSpPr>
          <p:cNvPr id="1048725"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1048726" name="Date Placeholder 3"/>
          <p:cNvSpPr>
            <a:spLocks noGrp="1"/>
          </p:cNvSpPr>
          <p:nvPr>
            <p:ph type="dt" sz="half" idx="10"/>
          </p:nvPr>
        </p:nvSpPr>
        <p:spPr/>
        <p:txBody>
          <a:bodyPr/>
          <a:lstStyle/>
          <a:p>
            <a:fld id="{B46A9CE4-CA11-4BCA-89C1-1D2953A28745}" type="datetime1">
              <a:rPr lang="en-US" smtClean="0"/>
              <a:pPr/>
              <a:t>1/20/2018</a:t>
            </a:fld>
            <a:endParaRPr lang="en-IN"/>
          </a:p>
        </p:txBody>
      </p:sp>
      <p:sp>
        <p:nvSpPr>
          <p:cNvPr id="1048727" name="Footer Placeholder 4"/>
          <p:cNvSpPr>
            <a:spLocks noGrp="1"/>
          </p:cNvSpPr>
          <p:nvPr>
            <p:ph type="ftr" sz="quarter" idx="11"/>
          </p:nvPr>
        </p:nvSpPr>
        <p:spPr/>
        <p:txBody>
          <a:bodyPr/>
          <a:lstStyle/>
          <a:p>
            <a:endParaRPr lang="en-IN"/>
          </a:p>
        </p:txBody>
      </p:sp>
      <p:sp>
        <p:nvSpPr>
          <p:cNvPr id="1048728" name="Slide Number Placeholder 5"/>
          <p:cNvSpPr>
            <a:spLocks noGrp="1"/>
          </p:cNvSpPr>
          <p:nvPr>
            <p:ph type="sldNum" sz="quarter" idx="12"/>
          </p:nvPr>
        </p:nvSpPr>
        <p:spPr/>
        <p:txBody>
          <a:bodyPr/>
          <a:lstStyle/>
          <a:p>
            <a:fld id="{5D58D9AF-4558-4E0A-A928-CE81B774F127}" type="slidenum">
              <a:rPr lang="en-IN" smtClean="0"/>
              <a:pPr/>
              <a:t>‹#›</a:t>
            </a:fld>
            <a:endParaRPr lang="en-IN"/>
          </a:p>
        </p:txBody>
      </p:sp>
    </p:spTree>
  </p:cSld>
  <p:clrMapOvr>
    <a:masterClrMapping/>
  </p:clrMapOvr>
  <p:transition>
    <p:wipe dir="d"/>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708"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1048709"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1048710" name="Date Placeholder 3"/>
          <p:cNvSpPr>
            <a:spLocks noGrp="1"/>
          </p:cNvSpPr>
          <p:nvPr>
            <p:ph type="dt" sz="half" idx="10"/>
          </p:nvPr>
        </p:nvSpPr>
        <p:spPr/>
        <p:txBody>
          <a:bodyPr/>
          <a:lstStyle/>
          <a:p>
            <a:fld id="{10A78B6A-2252-446B-892E-F59D2A232950}" type="datetime1">
              <a:rPr lang="en-US" smtClean="0"/>
              <a:pPr/>
              <a:t>1/20/2018</a:t>
            </a:fld>
            <a:endParaRPr lang="en-IN"/>
          </a:p>
        </p:txBody>
      </p:sp>
      <p:sp>
        <p:nvSpPr>
          <p:cNvPr id="1048711" name="Footer Placeholder 4"/>
          <p:cNvSpPr>
            <a:spLocks noGrp="1"/>
          </p:cNvSpPr>
          <p:nvPr>
            <p:ph type="ftr" sz="quarter" idx="11"/>
          </p:nvPr>
        </p:nvSpPr>
        <p:spPr/>
        <p:txBody>
          <a:bodyPr/>
          <a:lstStyle/>
          <a:p>
            <a:endParaRPr lang="en-IN"/>
          </a:p>
        </p:txBody>
      </p:sp>
      <p:sp>
        <p:nvSpPr>
          <p:cNvPr id="1048712" name="Slide Number Placeholder 5"/>
          <p:cNvSpPr>
            <a:spLocks noGrp="1"/>
          </p:cNvSpPr>
          <p:nvPr>
            <p:ph type="sldNum" sz="quarter" idx="12"/>
          </p:nvPr>
        </p:nvSpPr>
        <p:spPr/>
        <p:txBody>
          <a:bodyPr/>
          <a:lstStyle/>
          <a:p>
            <a:fld id="{5D58D9AF-4558-4E0A-A928-CE81B774F127}" type="slidenum">
              <a:rPr lang="en-IN" smtClean="0"/>
              <a:pPr/>
              <a:t>‹#›</a:t>
            </a:fld>
            <a:endParaRPr lang="en-IN"/>
          </a:p>
        </p:txBody>
      </p:sp>
    </p:spTree>
  </p:cSld>
  <p:clrMapOvr>
    <a:masterClrMapping/>
  </p:clrMapOvr>
  <p:transition>
    <p:wipe di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592" name="Title 1"/>
          <p:cNvSpPr>
            <a:spLocks noGrp="1"/>
          </p:cNvSpPr>
          <p:nvPr>
            <p:ph type="title"/>
          </p:nvPr>
        </p:nvSpPr>
        <p:spPr/>
        <p:txBody>
          <a:bodyPr/>
          <a:lstStyle/>
          <a:p>
            <a:r>
              <a:rPr lang="en-US" smtClean="0"/>
              <a:t>Click to edit Master title style</a:t>
            </a:r>
            <a:endParaRPr lang="en-IN"/>
          </a:p>
        </p:txBody>
      </p:sp>
      <p:sp>
        <p:nvSpPr>
          <p:cNvPr id="104859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1048594" name="Date Placeholder 3"/>
          <p:cNvSpPr>
            <a:spLocks noGrp="1"/>
          </p:cNvSpPr>
          <p:nvPr>
            <p:ph type="dt" sz="half" idx="10"/>
          </p:nvPr>
        </p:nvSpPr>
        <p:spPr/>
        <p:txBody>
          <a:bodyPr/>
          <a:lstStyle/>
          <a:p>
            <a:fld id="{4F2F26B5-F710-420A-BA0B-BAB85524BAB1}" type="datetime1">
              <a:rPr lang="en-US" smtClean="0"/>
              <a:pPr/>
              <a:t>1/20/2018</a:t>
            </a:fld>
            <a:endParaRPr lang="en-IN"/>
          </a:p>
        </p:txBody>
      </p:sp>
      <p:sp>
        <p:nvSpPr>
          <p:cNvPr id="1048595" name="Footer Placeholder 4"/>
          <p:cNvSpPr>
            <a:spLocks noGrp="1"/>
          </p:cNvSpPr>
          <p:nvPr>
            <p:ph type="ftr" sz="quarter" idx="11"/>
          </p:nvPr>
        </p:nvSpPr>
        <p:spPr/>
        <p:txBody>
          <a:bodyPr/>
          <a:lstStyle/>
          <a:p>
            <a:endParaRPr lang="en-IN"/>
          </a:p>
        </p:txBody>
      </p:sp>
      <p:sp>
        <p:nvSpPr>
          <p:cNvPr id="1048596" name="Slide Number Placeholder 5"/>
          <p:cNvSpPr>
            <a:spLocks noGrp="1"/>
          </p:cNvSpPr>
          <p:nvPr>
            <p:ph type="sldNum" sz="quarter" idx="12"/>
          </p:nvPr>
        </p:nvSpPr>
        <p:spPr/>
        <p:txBody>
          <a:bodyPr/>
          <a:lstStyle/>
          <a:p>
            <a:fld id="{5D58D9AF-4558-4E0A-A928-CE81B774F127}" type="slidenum">
              <a:rPr lang="en-IN" smtClean="0"/>
              <a:pPr/>
              <a:t>‹#›</a:t>
            </a:fld>
            <a:endParaRPr lang="en-IN"/>
          </a:p>
        </p:txBody>
      </p:sp>
    </p:spTree>
  </p:cSld>
  <p:clrMapOvr>
    <a:masterClrMapping/>
  </p:clrMapOvr>
  <p:transition>
    <p:wipe dir="d"/>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719"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1048720"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048721" name="Date Placeholder 3"/>
          <p:cNvSpPr>
            <a:spLocks noGrp="1"/>
          </p:cNvSpPr>
          <p:nvPr>
            <p:ph type="dt" sz="half" idx="10"/>
          </p:nvPr>
        </p:nvSpPr>
        <p:spPr/>
        <p:txBody>
          <a:bodyPr/>
          <a:lstStyle/>
          <a:p>
            <a:fld id="{FAC94E6D-E117-4F22-8941-746F114E969A}" type="datetime1">
              <a:rPr lang="en-US" smtClean="0"/>
              <a:pPr/>
              <a:t>1/20/2018</a:t>
            </a:fld>
            <a:endParaRPr lang="en-IN"/>
          </a:p>
        </p:txBody>
      </p:sp>
      <p:sp>
        <p:nvSpPr>
          <p:cNvPr id="1048722" name="Footer Placeholder 4"/>
          <p:cNvSpPr>
            <a:spLocks noGrp="1"/>
          </p:cNvSpPr>
          <p:nvPr>
            <p:ph type="ftr" sz="quarter" idx="11"/>
          </p:nvPr>
        </p:nvSpPr>
        <p:spPr/>
        <p:txBody>
          <a:bodyPr/>
          <a:lstStyle/>
          <a:p>
            <a:endParaRPr lang="en-IN"/>
          </a:p>
        </p:txBody>
      </p:sp>
      <p:sp>
        <p:nvSpPr>
          <p:cNvPr id="1048723" name="Slide Number Placeholder 5"/>
          <p:cNvSpPr>
            <a:spLocks noGrp="1"/>
          </p:cNvSpPr>
          <p:nvPr>
            <p:ph type="sldNum" sz="quarter" idx="12"/>
          </p:nvPr>
        </p:nvSpPr>
        <p:spPr/>
        <p:txBody>
          <a:bodyPr/>
          <a:lstStyle/>
          <a:p>
            <a:fld id="{5D58D9AF-4558-4E0A-A928-CE81B774F127}" type="slidenum">
              <a:rPr lang="en-IN" smtClean="0"/>
              <a:pPr/>
              <a:t>‹#›</a:t>
            </a:fld>
            <a:endParaRPr lang="en-IN"/>
          </a:p>
        </p:txBody>
      </p:sp>
    </p:spTree>
  </p:cSld>
  <p:clrMapOvr>
    <a:masterClrMapping/>
  </p:clrMapOvr>
  <p:transition>
    <p:wipe dir="d"/>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698" name="Title 1"/>
          <p:cNvSpPr>
            <a:spLocks noGrp="1"/>
          </p:cNvSpPr>
          <p:nvPr>
            <p:ph type="title"/>
          </p:nvPr>
        </p:nvSpPr>
        <p:spPr/>
        <p:txBody>
          <a:bodyPr/>
          <a:lstStyle/>
          <a:p>
            <a:r>
              <a:rPr lang="en-US" smtClean="0"/>
              <a:t>Click to edit Master title style</a:t>
            </a:r>
            <a:endParaRPr lang="en-IN"/>
          </a:p>
        </p:txBody>
      </p:sp>
      <p:sp>
        <p:nvSpPr>
          <p:cNvPr id="1048699"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1048700"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1048701" name="Date Placeholder 4"/>
          <p:cNvSpPr>
            <a:spLocks noGrp="1"/>
          </p:cNvSpPr>
          <p:nvPr>
            <p:ph type="dt" sz="half" idx="10"/>
          </p:nvPr>
        </p:nvSpPr>
        <p:spPr/>
        <p:txBody>
          <a:bodyPr/>
          <a:lstStyle/>
          <a:p>
            <a:fld id="{C1A08B55-8F00-4339-B1D3-CD44C9DEFAEF}" type="datetime1">
              <a:rPr lang="en-US" smtClean="0"/>
              <a:pPr/>
              <a:t>1/20/2018</a:t>
            </a:fld>
            <a:endParaRPr lang="en-IN"/>
          </a:p>
        </p:txBody>
      </p:sp>
      <p:sp>
        <p:nvSpPr>
          <p:cNvPr id="1048702" name="Footer Placeholder 5"/>
          <p:cNvSpPr>
            <a:spLocks noGrp="1"/>
          </p:cNvSpPr>
          <p:nvPr>
            <p:ph type="ftr" sz="quarter" idx="11"/>
          </p:nvPr>
        </p:nvSpPr>
        <p:spPr/>
        <p:txBody>
          <a:bodyPr/>
          <a:lstStyle/>
          <a:p>
            <a:endParaRPr lang="en-IN"/>
          </a:p>
        </p:txBody>
      </p:sp>
      <p:sp>
        <p:nvSpPr>
          <p:cNvPr id="1048703" name="Slide Number Placeholder 6"/>
          <p:cNvSpPr>
            <a:spLocks noGrp="1"/>
          </p:cNvSpPr>
          <p:nvPr>
            <p:ph type="sldNum" sz="quarter" idx="12"/>
          </p:nvPr>
        </p:nvSpPr>
        <p:spPr/>
        <p:txBody>
          <a:bodyPr/>
          <a:lstStyle/>
          <a:p>
            <a:fld id="{5D58D9AF-4558-4E0A-A928-CE81B774F127}" type="slidenum">
              <a:rPr lang="en-IN" smtClean="0"/>
              <a:pPr/>
              <a:t>‹#›</a:t>
            </a:fld>
            <a:endParaRPr lang="en-IN"/>
          </a:p>
        </p:txBody>
      </p:sp>
    </p:spTree>
  </p:cSld>
  <p:clrMapOvr>
    <a:masterClrMapping/>
  </p:clrMapOvr>
  <p:transition>
    <p:wipe dir="d"/>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605" name="Title 1"/>
          <p:cNvSpPr>
            <a:spLocks noGrp="1"/>
          </p:cNvSpPr>
          <p:nvPr>
            <p:ph type="title"/>
          </p:nvPr>
        </p:nvSpPr>
        <p:spPr/>
        <p:txBody>
          <a:bodyPr/>
          <a:lstStyle/>
          <a:p>
            <a:r>
              <a:rPr lang="en-US" smtClean="0"/>
              <a:t>Click to edit Master title style</a:t>
            </a:r>
            <a:endParaRPr lang="en-IN"/>
          </a:p>
        </p:txBody>
      </p:sp>
      <p:sp>
        <p:nvSpPr>
          <p:cNvPr id="1048606"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48607"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1048608"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48609"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1048610" name="Date Placeholder 6"/>
          <p:cNvSpPr>
            <a:spLocks noGrp="1"/>
          </p:cNvSpPr>
          <p:nvPr>
            <p:ph type="dt" sz="half" idx="10"/>
          </p:nvPr>
        </p:nvSpPr>
        <p:spPr/>
        <p:txBody>
          <a:bodyPr/>
          <a:lstStyle/>
          <a:p>
            <a:fld id="{474388DE-5997-4288-B776-D3204D2BA7C1}" type="datetime1">
              <a:rPr lang="en-US" smtClean="0"/>
              <a:pPr/>
              <a:t>1/20/2018</a:t>
            </a:fld>
            <a:endParaRPr lang="en-IN"/>
          </a:p>
        </p:txBody>
      </p:sp>
      <p:sp>
        <p:nvSpPr>
          <p:cNvPr id="1048611" name="Footer Placeholder 7"/>
          <p:cNvSpPr>
            <a:spLocks noGrp="1"/>
          </p:cNvSpPr>
          <p:nvPr>
            <p:ph type="ftr" sz="quarter" idx="11"/>
          </p:nvPr>
        </p:nvSpPr>
        <p:spPr/>
        <p:txBody>
          <a:bodyPr/>
          <a:lstStyle/>
          <a:p>
            <a:endParaRPr lang="en-IN"/>
          </a:p>
        </p:txBody>
      </p:sp>
      <p:sp>
        <p:nvSpPr>
          <p:cNvPr id="1048612" name="Slide Number Placeholder 8"/>
          <p:cNvSpPr>
            <a:spLocks noGrp="1"/>
          </p:cNvSpPr>
          <p:nvPr>
            <p:ph type="sldNum" sz="quarter" idx="12"/>
          </p:nvPr>
        </p:nvSpPr>
        <p:spPr/>
        <p:txBody>
          <a:bodyPr/>
          <a:lstStyle/>
          <a:p>
            <a:fld id="{5D58D9AF-4558-4E0A-A928-CE81B774F127}" type="slidenum">
              <a:rPr lang="en-IN" smtClean="0"/>
              <a:pPr/>
              <a:t>‹#›</a:t>
            </a:fld>
            <a:endParaRPr lang="en-IN"/>
          </a:p>
        </p:txBody>
      </p:sp>
    </p:spTree>
  </p:cSld>
  <p:clrMapOvr>
    <a:masterClrMapping/>
  </p:clrMapOvr>
  <p:transition>
    <p:wipe di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704" name="Title 1"/>
          <p:cNvSpPr>
            <a:spLocks noGrp="1"/>
          </p:cNvSpPr>
          <p:nvPr>
            <p:ph type="title"/>
          </p:nvPr>
        </p:nvSpPr>
        <p:spPr/>
        <p:txBody>
          <a:bodyPr/>
          <a:lstStyle/>
          <a:p>
            <a:r>
              <a:rPr lang="en-US" smtClean="0"/>
              <a:t>Click to edit Master title style</a:t>
            </a:r>
            <a:endParaRPr lang="en-IN"/>
          </a:p>
        </p:txBody>
      </p:sp>
      <p:sp>
        <p:nvSpPr>
          <p:cNvPr id="1048705" name="Date Placeholder 2"/>
          <p:cNvSpPr>
            <a:spLocks noGrp="1"/>
          </p:cNvSpPr>
          <p:nvPr>
            <p:ph type="dt" sz="half" idx="10"/>
          </p:nvPr>
        </p:nvSpPr>
        <p:spPr/>
        <p:txBody>
          <a:bodyPr/>
          <a:lstStyle/>
          <a:p>
            <a:fld id="{810A0912-86DE-40A7-BB26-FA736552E5D3}" type="datetime1">
              <a:rPr lang="en-US" smtClean="0"/>
              <a:pPr/>
              <a:t>1/20/2018</a:t>
            </a:fld>
            <a:endParaRPr lang="en-IN"/>
          </a:p>
        </p:txBody>
      </p:sp>
      <p:sp>
        <p:nvSpPr>
          <p:cNvPr id="1048706" name="Footer Placeholder 3"/>
          <p:cNvSpPr>
            <a:spLocks noGrp="1"/>
          </p:cNvSpPr>
          <p:nvPr>
            <p:ph type="ftr" sz="quarter" idx="11"/>
          </p:nvPr>
        </p:nvSpPr>
        <p:spPr/>
        <p:txBody>
          <a:bodyPr/>
          <a:lstStyle/>
          <a:p>
            <a:endParaRPr lang="en-IN"/>
          </a:p>
        </p:txBody>
      </p:sp>
      <p:sp>
        <p:nvSpPr>
          <p:cNvPr id="1048707" name="Slide Number Placeholder 4"/>
          <p:cNvSpPr>
            <a:spLocks noGrp="1"/>
          </p:cNvSpPr>
          <p:nvPr>
            <p:ph type="sldNum" sz="quarter" idx="12"/>
          </p:nvPr>
        </p:nvSpPr>
        <p:spPr/>
        <p:txBody>
          <a:bodyPr/>
          <a:lstStyle/>
          <a:p>
            <a:fld id="{5D58D9AF-4558-4E0A-A928-CE81B774F127}" type="slidenum">
              <a:rPr lang="en-IN" smtClean="0"/>
              <a:pPr/>
              <a:t>‹#›</a:t>
            </a:fld>
            <a:endParaRPr lang="en-IN"/>
          </a:p>
        </p:txBody>
      </p:sp>
    </p:spTree>
  </p:cSld>
  <p:clrMapOvr>
    <a:masterClrMapping/>
  </p:clrMapOvr>
  <p:transition>
    <p:wipe dir="d"/>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692" name="Date Placeholder 1"/>
          <p:cNvSpPr>
            <a:spLocks noGrp="1"/>
          </p:cNvSpPr>
          <p:nvPr>
            <p:ph type="dt" sz="half" idx="10"/>
          </p:nvPr>
        </p:nvSpPr>
        <p:spPr/>
        <p:txBody>
          <a:bodyPr/>
          <a:lstStyle/>
          <a:p>
            <a:fld id="{03C40EDB-F0DD-4835-88DD-5C436AC7DCD6}" type="datetime1">
              <a:rPr lang="en-US" smtClean="0"/>
              <a:pPr/>
              <a:t>1/20/2018</a:t>
            </a:fld>
            <a:endParaRPr lang="en-IN"/>
          </a:p>
        </p:txBody>
      </p:sp>
      <p:sp>
        <p:nvSpPr>
          <p:cNvPr id="1048693" name="Footer Placeholder 2"/>
          <p:cNvSpPr>
            <a:spLocks noGrp="1"/>
          </p:cNvSpPr>
          <p:nvPr>
            <p:ph type="ftr" sz="quarter" idx="11"/>
          </p:nvPr>
        </p:nvSpPr>
        <p:spPr/>
        <p:txBody>
          <a:bodyPr/>
          <a:lstStyle/>
          <a:p>
            <a:endParaRPr lang="en-IN"/>
          </a:p>
        </p:txBody>
      </p:sp>
      <p:sp>
        <p:nvSpPr>
          <p:cNvPr id="1048694" name="Slide Number Placeholder 3"/>
          <p:cNvSpPr>
            <a:spLocks noGrp="1"/>
          </p:cNvSpPr>
          <p:nvPr>
            <p:ph type="sldNum" sz="quarter" idx="12"/>
          </p:nvPr>
        </p:nvSpPr>
        <p:spPr/>
        <p:txBody>
          <a:bodyPr/>
          <a:lstStyle/>
          <a:p>
            <a:fld id="{5D58D9AF-4558-4E0A-A928-CE81B774F127}" type="slidenum">
              <a:rPr lang="en-IN" smtClean="0"/>
              <a:pPr/>
              <a:t>‹#›</a:t>
            </a:fld>
            <a:endParaRPr lang="en-IN"/>
          </a:p>
        </p:txBody>
      </p:sp>
    </p:spTree>
  </p:cSld>
  <p:clrMapOvr>
    <a:masterClrMapping/>
  </p:clrMapOvr>
  <p:transition>
    <p:wipe di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729"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1048730"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1048731"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48732" name="Date Placeholder 4"/>
          <p:cNvSpPr>
            <a:spLocks noGrp="1"/>
          </p:cNvSpPr>
          <p:nvPr>
            <p:ph type="dt" sz="half" idx="10"/>
          </p:nvPr>
        </p:nvSpPr>
        <p:spPr/>
        <p:txBody>
          <a:bodyPr/>
          <a:lstStyle/>
          <a:p>
            <a:fld id="{555A8E3D-FBE7-4907-AF96-D945EF7CB5D4}" type="datetime1">
              <a:rPr lang="en-US" smtClean="0"/>
              <a:pPr/>
              <a:t>1/20/2018</a:t>
            </a:fld>
            <a:endParaRPr lang="en-IN"/>
          </a:p>
        </p:txBody>
      </p:sp>
      <p:sp>
        <p:nvSpPr>
          <p:cNvPr id="1048733" name="Footer Placeholder 5"/>
          <p:cNvSpPr>
            <a:spLocks noGrp="1"/>
          </p:cNvSpPr>
          <p:nvPr>
            <p:ph type="ftr" sz="quarter" idx="11"/>
          </p:nvPr>
        </p:nvSpPr>
        <p:spPr/>
        <p:txBody>
          <a:bodyPr/>
          <a:lstStyle/>
          <a:p>
            <a:endParaRPr lang="en-IN"/>
          </a:p>
        </p:txBody>
      </p:sp>
      <p:sp>
        <p:nvSpPr>
          <p:cNvPr id="1048734" name="Slide Number Placeholder 6"/>
          <p:cNvSpPr>
            <a:spLocks noGrp="1"/>
          </p:cNvSpPr>
          <p:nvPr>
            <p:ph type="sldNum" sz="quarter" idx="12"/>
          </p:nvPr>
        </p:nvSpPr>
        <p:spPr/>
        <p:txBody>
          <a:bodyPr/>
          <a:lstStyle/>
          <a:p>
            <a:fld id="{5D58D9AF-4558-4E0A-A928-CE81B774F127}" type="slidenum">
              <a:rPr lang="en-IN" smtClean="0"/>
              <a:pPr/>
              <a:t>‹#›</a:t>
            </a:fld>
            <a:endParaRPr lang="en-IN"/>
          </a:p>
        </p:txBody>
      </p:sp>
    </p:spTree>
  </p:cSld>
  <p:clrMapOvr>
    <a:masterClrMapping/>
  </p:clrMapOvr>
  <p:transition>
    <p:wipe di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713"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1048714"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1048715"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48716" name="Date Placeholder 4"/>
          <p:cNvSpPr>
            <a:spLocks noGrp="1"/>
          </p:cNvSpPr>
          <p:nvPr>
            <p:ph type="dt" sz="half" idx="10"/>
          </p:nvPr>
        </p:nvSpPr>
        <p:spPr/>
        <p:txBody>
          <a:bodyPr/>
          <a:lstStyle/>
          <a:p>
            <a:fld id="{D90C18D7-8307-4759-977F-15D7E3A6E274}" type="datetime1">
              <a:rPr lang="en-US" smtClean="0"/>
              <a:pPr/>
              <a:t>1/20/2018</a:t>
            </a:fld>
            <a:endParaRPr lang="en-IN"/>
          </a:p>
        </p:txBody>
      </p:sp>
      <p:sp>
        <p:nvSpPr>
          <p:cNvPr id="1048717" name="Footer Placeholder 5"/>
          <p:cNvSpPr>
            <a:spLocks noGrp="1"/>
          </p:cNvSpPr>
          <p:nvPr>
            <p:ph type="ftr" sz="quarter" idx="11"/>
          </p:nvPr>
        </p:nvSpPr>
        <p:spPr/>
        <p:txBody>
          <a:bodyPr/>
          <a:lstStyle/>
          <a:p>
            <a:endParaRPr lang="en-IN"/>
          </a:p>
        </p:txBody>
      </p:sp>
      <p:sp>
        <p:nvSpPr>
          <p:cNvPr id="1048718" name="Slide Number Placeholder 6"/>
          <p:cNvSpPr>
            <a:spLocks noGrp="1"/>
          </p:cNvSpPr>
          <p:nvPr>
            <p:ph type="sldNum" sz="quarter" idx="12"/>
          </p:nvPr>
        </p:nvSpPr>
        <p:spPr/>
        <p:txBody>
          <a:bodyPr/>
          <a:lstStyle/>
          <a:p>
            <a:fld id="{5D58D9AF-4558-4E0A-A928-CE81B774F127}" type="slidenum">
              <a:rPr lang="en-IN" smtClean="0"/>
              <a:pPr/>
              <a:t>‹#›</a:t>
            </a:fld>
            <a:endParaRPr lang="en-IN"/>
          </a:p>
        </p:txBody>
      </p:sp>
    </p:spTree>
  </p:cSld>
  <p:clrMapOvr>
    <a:masterClrMapping/>
  </p:clrMapOvr>
  <p:transition>
    <p:wipe di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576"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1048577"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1048578"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8571D32-21DD-4AC8-9B6C-8A1768543DF2}" type="datetime1">
              <a:rPr lang="en-US" smtClean="0"/>
              <a:pPr/>
              <a:t>1/20/2018</a:t>
            </a:fld>
            <a:endParaRPr lang="en-IN"/>
          </a:p>
        </p:txBody>
      </p:sp>
      <p:sp>
        <p:nvSpPr>
          <p:cNvPr id="1048579"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1048580"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58D9AF-4558-4E0A-A928-CE81B774F127}"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wipe dir="d"/>
  </p:transition>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2.xml"/><Relationship Id="rId4" Type="http://schemas.openxmlformats.org/officeDocument/2006/relationships/image" Target="../media/image15.jpeg"/></Relationships>
</file>

<file path=ppt/slides/_rels/slide14.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6" name="Title 1"/>
          <p:cNvSpPr>
            <a:spLocks noGrp="1"/>
          </p:cNvSpPr>
          <p:nvPr>
            <p:ph type="ctrTitle"/>
          </p:nvPr>
        </p:nvSpPr>
        <p:spPr>
          <a:xfrm>
            <a:off x="714348" y="500042"/>
            <a:ext cx="7772400" cy="2143140"/>
          </a:xfrm>
        </p:spPr>
        <p:txBody>
          <a:bodyPr>
            <a:noAutofit/>
          </a:bodyPr>
          <a:lstStyle/>
          <a:p>
            <a:r>
              <a:rPr lang="en-US" sz="4800" b="1" dirty="0" smtClean="0">
                <a:cs typeface="Times New Roman" pitchFamily="18" charset="0"/>
              </a:rPr>
              <a:t>Prediction of Customer </a:t>
            </a:r>
            <a:r>
              <a:rPr lang="en-US" sz="4800" b="1" smtClean="0">
                <a:cs typeface="Times New Roman" pitchFamily="18" charset="0"/>
              </a:rPr>
              <a:t>Churning in </a:t>
            </a:r>
            <a:r>
              <a:rPr lang="en-US" sz="4800" b="1" dirty="0" smtClean="0">
                <a:cs typeface="Times New Roman" pitchFamily="18" charset="0"/>
              </a:rPr>
              <a:t>Telecom Industry</a:t>
            </a:r>
            <a:endParaRPr lang="en-IN" sz="4800" dirty="0"/>
          </a:p>
        </p:txBody>
      </p:sp>
      <p:sp>
        <p:nvSpPr>
          <p:cNvPr id="1048587" name="TextBox 8"/>
          <p:cNvSpPr txBox="1"/>
          <p:nvPr/>
        </p:nvSpPr>
        <p:spPr>
          <a:xfrm>
            <a:off x="4929190" y="4000504"/>
            <a:ext cx="3857652" cy="2225040"/>
          </a:xfrm>
          <a:prstGeom prst="rect">
            <a:avLst/>
          </a:prstGeom>
          <a:noFill/>
        </p:spPr>
        <p:txBody>
          <a:bodyPr wrap="square" rtlCol="0">
            <a:spAutoFit/>
          </a:bodyPr>
          <a:lstStyle/>
          <a:p>
            <a:r>
              <a:rPr lang="en-US" b="1" u="sng" dirty="0" smtClean="0"/>
              <a:t>Team Members:-</a:t>
            </a:r>
          </a:p>
          <a:p>
            <a:r>
              <a:rPr lang="en-US" dirty="0" smtClean="0"/>
              <a:t>1. </a:t>
            </a:r>
            <a:r>
              <a:rPr lang="en-US" dirty="0" err="1" smtClean="0"/>
              <a:t>Sandipa</a:t>
            </a:r>
            <a:r>
              <a:rPr lang="en-US" dirty="0" smtClean="0"/>
              <a:t> </a:t>
            </a:r>
            <a:r>
              <a:rPr lang="en-US" dirty="0" err="1" smtClean="0"/>
              <a:t>Bhowmick</a:t>
            </a:r>
            <a:endParaRPr lang="en-US" dirty="0" smtClean="0"/>
          </a:p>
          <a:p>
            <a:r>
              <a:rPr lang="en-US" dirty="0" smtClean="0"/>
              <a:t>2. </a:t>
            </a:r>
            <a:r>
              <a:rPr lang="en-US" dirty="0" err="1" smtClean="0"/>
              <a:t>Sohom</a:t>
            </a:r>
            <a:r>
              <a:rPr lang="en-US" dirty="0" smtClean="0"/>
              <a:t> </a:t>
            </a:r>
            <a:r>
              <a:rPr lang="en-US" dirty="0" err="1" smtClean="0"/>
              <a:t>Banerjee</a:t>
            </a:r>
            <a:endParaRPr lang="en-US" dirty="0" smtClean="0"/>
          </a:p>
          <a:p>
            <a:r>
              <a:rPr lang="en-US" dirty="0" smtClean="0"/>
              <a:t>3. </a:t>
            </a:r>
            <a:r>
              <a:rPr lang="en-US" dirty="0" err="1" smtClean="0"/>
              <a:t>Soumita</a:t>
            </a:r>
            <a:r>
              <a:rPr lang="en-US" dirty="0" smtClean="0"/>
              <a:t> </a:t>
            </a:r>
            <a:r>
              <a:rPr lang="en-US" dirty="0" err="1" smtClean="0"/>
              <a:t>Dutta</a:t>
            </a:r>
            <a:endParaRPr lang="en-US" dirty="0" smtClean="0"/>
          </a:p>
          <a:p>
            <a:r>
              <a:rPr lang="en-US" dirty="0" smtClean="0"/>
              <a:t>4. </a:t>
            </a:r>
            <a:r>
              <a:rPr lang="en-US" dirty="0" err="1" smtClean="0"/>
              <a:t>Souvik</a:t>
            </a:r>
            <a:r>
              <a:rPr lang="en-US" dirty="0" smtClean="0"/>
              <a:t> </a:t>
            </a:r>
            <a:r>
              <a:rPr lang="en-US" dirty="0" err="1" smtClean="0"/>
              <a:t>Datta</a:t>
            </a:r>
            <a:endParaRPr lang="en-US" dirty="0" smtClean="0"/>
          </a:p>
          <a:p>
            <a:r>
              <a:rPr lang="en-US" dirty="0" smtClean="0"/>
              <a:t>5. </a:t>
            </a:r>
            <a:r>
              <a:rPr lang="en-US" dirty="0" err="1" smtClean="0"/>
              <a:t>Souvik</a:t>
            </a:r>
            <a:r>
              <a:rPr lang="en-US" dirty="0" smtClean="0"/>
              <a:t> </a:t>
            </a:r>
            <a:r>
              <a:rPr lang="en-US" dirty="0" err="1" smtClean="0"/>
              <a:t>Mitra</a:t>
            </a:r>
            <a:endParaRPr lang="en-US" dirty="0" smtClean="0"/>
          </a:p>
          <a:p>
            <a:r>
              <a:rPr lang="en-US" dirty="0" smtClean="0"/>
              <a:t>6. </a:t>
            </a:r>
            <a:r>
              <a:rPr lang="en-US" dirty="0" err="1" smtClean="0"/>
              <a:t>Swarup</a:t>
            </a:r>
            <a:r>
              <a:rPr lang="en-US" dirty="0" smtClean="0"/>
              <a:t> Kumar Das</a:t>
            </a:r>
          </a:p>
          <a:p>
            <a:endParaRPr lang="en-IN" dirty="0"/>
          </a:p>
        </p:txBody>
      </p:sp>
      <p:sp>
        <p:nvSpPr>
          <p:cNvPr id="1048588" name="TextBox 9"/>
          <p:cNvSpPr txBox="1"/>
          <p:nvPr/>
        </p:nvSpPr>
        <p:spPr>
          <a:xfrm>
            <a:off x="857224" y="4000504"/>
            <a:ext cx="3000396" cy="891540"/>
          </a:xfrm>
          <a:prstGeom prst="rect">
            <a:avLst/>
          </a:prstGeom>
          <a:noFill/>
        </p:spPr>
        <p:txBody>
          <a:bodyPr wrap="square" rtlCol="0">
            <a:spAutoFit/>
          </a:bodyPr>
          <a:lstStyle/>
          <a:p>
            <a:r>
              <a:rPr lang="en-US" dirty="0" smtClean="0"/>
              <a:t> </a:t>
            </a:r>
            <a:r>
              <a:rPr lang="en-US" u="sng" dirty="0" smtClean="0"/>
              <a:t>Project Mentor</a:t>
            </a:r>
            <a:r>
              <a:rPr lang="en-US" dirty="0" smtClean="0"/>
              <a:t> :</a:t>
            </a:r>
          </a:p>
          <a:p>
            <a:r>
              <a:rPr lang="en-US" b="1" dirty="0" smtClean="0"/>
              <a:t> Prof. </a:t>
            </a:r>
            <a:r>
              <a:rPr lang="en-US" b="1" dirty="0" err="1" smtClean="0"/>
              <a:t>Arnab</a:t>
            </a:r>
            <a:r>
              <a:rPr lang="en-US" b="1" dirty="0" smtClean="0"/>
              <a:t> </a:t>
            </a:r>
            <a:r>
              <a:rPr lang="en-US" b="1" dirty="0" err="1" smtClean="0"/>
              <a:t>Chakraborty</a:t>
            </a:r>
            <a:endParaRPr lang="en-US" b="1" dirty="0" smtClean="0"/>
          </a:p>
          <a:p>
            <a:r>
              <a:rPr lang="en-US" dirty="0" smtClean="0"/>
              <a:t> </a:t>
            </a:r>
            <a:r>
              <a:rPr lang="en-US" dirty="0" err="1" smtClean="0"/>
              <a:t>Globsyn</a:t>
            </a:r>
            <a:r>
              <a:rPr lang="en-US" dirty="0" smtClean="0"/>
              <a:t> Skills </a:t>
            </a:r>
            <a:endParaRPr lang="en-IN" dirty="0"/>
          </a:p>
        </p:txBody>
      </p:sp>
      <p:sp>
        <p:nvSpPr>
          <p:cNvPr id="1048589" name="Rectangle 10"/>
          <p:cNvSpPr/>
          <p:nvPr/>
        </p:nvSpPr>
        <p:spPr>
          <a:xfrm>
            <a:off x="785786" y="3071810"/>
            <a:ext cx="7643866" cy="1428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590" name="Date Placeholder 5"/>
          <p:cNvSpPr>
            <a:spLocks noGrp="1"/>
          </p:cNvSpPr>
          <p:nvPr>
            <p:ph type="dt" sz="half" idx="10"/>
          </p:nvPr>
        </p:nvSpPr>
        <p:spPr/>
        <p:txBody>
          <a:bodyPr/>
          <a:lstStyle/>
          <a:p>
            <a:fld id="{31797B57-5FDA-46CA-A9DC-1CFDBE1898E8}" type="datetime1">
              <a:rPr lang="en-US" smtClean="0"/>
              <a:pPr/>
              <a:t>1/20/2018</a:t>
            </a:fld>
            <a:endParaRPr lang="en-IN"/>
          </a:p>
        </p:txBody>
      </p:sp>
      <p:sp>
        <p:nvSpPr>
          <p:cNvPr id="1048591" name="Slide Number Placeholder 6"/>
          <p:cNvSpPr>
            <a:spLocks noGrp="1"/>
          </p:cNvSpPr>
          <p:nvPr>
            <p:ph type="sldNum" sz="quarter" idx="12"/>
          </p:nvPr>
        </p:nvSpPr>
        <p:spPr/>
        <p:txBody>
          <a:bodyPr/>
          <a:lstStyle/>
          <a:p>
            <a:fld id="{5D58D9AF-4558-4E0A-A928-CE81B774F127}" type="slidenum">
              <a:rPr lang="en-IN" smtClean="0"/>
              <a:pPr/>
              <a:t>1</a:t>
            </a:fld>
            <a:endParaRPr lang="en-IN"/>
          </a:p>
        </p:txBody>
      </p:sp>
    </p:spTree>
  </p:cSld>
  <p:clrMapOvr>
    <a:masterClrMapping/>
  </p:clrMapOvr>
  <p:transition>
    <p:wipe dir="d"/>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8" name="Title 1"/>
          <p:cNvSpPr>
            <a:spLocks noGrp="1"/>
          </p:cNvSpPr>
          <p:nvPr>
            <p:ph type="title"/>
          </p:nvPr>
        </p:nvSpPr>
        <p:spPr>
          <a:xfrm>
            <a:off x="467544" y="188640"/>
            <a:ext cx="8229600" cy="1011222"/>
          </a:xfrm>
        </p:spPr>
        <p:txBody>
          <a:bodyPr>
            <a:normAutofit/>
          </a:bodyPr>
          <a:lstStyle/>
          <a:p>
            <a:pPr algn="l"/>
            <a:r>
              <a:rPr lang="en-US" sz="3600" b="1" dirty="0" smtClean="0"/>
              <a:t>KNN(Using Library Function)</a:t>
            </a:r>
            <a:endParaRPr lang="en-IN" sz="3600" b="1" dirty="0"/>
          </a:p>
        </p:txBody>
      </p:sp>
      <p:sp>
        <p:nvSpPr>
          <p:cNvPr id="1048659" name="Content Placeholder 2"/>
          <p:cNvSpPr>
            <a:spLocks noGrp="1"/>
          </p:cNvSpPr>
          <p:nvPr>
            <p:ph idx="1"/>
          </p:nvPr>
        </p:nvSpPr>
        <p:spPr>
          <a:xfrm>
            <a:off x="467544" y="1196752"/>
            <a:ext cx="8472518" cy="5286412"/>
          </a:xfrm>
        </p:spPr>
        <p:txBody>
          <a:bodyPr>
            <a:normAutofit fontScale="91667" lnSpcReduction="10000"/>
          </a:bodyPr>
          <a:lstStyle/>
          <a:p>
            <a:pPr>
              <a:buNone/>
            </a:pPr>
            <a:r>
              <a:rPr lang="en-IN" sz="2000" dirty="0" smtClean="0"/>
              <a:t>A case is classified by a majority vote of its </a:t>
            </a:r>
            <a:r>
              <a:rPr lang="en-IN" sz="2000" dirty="0" err="1" smtClean="0"/>
              <a:t>neighbors</a:t>
            </a:r>
            <a:r>
              <a:rPr lang="en-IN" sz="2000" dirty="0" smtClean="0"/>
              <a:t>.</a:t>
            </a:r>
          </a:p>
          <a:p>
            <a:pPr>
              <a:buNone/>
            </a:pPr>
            <a:r>
              <a:rPr lang="en-US" sz="2000" b="1" dirty="0" smtClean="0"/>
              <a:t>Confusion matrix:                                  Accuracy:              </a:t>
            </a:r>
          </a:p>
          <a:p>
            <a:pPr>
              <a:buNone/>
            </a:pPr>
            <a:r>
              <a:rPr lang="en-US" sz="2000" b="1" u="sng" dirty="0" smtClean="0"/>
              <a:t>                        </a:t>
            </a:r>
          </a:p>
          <a:p>
            <a:pPr>
              <a:buNone/>
            </a:pPr>
            <a:endParaRPr lang="en-US" sz="2000" b="1" u="sng" dirty="0" smtClean="0"/>
          </a:p>
          <a:p>
            <a:pPr>
              <a:buNone/>
            </a:pPr>
            <a:endParaRPr lang="en-US" sz="2000" b="1" u="sng" dirty="0" smtClean="0"/>
          </a:p>
          <a:p>
            <a:pPr>
              <a:buNone/>
            </a:pPr>
            <a:endParaRPr lang="en-US" sz="2000" b="1" u="sng" dirty="0" smtClean="0"/>
          </a:p>
          <a:p>
            <a:pPr>
              <a:buNone/>
            </a:pPr>
            <a:endParaRPr lang="en-US" sz="2000" b="1" dirty="0" smtClean="0"/>
          </a:p>
          <a:p>
            <a:pPr>
              <a:buNone/>
            </a:pPr>
            <a:r>
              <a:rPr lang="en-US" sz="2000" b="1" dirty="0" smtClean="0"/>
              <a:t>Roc Curve:</a:t>
            </a:r>
          </a:p>
          <a:p>
            <a:pPr>
              <a:buNone/>
            </a:pPr>
            <a:endParaRPr lang="en-US" sz="2000" b="1" u="sng" dirty="0" smtClean="0"/>
          </a:p>
          <a:p>
            <a:pPr>
              <a:buNone/>
            </a:pPr>
            <a:endParaRPr lang="en-US" sz="2000" b="1" u="sng" dirty="0" smtClean="0"/>
          </a:p>
          <a:p>
            <a:pPr>
              <a:buNone/>
            </a:pPr>
            <a:endParaRPr lang="en-US" sz="2000" b="1" u="sng" dirty="0" smtClean="0"/>
          </a:p>
          <a:p>
            <a:pPr>
              <a:buNone/>
            </a:pPr>
            <a:endParaRPr lang="en-US" sz="2000" b="1" u="sng" dirty="0" smtClean="0"/>
          </a:p>
          <a:p>
            <a:pPr>
              <a:buNone/>
            </a:pPr>
            <a:endParaRPr lang="en-US" sz="1400" dirty="0" smtClean="0"/>
          </a:p>
          <a:p>
            <a:pPr>
              <a:buNone/>
            </a:pPr>
            <a:endParaRPr lang="en-US" sz="1200" dirty="0" smtClean="0"/>
          </a:p>
          <a:p>
            <a:pPr>
              <a:buNone/>
            </a:pPr>
            <a:endParaRPr lang="en-US" sz="1200" dirty="0" smtClean="0"/>
          </a:p>
          <a:p>
            <a:pPr>
              <a:buNone/>
            </a:pPr>
            <a:r>
              <a:rPr lang="en-US" sz="1200" dirty="0" smtClean="0"/>
              <a:t>				</a:t>
            </a:r>
          </a:p>
          <a:p>
            <a:pPr>
              <a:buNone/>
            </a:pPr>
            <a:r>
              <a:rPr lang="en-US" sz="1200" dirty="0" smtClean="0"/>
              <a:t>				</a:t>
            </a:r>
          </a:p>
          <a:p>
            <a:pPr>
              <a:buNone/>
            </a:pPr>
            <a:endParaRPr lang="en-US" sz="1200" dirty="0" smtClean="0"/>
          </a:p>
          <a:p>
            <a:pPr>
              <a:buNone/>
            </a:pPr>
            <a:endParaRPr lang="en-US" sz="1200" dirty="0" smtClean="0"/>
          </a:p>
          <a:p>
            <a:pPr>
              <a:buNone/>
            </a:pPr>
            <a:r>
              <a:rPr lang="en-US" sz="1200" dirty="0" smtClean="0"/>
              <a:t>				Fig.3  (ROC curve for Different K values)</a:t>
            </a:r>
            <a:endParaRPr lang="en-IN" sz="1200" dirty="0" smtClean="0"/>
          </a:p>
          <a:p>
            <a:pPr>
              <a:buNone/>
            </a:pPr>
            <a:endParaRPr lang="en-US" sz="1400" b="1" u="sng" dirty="0" smtClean="0"/>
          </a:p>
        </p:txBody>
      </p:sp>
      <p:cxnSp>
        <p:nvCxnSpPr>
          <p:cNvPr id="3145737" name="Straight Connector 4"/>
          <p:cNvCxnSpPr>
            <a:cxnSpLocks/>
          </p:cNvCxnSpPr>
          <p:nvPr/>
        </p:nvCxnSpPr>
        <p:spPr>
          <a:xfrm>
            <a:off x="539552" y="1052736"/>
            <a:ext cx="8286808"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2097156" name="Picture 7" descr="accuracy knn.JPG"/>
          <p:cNvPicPr>
            <a:picLocks noChangeAspect="1"/>
          </p:cNvPicPr>
          <p:nvPr/>
        </p:nvPicPr>
        <p:blipFill>
          <a:blip r:embed="rId2" cstate="print"/>
          <a:stretch>
            <a:fillRect/>
          </a:stretch>
        </p:blipFill>
        <p:spPr>
          <a:xfrm>
            <a:off x="4499992" y="2132856"/>
            <a:ext cx="4167939" cy="1143008"/>
          </a:xfrm>
          <a:prstGeom prst="rect">
            <a:avLst/>
          </a:prstGeom>
        </p:spPr>
      </p:pic>
      <p:pic>
        <p:nvPicPr>
          <p:cNvPr id="2097157" name="Picture 11" descr="knn1.JPG"/>
          <p:cNvPicPr>
            <a:picLocks noChangeAspect="1"/>
          </p:cNvPicPr>
          <p:nvPr/>
        </p:nvPicPr>
        <p:blipFill>
          <a:blip r:embed="rId3" cstate="print"/>
          <a:stretch>
            <a:fillRect/>
          </a:stretch>
        </p:blipFill>
        <p:spPr>
          <a:xfrm>
            <a:off x="4572000" y="3284984"/>
            <a:ext cx="4067361" cy="2711574"/>
          </a:xfrm>
          <a:prstGeom prst="rect">
            <a:avLst/>
          </a:prstGeom>
        </p:spPr>
      </p:pic>
      <p:sp>
        <p:nvSpPr>
          <p:cNvPr id="1048660" name="Date Placeholder 9"/>
          <p:cNvSpPr>
            <a:spLocks noGrp="1"/>
          </p:cNvSpPr>
          <p:nvPr>
            <p:ph type="dt" sz="half" idx="10"/>
          </p:nvPr>
        </p:nvSpPr>
        <p:spPr/>
        <p:txBody>
          <a:bodyPr/>
          <a:lstStyle/>
          <a:p>
            <a:fld id="{A8E1570B-8F0F-42DB-BA1A-EE8F9565E3F7}" type="datetime1">
              <a:rPr lang="en-US" smtClean="0"/>
              <a:pPr/>
              <a:t>1/20/2018</a:t>
            </a:fld>
            <a:endParaRPr lang="en-IN"/>
          </a:p>
        </p:txBody>
      </p:sp>
      <p:sp>
        <p:nvSpPr>
          <p:cNvPr id="1048661" name="Slide Number Placeholder 10"/>
          <p:cNvSpPr>
            <a:spLocks noGrp="1"/>
          </p:cNvSpPr>
          <p:nvPr>
            <p:ph type="sldNum" sz="quarter" idx="12"/>
          </p:nvPr>
        </p:nvSpPr>
        <p:spPr/>
        <p:txBody>
          <a:bodyPr/>
          <a:lstStyle/>
          <a:p>
            <a:fld id="{5D58D9AF-4558-4E0A-A928-CE81B774F127}" type="slidenum">
              <a:rPr lang="en-IN" smtClean="0"/>
              <a:pPr/>
              <a:t>10</a:t>
            </a:fld>
            <a:endParaRPr lang="en-IN"/>
          </a:p>
        </p:txBody>
      </p:sp>
      <p:pic>
        <p:nvPicPr>
          <p:cNvPr id="2097158" name="Picture 2" descr="C:\Users\Souvik\Desktop\Capture.PNG"/>
          <p:cNvPicPr>
            <a:picLocks noChangeAspect="1" noChangeArrowheads="1"/>
          </p:cNvPicPr>
          <p:nvPr/>
        </p:nvPicPr>
        <p:blipFill>
          <a:blip r:embed="rId4" cstate="print"/>
          <a:srcRect/>
          <a:stretch>
            <a:fillRect/>
          </a:stretch>
        </p:blipFill>
        <p:spPr bwMode="auto">
          <a:xfrm>
            <a:off x="827584" y="1916832"/>
            <a:ext cx="2232248" cy="1315783"/>
          </a:xfrm>
          <a:prstGeom prst="rect">
            <a:avLst/>
          </a:prstGeom>
          <a:noFill/>
        </p:spPr>
      </p:pic>
      <p:pic>
        <p:nvPicPr>
          <p:cNvPr id="2097159" name="Picture 3" descr="C:\Users\Souvik\Desktop\Capture.PNG"/>
          <p:cNvPicPr>
            <a:picLocks noChangeAspect="1" noChangeArrowheads="1"/>
          </p:cNvPicPr>
          <p:nvPr/>
        </p:nvPicPr>
        <p:blipFill>
          <a:blip r:embed="rId5" cstate="print"/>
          <a:srcRect/>
          <a:stretch>
            <a:fillRect/>
          </a:stretch>
        </p:blipFill>
        <p:spPr bwMode="auto">
          <a:xfrm>
            <a:off x="467544" y="3573016"/>
            <a:ext cx="3690157" cy="2520280"/>
          </a:xfrm>
          <a:prstGeom prst="rect">
            <a:avLst/>
          </a:prstGeom>
          <a:noFill/>
        </p:spPr>
      </p:pic>
    </p:spTree>
  </p:cSld>
  <p:clrMapOvr>
    <a:masterClrMapping/>
  </p:clrMapOvr>
  <p:transition>
    <p:wipe dir="d"/>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2" name="Title 1"/>
          <p:cNvSpPr>
            <a:spLocks noGrp="1"/>
          </p:cNvSpPr>
          <p:nvPr>
            <p:ph type="title"/>
          </p:nvPr>
        </p:nvSpPr>
        <p:spPr>
          <a:xfrm>
            <a:off x="395536" y="260648"/>
            <a:ext cx="8229600" cy="1143000"/>
          </a:xfrm>
        </p:spPr>
        <p:txBody>
          <a:bodyPr>
            <a:normAutofit/>
          </a:bodyPr>
          <a:lstStyle/>
          <a:p>
            <a:pPr algn="l"/>
            <a:r>
              <a:rPr lang="en-US" sz="3600" b="1" dirty="0" smtClean="0"/>
              <a:t>KNN Algorithm</a:t>
            </a:r>
            <a:endParaRPr lang="en-IN" sz="3600" dirty="0"/>
          </a:p>
        </p:txBody>
      </p:sp>
      <p:sp>
        <p:nvSpPr>
          <p:cNvPr id="1048663" name="Content Placeholder 2"/>
          <p:cNvSpPr>
            <a:spLocks noGrp="1"/>
          </p:cNvSpPr>
          <p:nvPr>
            <p:ph idx="1"/>
          </p:nvPr>
        </p:nvSpPr>
        <p:spPr>
          <a:xfrm>
            <a:off x="457200" y="1600200"/>
            <a:ext cx="8229600" cy="4781128"/>
          </a:xfrm>
        </p:spPr>
        <p:txBody>
          <a:bodyPr/>
          <a:lstStyle/>
          <a:p>
            <a:pPr>
              <a:buFont typeface="Wingdings" pitchFamily="2" charset="2"/>
              <a:buChar char="q"/>
            </a:pPr>
            <a:r>
              <a:rPr lang="en-US" b="1" dirty="0" smtClean="0"/>
              <a:t>Steps:-</a:t>
            </a:r>
          </a:p>
          <a:p>
            <a:pPr lvl="1" fontAlgn="base">
              <a:buFont typeface="Courier New" pitchFamily="49" charset="0"/>
              <a:buChar char="o"/>
            </a:pPr>
            <a:r>
              <a:rPr lang="en-IN" sz="1600" b="1" dirty="0" smtClean="0"/>
              <a:t>Handle</a:t>
            </a:r>
            <a:r>
              <a:rPr lang="en-IN" sz="1600" dirty="0" smtClean="0"/>
              <a:t> </a:t>
            </a:r>
            <a:r>
              <a:rPr lang="en-IN" sz="1600" b="1" dirty="0" smtClean="0"/>
              <a:t>Data</a:t>
            </a:r>
            <a:r>
              <a:rPr lang="en-IN" sz="1600" dirty="0" smtClean="0"/>
              <a:t>: Open the dataset from CSV and split into test/train datasets.</a:t>
            </a:r>
          </a:p>
          <a:p>
            <a:pPr lvl="1" fontAlgn="base">
              <a:buFont typeface="Courier New" pitchFamily="49" charset="0"/>
              <a:buChar char="o"/>
            </a:pPr>
            <a:r>
              <a:rPr lang="en-IN" sz="1600" b="1" dirty="0" smtClean="0"/>
              <a:t>Similarity</a:t>
            </a:r>
            <a:r>
              <a:rPr lang="en-IN" sz="1600" dirty="0" smtClean="0"/>
              <a:t>: Calculate the distance between two data instances.</a:t>
            </a:r>
          </a:p>
          <a:p>
            <a:pPr lvl="1" fontAlgn="base">
              <a:buFont typeface="Courier New" pitchFamily="49" charset="0"/>
              <a:buChar char="o"/>
            </a:pPr>
            <a:r>
              <a:rPr lang="en-IN" sz="1600" b="1" dirty="0" err="1" smtClean="0"/>
              <a:t>Neighbors</a:t>
            </a:r>
            <a:r>
              <a:rPr lang="en-IN" sz="1600" dirty="0" smtClean="0"/>
              <a:t>: Locate k most similar data instances.</a:t>
            </a:r>
          </a:p>
          <a:p>
            <a:pPr lvl="1" fontAlgn="base">
              <a:buFont typeface="Courier New" pitchFamily="49" charset="0"/>
              <a:buChar char="o"/>
            </a:pPr>
            <a:r>
              <a:rPr lang="en-IN" sz="1600" b="1" dirty="0" smtClean="0"/>
              <a:t>Predict:</a:t>
            </a:r>
            <a:r>
              <a:rPr lang="en-IN" sz="1600" dirty="0" smtClean="0"/>
              <a:t> Generate a response from a set of data instances.</a:t>
            </a:r>
          </a:p>
          <a:p>
            <a:pPr lvl="1" fontAlgn="base">
              <a:buFont typeface="Courier New" pitchFamily="49" charset="0"/>
              <a:buChar char="o"/>
            </a:pPr>
            <a:r>
              <a:rPr lang="en-IN" sz="1600" b="1" dirty="0" smtClean="0"/>
              <a:t>Confusion Matrix</a:t>
            </a:r>
            <a:r>
              <a:rPr lang="en-IN" sz="1600" dirty="0" smtClean="0"/>
              <a:t>: Compute confusion matrix to evaluate the accuracy of a classification</a:t>
            </a:r>
          </a:p>
          <a:p>
            <a:pPr lvl="1" fontAlgn="base">
              <a:buFont typeface="Courier New" pitchFamily="49" charset="0"/>
              <a:buChar char="o"/>
            </a:pPr>
            <a:r>
              <a:rPr lang="en-IN" sz="1600" b="1" dirty="0" smtClean="0"/>
              <a:t>Accuracy</a:t>
            </a:r>
            <a:r>
              <a:rPr lang="en-IN" sz="1600" dirty="0" smtClean="0"/>
              <a:t>: Summarize the accuracy of predictions.</a:t>
            </a:r>
          </a:p>
          <a:p>
            <a:pPr>
              <a:buNone/>
            </a:pPr>
            <a:endParaRPr lang="en-IN" dirty="0"/>
          </a:p>
        </p:txBody>
      </p:sp>
      <p:sp>
        <p:nvSpPr>
          <p:cNvPr id="1048664" name="Date Placeholder 3"/>
          <p:cNvSpPr>
            <a:spLocks noGrp="1"/>
          </p:cNvSpPr>
          <p:nvPr>
            <p:ph type="dt" sz="half" idx="10"/>
          </p:nvPr>
        </p:nvSpPr>
        <p:spPr/>
        <p:txBody>
          <a:bodyPr/>
          <a:lstStyle/>
          <a:p>
            <a:fld id="{4F2F26B5-F710-420A-BA0B-BAB85524BAB1}" type="datetime1">
              <a:rPr lang="en-US" smtClean="0"/>
              <a:pPr/>
              <a:t>1/20/2018</a:t>
            </a:fld>
            <a:endParaRPr lang="en-IN"/>
          </a:p>
        </p:txBody>
      </p:sp>
      <p:sp>
        <p:nvSpPr>
          <p:cNvPr id="1048665" name="Slide Number Placeholder 4"/>
          <p:cNvSpPr>
            <a:spLocks noGrp="1"/>
          </p:cNvSpPr>
          <p:nvPr>
            <p:ph type="sldNum" sz="quarter" idx="12"/>
          </p:nvPr>
        </p:nvSpPr>
        <p:spPr/>
        <p:txBody>
          <a:bodyPr/>
          <a:lstStyle/>
          <a:p>
            <a:fld id="{5D58D9AF-4558-4E0A-A928-CE81B774F127}" type="slidenum">
              <a:rPr lang="en-IN" smtClean="0"/>
              <a:pPr/>
              <a:t>11</a:t>
            </a:fld>
            <a:endParaRPr lang="en-IN"/>
          </a:p>
        </p:txBody>
      </p:sp>
      <p:cxnSp>
        <p:nvCxnSpPr>
          <p:cNvPr id="3145738" name="Straight Connector 8"/>
          <p:cNvCxnSpPr>
            <a:cxnSpLocks/>
          </p:cNvCxnSpPr>
          <p:nvPr/>
        </p:nvCxnSpPr>
        <p:spPr>
          <a:xfrm>
            <a:off x="467544" y="1196752"/>
            <a:ext cx="820891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2097160" name="Picture 9" descr="2.JPG"/>
          <p:cNvPicPr>
            <a:picLocks noChangeAspect="1"/>
          </p:cNvPicPr>
          <p:nvPr/>
        </p:nvPicPr>
        <p:blipFill>
          <a:blip r:embed="rId2" cstate="print"/>
          <a:stretch>
            <a:fillRect/>
          </a:stretch>
        </p:blipFill>
        <p:spPr>
          <a:xfrm>
            <a:off x="4647987" y="4327806"/>
            <a:ext cx="3525393" cy="1981514"/>
          </a:xfrm>
          <a:prstGeom prst="rect">
            <a:avLst/>
          </a:prstGeom>
        </p:spPr>
      </p:pic>
      <p:pic>
        <p:nvPicPr>
          <p:cNvPr id="2097161" name="Picture 2097160"/>
          <p:cNvPicPr>
            <a:picLocks/>
          </p:cNvPicPr>
          <p:nvPr/>
        </p:nvPicPr>
        <p:blipFill>
          <a:blip r:embed="rId3" cstate="print"/>
          <a:stretch>
            <a:fillRect/>
          </a:stretch>
        </p:blipFill>
        <p:spPr>
          <a:xfrm>
            <a:off x="1523998" y="4240223"/>
            <a:ext cx="1823865" cy="1709057"/>
          </a:xfrm>
          <a:prstGeom prst="rect">
            <a:avLst/>
          </a:prstGeom>
        </p:spPr>
      </p:pic>
      <p:sp>
        <p:nvSpPr>
          <p:cNvPr id="1048666" name="TextBox 7"/>
          <p:cNvSpPr txBox="1"/>
          <p:nvPr/>
        </p:nvSpPr>
        <p:spPr>
          <a:xfrm>
            <a:off x="1331640" y="6021288"/>
            <a:ext cx="2143140" cy="276999"/>
          </a:xfrm>
          <a:prstGeom prst="rect">
            <a:avLst/>
          </a:prstGeom>
          <a:noFill/>
        </p:spPr>
        <p:txBody>
          <a:bodyPr wrap="square" rtlCol="0">
            <a:spAutoFit/>
          </a:bodyPr>
          <a:lstStyle/>
          <a:p>
            <a:pPr algn="ctr"/>
            <a:r>
              <a:rPr lang="en-US" sz="1200" dirty="0" smtClean="0"/>
              <a:t>Fig.4  (Example of KNN)</a:t>
            </a:r>
            <a:endParaRPr lang="en-IN" sz="1200" dirty="0"/>
          </a:p>
        </p:txBody>
      </p:sp>
    </p:spTree>
  </p:cSld>
  <p:clrMapOvr>
    <a:masterClrMapping/>
  </p:clrMapOvr>
  <p:transition>
    <p:wipe dir="d"/>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7" name="Title 1"/>
          <p:cNvSpPr>
            <a:spLocks noGrp="1"/>
          </p:cNvSpPr>
          <p:nvPr>
            <p:ph type="title"/>
          </p:nvPr>
        </p:nvSpPr>
        <p:spPr>
          <a:xfrm>
            <a:off x="395536" y="260648"/>
            <a:ext cx="8229600" cy="1143000"/>
          </a:xfrm>
        </p:spPr>
        <p:txBody>
          <a:bodyPr>
            <a:normAutofit/>
          </a:bodyPr>
          <a:lstStyle/>
          <a:p>
            <a:pPr algn="l"/>
            <a:r>
              <a:rPr lang="en-US" sz="3600" b="1" dirty="0" smtClean="0"/>
              <a:t>Random Forest Classification</a:t>
            </a:r>
            <a:endParaRPr lang="en-IN" sz="3600" b="1" dirty="0"/>
          </a:p>
        </p:txBody>
      </p:sp>
      <p:sp>
        <p:nvSpPr>
          <p:cNvPr id="1048668" name="Content Placeholder 2"/>
          <p:cNvSpPr>
            <a:spLocks noGrp="1"/>
          </p:cNvSpPr>
          <p:nvPr>
            <p:ph idx="1"/>
          </p:nvPr>
        </p:nvSpPr>
        <p:spPr>
          <a:xfrm>
            <a:off x="457200" y="1428736"/>
            <a:ext cx="8229600" cy="5214974"/>
          </a:xfrm>
        </p:spPr>
        <p:txBody>
          <a:bodyPr>
            <a:normAutofit/>
          </a:bodyPr>
          <a:lstStyle/>
          <a:p>
            <a:pPr>
              <a:buNone/>
            </a:pPr>
            <a:r>
              <a:rPr lang="en-US" sz="2000" dirty="0" smtClean="0"/>
              <a:t>	Random forest classifier is a supervised classification algorithm. It uses decision trees to classify datasets</a:t>
            </a:r>
          </a:p>
          <a:p>
            <a:pPr>
              <a:buNone/>
            </a:pPr>
            <a:r>
              <a:rPr lang="en-US" sz="2000" b="1" dirty="0" smtClean="0"/>
              <a:t>Confusion Matrix:</a:t>
            </a:r>
          </a:p>
          <a:p>
            <a:pPr>
              <a:buNone/>
            </a:pPr>
            <a:endParaRPr lang="en-US" sz="2000" dirty="0" smtClean="0"/>
          </a:p>
          <a:p>
            <a:pPr>
              <a:buNone/>
            </a:pPr>
            <a:endParaRPr lang="en-US" sz="2000" dirty="0" smtClean="0"/>
          </a:p>
          <a:p>
            <a:pPr>
              <a:buNone/>
            </a:pPr>
            <a:endParaRPr lang="en-US" sz="2000" dirty="0" smtClean="0"/>
          </a:p>
          <a:p>
            <a:pPr>
              <a:buNone/>
            </a:pPr>
            <a:endParaRPr lang="en-US" sz="2000" dirty="0" smtClean="0"/>
          </a:p>
          <a:p>
            <a:pPr>
              <a:buNone/>
            </a:pPr>
            <a:endParaRPr lang="en-US" sz="2000" dirty="0" smtClean="0"/>
          </a:p>
          <a:p>
            <a:pPr>
              <a:buNone/>
            </a:pPr>
            <a:r>
              <a:rPr lang="en-US" sz="2000" b="1" dirty="0" smtClean="0"/>
              <a:t>Roc Curve:      </a:t>
            </a:r>
            <a:endParaRPr lang="en-IN" sz="2000" b="1" dirty="0"/>
          </a:p>
        </p:txBody>
      </p:sp>
      <p:cxnSp>
        <p:nvCxnSpPr>
          <p:cNvPr id="3145739" name="Straight Connector 4"/>
          <p:cNvCxnSpPr>
            <a:cxnSpLocks/>
          </p:cNvCxnSpPr>
          <p:nvPr/>
        </p:nvCxnSpPr>
        <p:spPr>
          <a:xfrm>
            <a:off x="500034" y="1142984"/>
            <a:ext cx="8143932"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2097162" name="Picture 5" descr="cnf.JPG"/>
          <p:cNvPicPr>
            <a:picLocks noChangeAspect="1"/>
          </p:cNvPicPr>
          <p:nvPr/>
        </p:nvPicPr>
        <p:blipFill>
          <a:blip r:embed="rId2" cstate="print"/>
          <a:stretch>
            <a:fillRect/>
          </a:stretch>
        </p:blipFill>
        <p:spPr>
          <a:xfrm>
            <a:off x="2962276" y="2208036"/>
            <a:ext cx="2113780" cy="1292402"/>
          </a:xfrm>
          <a:prstGeom prst="rect">
            <a:avLst/>
          </a:prstGeom>
        </p:spPr>
      </p:pic>
      <p:pic>
        <p:nvPicPr>
          <p:cNvPr id="2097163" name="Picture 6" descr="roc_rand.GIF"/>
          <p:cNvPicPr>
            <a:picLocks noChangeAspect="1"/>
          </p:cNvPicPr>
          <p:nvPr/>
        </p:nvPicPr>
        <p:blipFill>
          <a:blip r:embed="rId3" cstate="print"/>
          <a:stretch>
            <a:fillRect/>
          </a:stretch>
        </p:blipFill>
        <p:spPr>
          <a:xfrm>
            <a:off x="2555776" y="3573016"/>
            <a:ext cx="4063049" cy="2641496"/>
          </a:xfrm>
          <a:prstGeom prst="rect">
            <a:avLst/>
          </a:prstGeom>
        </p:spPr>
      </p:pic>
      <p:sp>
        <p:nvSpPr>
          <p:cNvPr id="1048669" name="TextBox 7"/>
          <p:cNvSpPr txBox="1"/>
          <p:nvPr/>
        </p:nvSpPr>
        <p:spPr>
          <a:xfrm>
            <a:off x="3500430" y="6264495"/>
            <a:ext cx="2143140" cy="276999"/>
          </a:xfrm>
          <a:prstGeom prst="rect">
            <a:avLst/>
          </a:prstGeom>
          <a:noFill/>
        </p:spPr>
        <p:txBody>
          <a:bodyPr wrap="square" rtlCol="0">
            <a:spAutoFit/>
          </a:bodyPr>
          <a:lstStyle/>
          <a:p>
            <a:pPr algn="ctr"/>
            <a:r>
              <a:rPr lang="en-US" sz="1200" dirty="0" smtClean="0"/>
              <a:t>Fig.5  (ROC Curve)</a:t>
            </a:r>
            <a:endParaRPr lang="en-IN" sz="1200" dirty="0"/>
          </a:p>
        </p:txBody>
      </p:sp>
      <p:sp>
        <p:nvSpPr>
          <p:cNvPr id="1048670" name="Right Arrow 8"/>
          <p:cNvSpPr/>
          <p:nvPr/>
        </p:nvSpPr>
        <p:spPr>
          <a:xfrm>
            <a:off x="2500298" y="2643182"/>
            <a:ext cx="285752" cy="1428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671" name="Right Arrow 12"/>
          <p:cNvSpPr/>
          <p:nvPr/>
        </p:nvSpPr>
        <p:spPr>
          <a:xfrm>
            <a:off x="1785918" y="4786322"/>
            <a:ext cx="571504" cy="2143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672" name="Date Placeholder 9"/>
          <p:cNvSpPr>
            <a:spLocks noGrp="1"/>
          </p:cNvSpPr>
          <p:nvPr>
            <p:ph type="dt" sz="half" idx="10"/>
          </p:nvPr>
        </p:nvSpPr>
        <p:spPr/>
        <p:txBody>
          <a:bodyPr/>
          <a:lstStyle/>
          <a:p>
            <a:fld id="{FAE28742-D507-4271-A973-95602BB021FA}" type="datetime1">
              <a:rPr lang="en-US" smtClean="0"/>
              <a:pPr/>
              <a:t>1/20/2018</a:t>
            </a:fld>
            <a:endParaRPr lang="en-IN"/>
          </a:p>
        </p:txBody>
      </p:sp>
      <p:sp>
        <p:nvSpPr>
          <p:cNvPr id="1048673" name="Slide Number Placeholder 10"/>
          <p:cNvSpPr>
            <a:spLocks noGrp="1"/>
          </p:cNvSpPr>
          <p:nvPr>
            <p:ph type="sldNum" sz="quarter" idx="12"/>
          </p:nvPr>
        </p:nvSpPr>
        <p:spPr/>
        <p:txBody>
          <a:bodyPr/>
          <a:lstStyle/>
          <a:p>
            <a:fld id="{5D58D9AF-4558-4E0A-A928-CE81B774F127}" type="slidenum">
              <a:rPr lang="en-IN" smtClean="0"/>
              <a:pPr/>
              <a:t>12</a:t>
            </a:fld>
            <a:endParaRPr lang="en-IN"/>
          </a:p>
        </p:txBody>
      </p:sp>
    </p:spTree>
  </p:cSld>
  <p:clrMapOvr>
    <a:masterClrMapping/>
  </p:clrMapOvr>
  <p:transition>
    <p:wipe dir="d"/>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4" name="Title 1"/>
          <p:cNvSpPr>
            <a:spLocks noGrp="1"/>
          </p:cNvSpPr>
          <p:nvPr>
            <p:ph type="title"/>
          </p:nvPr>
        </p:nvSpPr>
        <p:spPr>
          <a:xfrm>
            <a:off x="395536" y="404664"/>
            <a:ext cx="8748464" cy="1084982"/>
          </a:xfrm>
        </p:spPr>
        <p:txBody>
          <a:bodyPr>
            <a:noAutofit/>
          </a:bodyPr>
          <a:lstStyle/>
          <a:p>
            <a:pPr algn="l"/>
            <a:r>
              <a:rPr lang="en-US" sz="3600" b="1" dirty="0" smtClean="0"/>
              <a:t>Random Forest Classification (contd.)</a:t>
            </a:r>
            <a:endParaRPr lang="en-IN" sz="3600" dirty="0"/>
          </a:p>
        </p:txBody>
      </p:sp>
      <p:sp>
        <p:nvSpPr>
          <p:cNvPr id="1048675" name="Content Placeholder 2"/>
          <p:cNvSpPr>
            <a:spLocks noGrp="1"/>
          </p:cNvSpPr>
          <p:nvPr>
            <p:ph idx="1"/>
          </p:nvPr>
        </p:nvSpPr>
        <p:spPr>
          <a:xfrm>
            <a:off x="457200" y="1357298"/>
            <a:ext cx="8229600" cy="5286412"/>
          </a:xfrm>
        </p:spPr>
        <p:txBody>
          <a:bodyPr/>
          <a:lstStyle/>
          <a:p>
            <a:pPr>
              <a:buNone/>
            </a:pPr>
            <a:endParaRPr lang="en-US" sz="2400" u="sng" dirty="0" smtClean="0"/>
          </a:p>
          <a:p>
            <a:pPr>
              <a:buNone/>
            </a:pPr>
            <a:r>
              <a:rPr lang="en-US" sz="2000" b="1" dirty="0" smtClean="0"/>
              <a:t>Accuracy:</a:t>
            </a:r>
            <a:r>
              <a:rPr lang="en-US" sz="2400" dirty="0" smtClean="0"/>
              <a:t>                                                                           </a:t>
            </a:r>
          </a:p>
          <a:p>
            <a:pPr>
              <a:buNone/>
            </a:pPr>
            <a:endParaRPr lang="en-US" sz="2000" u="sng" dirty="0" smtClean="0"/>
          </a:p>
          <a:p>
            <a:pPr>
              <a:buNone/>
            </a:pPr>
            <a:r>
              <a:rPr lang="en-US" sz="2000" b="1" dirty="0" smtClean="0"/>
              <a:t>Feature Importance:</a:t>
            </a:r>
          </a:p>
          <a:p>
            <a:pPr>
              <a:buNone/>
            </a:pPr>
            <a:endParaRPr lang="en-US" sz="2400" u="sng" dirty="0" smtClean="0"/>
          </a:p>
        </p:txBody>
      </p:sp>
      <p:cxnSp>
        <p:nvCxnSpPr>
          <p:cNvPr id="3145740" name="Straight Connector 4"/>
          <p:cNvCxnSpPr>
            <a:cxnSpLocks/>
          </p:cNvCxnSpPr>
          <p:nvPr/>
        </p:nvCxnSpPr>
        <p:spPr>
          <a:xfrm>
            <a:off x="500034" y="1357298"/>
            <a:ext cx="8143932"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2097164" name="Picture 5" descr="acc.JPG"/>
          <p:cNvPicPr>
            <a:picLocks noChangeAspect="1"/>
          </p:cNvPicPr>
          <p:nvPr/>
        </p:nvPicPr>
        <p:blipFill>
          <a:blip r:embed="rId2" cstate="print"/>
          <a:stretch>
            <a:fillRect/>
          </a:stretch>
        </p:blipFill>
        <p:spPr>
          <a:xfrm>
            <a:off x="3143240" y="1566855"/>
            <a:ext cx="3753200" cy="1004889"/>
          </a:xfrm>
          <a:prstGeom prst="rect">
            <a:avLst/>
          </a:prstGeom>
        </p:spPr>
      </p:pic>
      <p:sp>
        <p:nvSpPr>
          <p:cNvPr id="1048676" name="Right Arrow 6"/>
          <p:cNvSpPr/>
          <p:nvPr/>
        </p:nvSpPr>
        <p:spPr>
          <a:xfrm>
            <a:off x="2071670" y="1928802"/>
            <a:ext cx="428628" cy="2143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097165" name="Picture 7" descr="feature imp.JPG"/>
          <p:cNvPicPr>
            <a:picLocks noChangeAspect="1"/>
          </p:cNvPicPr>
          <p:nvPr/>
        </p:nvPicPr>
        <p:blipFill>
          <a:blip r:embed="rId3" cstate="print"/>
          <a:stretch>
            <a:fillRect/>
          </a:stretch>
        </p:blipFill>
        <p:spPr>
          <a:xfrm>
            <a:off x="642910" y="3071810"/>
            <a:ext cx="7943850" cy="3214710"/>
          </a:xfrm>
          <a:prstGeom prst="rect">
            <a:avLst/>
          </a:prstGeom>
        </p:spPr>
      </p:pic>
      <p:pic>
        <p:nvPicPr>
          <p:cNvPr id="2097166" name="Picture 8" descr="f.JPG"/>
          <p:cNvPicPr>
            <a:picLocks noChangeAspect="1"/>
          </p:cNvPicPr>
          <p:nvPr/>
        </p:nvPicPr>
        <p:blipFill>
          <a:blip r:embed="rId4" cstate="print"/>
          <a:stretch>
            <a:fillRect/>
          </a:stretch>
        </p:blipFill>
        <p:spPr>
          <a:xfrm>
            <a:off x="6228184" y="3212976"/>
            <a:ext cx="2124075" cy="1743075"/>
          </a:xfrm>
          <a:prstGeom prst="rect">
            <a:avLst/>
          </a:prstGeom>
        </p:spPr>
      </p:pic>
      <p:sp>
        <p:nvSpPr>
          <p:cNvPr id="1048677" name="TextBox 9"/>
          <p:cNvSpPr txBox="1"/>
          <p:nvPr/>
        </p:nvSpPr>
        <p:spPr>
          <a:xfrm>
            <a:off x="3000364" y="6264495"/>
            <a:ext cx="3143272" cy="307777"/>
          </a:xfrm>
          <a:prstGeom prst="rect">
            <a:avLst/>
          </a:prstGeom>
          <a:noFill/>
        </p:spPr>
        <p:txBody>
          <a:bodyPr wrap="square" rtlCol="0">
            <a:spAutoFit/>
          </a:bodyPr>
          <a:lstStyle/>
          <a:p>
            <a:r>
              <a:rPr lang="en-US" sz="1400" dirty="0" smtClean="0"/>
              <a:t>Fig. 6 ( Feature importance plotting )</a:t>
            </a:r>
            <a:endParaRPr lang="en-IN" sz="1400" dirty="0"/>
          </a:p>
        </p:txBody>
      </p:sp>
      <p:sp>
        <p:nvSpPr>
          <p:cNvPr id="1048678" name="Date Placeholder 10"/>
          <p:cNvSpPr>
            <a:spLocks noGrp="1"/>
          </p:cNvSpPr>
          <p:nvPr>
            <p:ph type="dt" sz="half" idx="10"/>
          </p:nvPr>
        </p:nvSpPr>
        <p:spPr/>
        <p:txBody>
          <a:bodyPr/>
          <a:lstStyle/>
          <a:p>
            <a:fld id="{5CAF68EB-4A27-45BA-A4BF-36EB753465E6}" type="datetime1">
              <a:rPr lang="en-US" smtClean="0"/>
              <a:pPr/>
              <a:t>1/20/2018</a:t>
            </a:fld>
            <a:endParaRPr lang="en-IN"/>
          </a:p>
        </p:txBody>
      </p:sp>
      <p:sp>
        <p:nvSpPr>
          <p:cNvPr id="1048679" name="Slide Number Placeholder 11"/>
          <p:cNvSpPr>
            <a:spLocks noGrp="1"/>
          </p:cNvSpPr>
          <p:nvPr>
            <p:ph type="sldNum" sz="quarter" idx="12"/>
          </p:nvPr>
        </p:nvSpPr>
        <p:spPr/>
        <p:txBody>
          <a:bodyPr/>
          <a:lstStyle/>
          <a:p>
            <a:fld id="{5D58D9AF-4558-4E0A-A928-CE81B774F127}" type="slidenum">
              <a:rPr lang="en-IN" smtClean="0"/>
              <a:pPr/>
              <a:t>13</a:t>
            </a:fld>
            <a:endParaRPr lang="en-IN"/>
          </a:p>
        </p:txBody>
      </p:sp>
    </p:spTree>
  </p:cSld>
  <p:clrMapOvr>
    <a:masterClrMapping/>
  </p:clrMapOvr>
  <p:transition>
    <p:wipe dir="d"/>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0" name="Title 1"/>
          <p:cNvSpPr>
            <a:spLocks noGrp="1"/>
          </p:cNvSpPr>
          <p:nvPr>
            <p:ph type="title"/>
          </p:nvPr>
        </p:nvSpPr>
        <p:spPr/>
        <p:txBody>
          <a:bodyPr>
            <a:normAutofit/>
          </a:bodyPr>
          <a:lstStyle/>
          <a:p>
            <a:pPr lvl="1" algn="l" rtl="0">
              <a:spcBef>
                <a:spcPct val="0"/>
              </a:spcBef>
            </a:pPr>
            <a:r>
              <a:rPr lang="en-IN" sz="3600" b="1" dirty="0" smtClean="0">
                <a:latin typeface="+mj-lt"/>
              </a:rPr>
              <a:t>Conclusion</a:t>
            </a:r>
            <a:endParaRPr lang="en-IN" sz="3600" b="1" dirty="0">
              <a:latin typeface="+mj-lt"/>
            </a:endParaRPr>
          </a:p>
        </p:txBody>
      </p:sp>
      <p:sp>
        <p:nvSpPr>
          <p:cNvPr id="1048681" name="Content Placeholder 2"/>
          <p:cNvSpPr>
            <a:spLocks noGrp="1"/>
          </p:cNvSpPr>
          <p:nvPr>
            <p:ph idx="1"/>
          </p:nvPr>
        </p:nvSpPr>
        <p:spPr/>
        <p:txBody>
          <a:bodyPr>
            <a:normAutofit/>
          </a:bodyPr>
          <a:lstStyle/>
          <a:p>
            <a:pPr>
              <a:buNone/>
            </a:pPr>
            <a:r>
              <a:rPr lang="en-US" sz="2000" dirty="0" smtClean="0">
                <a:cs typeface="Times New Roman" pitchFamily="18" charset="0"/>
              </a:rPr>
              <a:t>      From the above project done, it can be concluded that the Random Forest Classifier model, is the most accurate way of predicting the customer churn score, among the three models.</a:t>
            </a:r>
            <a:endParaRPr lang="en-IN" sz="2000" dirty="0"/>
          </a:p>
        </p:txBody>
      </p:sp>
      <p:cxnSp>
        <p:nvCxnSpPr>
          <p:cNvPr id="3145741" name="Straight Connector 4"/>
          <p:cNvCxnSpPr>
            <a:cxnSpLocks/>
          </p:cNvCxnSpPr>
          <p:nvPr/>
        </p:nvCxnSpPr>
        <p:spPr>
          <a:xfrm>
            <a:off x="500034" y="1214422"/>
            <a:ext cx="8143932"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48682" name="Date Placeholder 5"/>
          <p:cNvSpPr>
            <a:spLocks noGrp="1"/>
          </p:cNvSpPr>
          <p:nvPr>
            <p:ph type="dt" sz="half" idx="10"/>
          </p:nvPr>
        </p:nvSpPr>
        <p:spPr/>
        <p:txBody>
          <a:bodyPr/>
          <a:lstStyle/>
          <a:p>
            <a:fld id="{56B504D5-C299-47F5-A5FE-24D900F83764}" type="datetime1">
              <a:rPr lang="en-US" smtClean="0"/>
              <a:pPr/>
              <a:t>1/20/2018</a:t>
            </a:fld>
            <a:endParaRPr lang="en-IN"/>
          </a:p>
        </p:txBody>
      </p:sp>
      <p:sp>
        <p:nvSpPr>
          <p:cNvPr id="1048683" name="Slide Number Placeholder 6"/>
          <p:cNvSpPr>
            <a:spLocks noGrp="1"/>
          </p:cNvSpPr>
          <p:nvPr>
            <p:ph type="sldNum" sz="quarter" idx="12"/>
          </p:nvPr>
        </p:nvSpPr>
        <p:spPr/>
        <p:txBody>
          <a:bodyPr/>
          <a:lstStyle/>
          <a:p>
            <a:fld id="{5D58D9AF-4558-4E0A-A928-CE81B774F127}" type="slidenum">
              <a:rPr lang="en-IN" smtClean="0"/>
              <a:pPr/>
              <a:t>14</a:t>
            </a:fld>
            <a:endParaRPr lang="en-IN"/>
          </a:p>
        </p:txBody>
      </p:sp>
      <p:pic>
        <p:nvPicPr>
          <p:cNvPr id="1026" name="Picture 2" descr="D:\Capture.JPG"/>
          <p:cNvPicPr>
            <a:picLocks noChangeAspect="1" noChangeArrowheads="1"/>
          </p:cNvPicPr>
          <p:nvPr/>
        </p:nvPicPr>
        <p:blipFill>
          <a:blip r:embed="rId2" cstate="print"/>
          <a:srcRect/>
          <a:stretch>
            <a:fillRect/>
          </a:stretch>
        </p:blipFill>
        <p:spPr bwMode="auto">
          <a:xfrm>
            <a:off x="2051720" y="2924944"/>
            <a:ext cx="4730954" cy="3117577"/>
          </a:xfrm>
          <a:prstGeom prst="rect">
            <a:avLst/>
          </a:prstGeom>
          <a:noFill/>
        </p:spPr>
      </p:pic>
    </p:spTree>
  </p:cSld>
  <p:clrMapOvr>
    <a:masterClrMapping/>
  </p:clrMapOvr>
  <p:transition>
    <p:wipe dir="d"/>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4" name="Title 1"/>
          <p:cNvSpPr>
            <a:spLocks noGrp="1"/>
          </p:cNvSpPr>
          <p:nvPr>
            <p:ph type="title"/>
          </p:nvPr>
        </p:nvSpPr>
        <p:spPr>
          <a:xfrm>
            <a:off x="467544" y="332656"/>
            <a:ext cx="8229600" cy="1143000"/>
          </a:xfrm>
        </p:spPr>
        <p:txBody>
          <a:bodyPr>
            <a:normAutofit/>
          </a:bodyPr>
          <a:lstStyle/>
          <a:p>
            <a:pPr algn="l"/>
            <a:r>
              <a:rPr lang="en-US" sz="3600" b="1" dirty="0" smtClean="0">
                <a:cs typeface="Times New Roman" pitchFamily="18" charset="0"/>
              </a:rPr>
              <a:t>References</a:t>
            </a:r>
            <a:endParaRPr lang="en-IN" sz="3600" dirty="0"/>
          </a:p>
        </p:txBody>
      </p:sp>
      <p:sp>
        <p:nvSpPr>
          <p:cNvPr id="1048685" name="Content Placeholder 2"/>
          <p:cNvSpPr>
            <a:spLocks noGrp="1"/>
          </p:cNvSpPr>
          <p:nvPr>
            <p:ph idx="1"/>
          </p:nvPr>
        </p:nvSpPr>
        <p:spPr/>
        <p:txBody>
          <a:bodyPr>
            <a:normAutofit/>
          </a:bodyPr>
          <a:lstStyle/>
          <a:p>
            <a:pPr marL="514350" indent="-514350">
              <a:buFont typeface="+mj-lt"/>
              <a:buAutoNum type="romanUcPeriod"/>
            </a:pPr>
            <a:r>
              <a:rPr lang="en-US" sz="1800" dirty="0" smtClean="0">
                <a:cs typeface="Times New Roman" pitchFamily="18" charset="0"/>
              </a:rPr>
              <a:t>http://ieeexplore.ieee.org/document/7570883/figures</a:t>
            </a:r>
          </a:p>
          <a:p>
            <a:pPr marL="514350" indent="-514350">
              <a:buFont typeface="+mj-lt"/>
              <a:buAutoNum type="romanUcPeriod"/>
            </a:pPr>
            <a:r>
              <a:rPr lang="en-US" sz="1800" dirty="0" smtClean="0">
                <a:cs typeface="Times New Roman" pitchFamily="18" charset="0"/>
              </a:rPr>
              <a:t>https://github.com/bensadeghi/pyspark-churn-prediction/blob/master/data/churn-bigml-80.csv</a:t>
            </a:r>
          </a:p>
          <a:p>
            <a:pPr marL="514350" indent="-514350">
              <a:buFont typeface="+mj-lt"/>
              <a:buAutoNum type="romanUcPeriod"/>
            </a:pPr>
            <a:r>
              <a:rPr lang="en-US" sz="1800" dirty="0" smtClean="0">
                <a:cs typeface="Times New Roman" pitchFamily="18" charset="0"/>
              </a:rPr>
              <a:t>https://github.com/bensadeghi/pyspark-churn-prediction/blob/master/churn-prediction.ipynb</a:t>
            </a:r>
          </a:p>
          <a:p>
            <a:pPr marL="514350" indent="-514350">
              <a:buFont typeface="+mj-lt"/>
              <a:buAutoNum type="romanUcPeriod"/>
            </a:pPr>
            <a:r>
              <a:rPr lang="en-US" sz="1800" dirty="0" smtClean="0">
                <a:cs typeface="Times New Roman" pitchFamily="18" charset="0"/>
              </a:rPr>
              <a:t>https://github.com/navdeep-G/customer-churn/blob/master/data/TelcoChurn.csv</a:t>
            </a:r>
          </a:p>
          <a:p>
            <a:pPr marL="514350" indent="-514350">
              <a:buFont typeface="+mj-lt"/>
              <a:buAutoNum type="romanUcPeriod"/>
            </a:pPr>
            <a:r>
              <a:rPr lang="en-US" sz="1800" dirty="0" smtClean="0">
                <a:cs typeface="Times New Roman" pitchFamily="18" charset="0"/>
              </a:rPr>
              <a:t>https://campus.datacamp.com/courses/cleaning-data-in-python</a:t>
            </a:r>
          </a:p>
          <a:p>
            <a:pPr marL="514350" indent="-514350">
              <a:buFont typeface="+mj-lt"/>
              <a:buAutoNum type="romanUcPeriod"/>
            </a:pPr>
            <a:r>
              <a:rPr lang="en-US" sz="1800" dirty="0" smtClean="0">
                <a:cs typeface="Times New Roman" pitchFamily="18" charset="0"/>
              </a:rPr>
              <a:t>https://qxf2.com/blog/cleaning-data-python-pandas/</a:t>
            </a:r>
          </a:p>
          <a:p>
            <a:pPr marL="514350" indent="-514350">
              <a:buFont typeface="+mj-lt"/>
              <a:buAutoNum type="romanUcPeriod"/>
            </a:pPr>
            <a:r>
              <a:rPr lang="en-US" sz="1800" dirty="0" smtClean="0">
                <a:cs typeface="Times New Roman" pitchFamily="18" charset="0"/>
              </a:rPr>
              <a:t>https://www.coursera.org/learn/machine-learning</a:t>
            </a:r>
          </a:p>
          <a:p>
            <a:pPr marL="514350" indent="-514350">
              <a:buFont typeface="+mj-lt"/>
              <a:buAutoNum type="romanUcPeriod"/>
            </a:pPr>
            <a:r>
              <a:rPr lang="en-US" sz="1800" dirty="0" smtClean="0">
                <a:cs typeface="Times New Roman" pitchFamily="18" charset="0"/>
              </a:rPr>
              <a:t>https://www.crowdanalytix.com/contests/why-customer-churn</a:t>
            </a:r>
          </a:p>
          <a:p>
            <a:pPr marL="514350" indent="-514350">
              <a:buFont typeface="+mj-lt"/>
              <a:buAutoNum type="romanUcPeriod"/>
            </a:pPr>
            <a:r>
              <a:rPr lang="en-US" sz="1800" dirty="0" smtClean="0">
                <a:cs typeface="Times New Roman" pitchFamily="18" charset="0"/>
              </a:rPr>
              <a:t>http://ieeexplore.ieee.org/document/7570883/figures</a:t>
            </a:r>
          </a:p>
          <a:p>
            <a:pPr>
              <a:buNone/>
            </a:pPr>
            <a:endParaRPr lang="en-IN" sz="1800" dirty="0"/>
          </a:p>
        </p:txBody>
      </p:sp>
      <p:cxnSp>
        <p:nvCxnSpPr>
          <p:cNvPr id="3145742" name="Straight Connector 4"/>
          <p:cNvCxnSpPr>
            <a:cxnSpLocks/>
          </p:cNvCxnSpPr>
          <p:nvPr/>
        </p:nvCxnSpPr>
        <p:spPr>
          <a:xfrm>
            <a:off x="571472" y="1285860"/>
            <a:ext cx="8072494"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48686" name="Date Placeholder 5"/>
          <p:cNvSpPr>
            <a:spLocks noGrp="1"/>
          </p:cNvSpPr>
          <p:nvPr>
            <p:ph type="dt" sz="half" idx="10"/>
          </p:nvPr>
        </p:nvSpPr>
        <p:spPr/>
        <p:txBody>
          <a:bodyPr/>
          <a:lstStyle/>
          <a:p>
            <a:fld id="{A56BA8E3-A8D0-4940-8D3E-116892F5B2C8}" type="datetime1">
              <a:rPr lang="en-US" smtClean="0"/>
              <a:pPr/>
              <a:t>1/20/2018</a:t>
            </a:fld>
            <a:endParaRPr lang="en-IN"/>
          </a:p>
        </p:txBody>
      </p:sp>
      <p:sp>
        <p:nvSpPr>
          <p:cNvPr id="1048687" name="Slide Number Placeholder 6"/>
          <p:cNvSpPr>
            <a:spLocks noGrp="1"/>
          </p:cNvSpPr>
          <p:nvPr>
            <p:ph type="sldNum" sz="quarter" idx="12"/>
          </p:nvPr>
        </p:nvSpPr>
        <p:spPr/>
        <p:txBody>
          <a:bodyPr/>
          <a:lstStyle/>
          <a:p>
            <a:fld id="{5D58D9AF-4558-4E0A-A928-CE81B774F127}" type="slidenum">
              <a:rPr lang="en-IN" smtClean="0"/>
              <a:pPr/>
              <a:t>15</a:t>
            </a:fld>
            <a:endParaRPr lang="en-IN"/>
          </a:p>
        </p:txBody>
      </p:sp>
    </p:spTree>
  </p:cSld>
  <p:clrMapOvr>
    <a:masterClrMapping/>
  </p:clrMapOvr>
  <p:transition>
    <p:wipe dir="d"/>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8" name="Title 1"/>
          <p:cNvSpPr>
            <a:spLocks noGrp="1"/>
          </p:cNvSpPr>
          <p:nvPr>
            <p:ph type="title"/>
          </p:nvPr>
        </p:nvSpPr>
        <p:spPr/>
        <p:txBody>
          <a:bodyPr>
            <a:normAutofit/>
          </a:bodyPr>
          <a:lstStyle/>
          <a:p>
            <a:pPr algn="l"/>
            <a:r>
              <a:rPr lang="en-US" sz="3600" b="1" dirty="0" smtClean="0">
                <a:cs typeface="Times New Roman" pitchFamily="18" charset="0"/>
              </a:rPr>
              <a:t>Acknowledgement</a:t>
            </a:r>
            <a:endParaRPr lang="en-IN" sz="3600" dirty="0"/>
          </a:p>
        </p:txBody>
      </p:sp>
      <p:sp>
        <p:nvSpPr>
          <p:cNvPr id="1048689" name="Content Placeholder 2"/>
          <p:cNvSpPr>
            <a:spLocks noGrp="1"/>
          </p:cNvSpPr>
          <p:nvPr>
            <p:ph idx="1"/>
          </p:nvPr>
        </p:nvSpPr>
        <p:spPr/>
        <p:txBody>
          <a:bodyPr/>
          <a:lstStyle/>
          <a:p>
            <a:pPr>
              <a:buNone/>
            </a:pPr>
            <a:r>
              <a:rPr lang="en-US" dirty="0" smtClean="0"/>
              <a:t>   </a:t>
            </a:r>
            <a:r>
              <a:rPr lang="en-US" sz="2000" dirty="0" smtClean="0"/>
              <a:t>We are very grateful to </a:t>
            </a:r>
            <a:r>
              <a:rPr lang="en-IN" sz="2000" dirty="0" smtClean="0"/>
              <a:t>Our Respected teacher </a:t>
            </a:r>
            <a:r>
              <a:rPr lang="en-US" sz="2000" dirty="0" smtClean="0"/>
              <a:t>for proper guidance and         support to make this presentation successful.</a:t>
            </a:r>
            <a:endParaRPr lang="en-US" dirty="0" smtClean="0"/>
          </a:p>
          <a:p>
            <a:pPr>
              <a:buNone/>
            </a:pPr>
            <a:endParaRPr lang="en-IN" dirty="0"/>
          </a:p>
        </p:txBody>
      </p:sp>
      <p:cxnSp>
        <p:nvCxnSpPr>
          <p:cNvPr id="3145743" name="Straight Connector 4"/>
          <p:cNvCxnSpPr>
            <a:cxnSpLocks/>
          </p:cNvCxnSpPr>
          <p:nvPr/>
        </p:nvCxnSpPr>
        <p:spPr>
          <a:xfrm>
            <a:off x="500034" y="1214422"/>
            <a:ext cx="8143932"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48690" name="Date Placeholder 5"/>
          <p:cNvSpPr>
            <a:spLocks noGrp="1"/>
          </p:cNvSpPr>
          <p:nvPr>
            <p:ph type="dt" sz="half" idx="10"/>
          </p:nvPr>
        </p:nvSpPr>
        <p:spPr/>
        <p:txBody>
          <a:bodyPr/>
          <a:lstStyle/>
          <a:p>
            <a:fld id="{59723C9C-2DC8-4520-B919-FD6F5127F6A9}" type="datetime1">
              <a:rPr lang="en-US" smtClean="0"/>
              <a:pPr/>
              <a:t>1/20/2018</a:t>
            </a:fld>
            <a:endParaRPr lang="en-IN"/>
          </a:p>
        </p:txBody>
      </p:sp>
      <p:sp>
        <p:nvSpPr>
          <p:cNvPr id="1048691" name="Slide Number Placeholder 6"/>
          <p:cNvSpPr>
            <a:spLocks noGrp="1"/>
          </p:cNvSpPr>
          <p:nvPr>
            <p:ph type="sldNum" sz="quarter" idx="12"/>
          </p:nvPr>
        </p:nvSpPr>
        <p:spPr/>
        <p:txBody>
          <a:bodyPr/>
          <a:lstStyle/>
          <a:p>
            <a:fld id="{5D58D9AF-4558-4E0A-A928-CE81B774F127}" type="slidenum">
              <a:rPr lang="en-IN" smtClean="0"/>
              <a:pPr/>
              <a:t>16</a:t>
            </a:fld>
            <a:endParaRPr lang="en-IN"/>
          </a:p>
        </p:txBody>
      </p:sp>
    </p:spTree>
  </p:cSld>
  <p:clrMapOvr>
    <a:masterClrMapping/>
  </p:clrMapOvr>
  <p:transition>
    <p:wipe dir="d"/>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5" name="TextBox 1"/>
          <p:cNvSpPr txBox="1"/>
          <p:nvPr/>
        </p:nvSpPr>
        <p:spPr>
          <a:xfrm>
            <a:off x="1928794" y="2928934"/>
            <a:ext cx="4875454" cy="1069340"/>
          </a:xfrm>
          <a:prstGeom prst="rect">
            <a:avLst/>
          </a:prstGeom>
          <a:noFill/>
        </p:spPr>
        <p:txBody>
          <a:bodyPr wrap="square" rtlCol="0">
            <a:spAutoFit/>
          </a:bodyPr>
          <a:lstStyle/>
          <a:p>
            <a:pPr algn="ctr"/>
            <a:r>
              <a:rPr lang="en-US" sz="6600" dirty="0" smtClean="0"/>
              <a:t>Thank You…</a:t>
            </a:r>
            <a:endParaRPr lang="en-IN" sz="6600" dirty="0"/>
          </a:p>
        </p:txBody>
      </p:sp>
      <p:sp>
        <p:nvSpPr>
          <p:cNvPr id="1048696" name="Date Placeholder 2"/>
          <p:cNvSpPr>
            <a:spLocks noGrp="1"/>
          </p:cNvSpPr>
          <p:nvPr>
            <p:ph type="dt" sz="half" idx="10"/>
          </p:nvPr>
        </p:nvSpPr>
        <p:spPr/>
        <p:txBody>
          <a:bodyPr/>
          <a:lstStyle/>
          <a:p>
            <a:fld id="{FF4AEDB3-71D3-43CD-A499-B90B92A6DB5E}" type="datetime1">
              <a:rPr lang="en-US" smtClean="0"/>
              <a:pPr/>
              <a:t>1/20/2018</a:t>
            </a:fld>
            <a:endParaRPr lang="en-IN"/>
          </a:p>
        </p:txBody>
      </p:sp>
      <p:sp>
        <p:nvSpPr>
          <p:cNvPr id="1048697" name="Slide Number Placeholder 3"/>
          <p:cNvSpPr>
            <a:spLocks noGrp="1"/>
          </p:cNvSpPr>
          <p:nvPr>
            <p:ph type="sldNum" sz="quarter" idx="12"/>
          </p:nvPr>
        </p:nvSpPr>
        <p:spPr/>
        <p:txBody>
          <a:bodyPr/>
          <a:lstStyle/>
          <a:p>
            <a:fld id="{5D58D9AF-4558-4E0A-A928-CE81B774F127}" type="slidenum">
              <a:rPr lang="en-IN" smtClean="0"/>
              <a:pPr/>
              <a:t>17</a:t>
            </a:fld>
            <a:endParaRPr lang="en-IN"/>
          </a:p>
        </p:txBody>
      </p:sp>
    </p:spTree>
  </p:cSld>
  <p:clrMapOvr>
    <a:masterClrMapping/>
  </p:clrMapOvr>
  <p:transition>
    <p:wipe dir="d"/>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7" name="Title 1"/>
          <p:cNvSpPr>
            <a:spLocks noGrp="1"/>
          </p:cNvSpPr>
          <p:nvPr>
            <p:ph type="title"/>
          </p:nvPr>
        </p:nvSpPr>
        <p:spPr/>
        <p:txBody>
          <a:bodyPr>
            <a:normAutofit/>
          </a:bodyPr>
          <a:lstStyle/>
          <a:p>
            <a:pPr algn="l"/>
            <a:r>
              <a:rPr lang="en-US" sz="3600" b="1" dirty="0" smtClean="0"/>
              <a:t>Contents</a:t>
            </a:r>
            <a:endParaRPr lang="en-IN" sz="3600" b="1" dirty="0"/>
          </a:p>
        </p:txBody>
      </p:sp>
      <p:sp>
        <p:nvSpPr>
          <p:cNvPr id="1048598" name="Content Placeholder 2"/>
          <p:cNvSpPr>
            <a:spLocks noGrp="1"/>
          </p:cNvSpPr>
          <p:nvPr>
            <p:ph idx="1"/>
          </p:nvPr>
        </p:nvSpPr>
        <p:spPr/>
        <p:txBody>
          <a:bodyPr>
            <a:normAutofit/>
          </a:bodyPr>
          <a:lstStyle/>
          <a:p>
            <a:pPr marL="971550" lvl="1" indent="-514350">
              <a:lnSpc>
                <a:spcPct val="90000"/>
              </a:lnSpc>
              <a:buFont typeface="Impact" pitchFamily="34" charset="0"/>
              <a:buAutoNum type="arabicPeriod"/>
            </a:pPr>
            <a:r>
              <a:rPr lang="en-US" sz="2000" dirty="0" smtClean="0"/>
              <a:t>Introduction To Machine Learning</a:t>
            </a:r>
            <a:r>
              <a:rPr lang="en-IN" sz="2000" dirty="0" smtClean="0"/>
              <a:t> </a:t>
            </a:r>
          </a:p>
          <a:p>
            <a:pPr marL="971550" lvl="1" indent="-514350">
              <a:lnSpc>
                <a:spcPct val="90000"/>
              </a:lnSpc>
              <a:buFont typeface="Impact" pitchFamily="34" charset="0"/>
              <a:buAutoNum type="arabicPeriod"/>
            </a:pPr>
            <a:r>
              <a:rPr lang="en-US" sz="2000" dirty="0" smtClean="0"/>
              <a:t>Several Ways To Implement Machine Learning Techniques</a:t>
            </a:r>
            <a:endParaRPr lang="en-IN" sz="2000" dirty="0" smtClean="0"/>
          </a:p>
          <a:p>
            <a:pPr marL="971550" lvl="1" indent="-514350">
              <a:lnSpc>
                <a:spcPct val="90000"/>
              </a:lnSpc>
              <a:buFont typeface="Impact" pitchFamily="34" charset="0"/>
              <a:buAutoNum type="arabicPeriod"/>
            </a:pPr>
            <a:r>
              <a:rPr lang="en-IN" sz="2000" dirty="0" smtClean="0"/>
              <a:t>Objective of this Project</a:t>
            </a:r>
          </a:p>
          <a:p>
            <a:pPr marL="971550" lvl="1" indent="-514350">
              <a:lnSpc>
                <a:spcPct val="90000"/>
              </a:lnSpc>
              <a:buFont typeface="Impact" pitchFamily="34" charset="0"/>
              <a:buAutoNum type="arabicPeriod"/>
            </a:pPr>
            <a:r>
              <a:rPr lang="en-IN" sz="2000" dirty="0" smtClean="0"/>
              <a:t>Learning/Prediction Steps</a:t>
            </a:r>
            <a:endParaRPr lang="en-US" sz="2000" dirty="0" smtClean="0"/>
          </a:p>
          <a:p>
            <a:pPr marL="971550" lvl="1" indent="-514350">
              <a:lnSpc>
                <a:spcPct val="90000"/>
              </a:lnSpc>
              <a:buFont typeface="Impact" pitchFamily="34" charset="0"/>
              <a:buAutoNum type="arabicPeriod"/>
            </a:pPr>
            <a:r>
              <a:rPr lang="en-US" sz="2000" dirty="0" smtClean="0"/>
              <a:t>Algorithms Used</a:t>
            </a:r>
          </a:p>
          <a:p>
            <a:pPr marL="971550" lvl="1" indent="-514350">
              <a:lnSpc>
                <a:spcPct val="90000"/>
              </a:lnSpc>
              <a:buFont typeface="Impact" pitchFamily="34" charset="0"/>
              <a:buAutoNum type="arabicPeriod"/>
            </a:pPr>
            <a:r>
              <a:rPr lang="en-US" sz="2000" dirty="0" smtClean="0"/>
              <a:t>K-fold Cross Validation</a:t>
            </a:r>
          </a:p>
          <a:p>
            <a:pPr marL="971550" lvl="1" indent="-514350">
              <a:lnSpc>
                <a:spcPct val="90000"/>
              </a:lnSpc>
              <a:buFont typeface="Impact" pitchFamily="34" charset="0"/>
              <a:buAutoNum type="arabicPeriod"/>
            </a:pPr>
            <a:r>
              <a:rPr lang="en-US" sz="2000" dirty="0" smtClean="0"/>
              <a:t>Naive </a:t>
            </a:r>
            <a:r>
              <a:rPr lang="en-US" sz="2000" dirty="0" err="1" smtClean="0"/>
              <a:t>Bayes</a:t>
            </a:r>
            <a:r>
              <a:rPr lang="en-US" sz="2000" dirty="0" smtClean="0"/>
              <a:t> Classification</a:t>
            </a:r>
          </a:p>
          <a:p>
            <a:pPr marL="971550" lvl="1" indent="-514350">
              <a:lnSpc>
                <a:spcPct val="90000"/>
              </a:lnSpc>
              <a:buFont typeface="Impact" pitchFamily="34" charset="0"/>
              <a:buAutoNum type="arabicPeriod"/>
            </a:pPr>
            <a:r>
              <a:rPr lang="en-US" sz="2000" dirty="0" smtClean="0"/>
              <a:t>K Nearest Neighbors Classification</a:t>
            </a:r>
          </a:p>
          <a:p>
            <a:pPr marL="971550" lvl="1" indent="-514350">
              <a:lnSpc>
                <a:spcPct val="90000"/>
              </a:lnSpc>
              <a:buFont typeface="Impact" pitchFamily="34" charset="0"/>
              <a:buAutoNum type="arabicPeriod"/>
            </a:pPr>
            <a:r>
              <a:rPr lang="en-US" sz="2000" dirty="0" smtClean="0"/>
              <a:t>Random Forest Classification</a:t>
            </a:r>
          </a:p>
          <a:p>
            <a:pPr marL="971550" lvl="1" indent="-514350">
              <a:lnSpc>
                <a:spcPct val="90000"/>
              </a:lnSpc>
              <a:buFont typeface="Impact" pitchFamily="34" charset="0"/>
              <a:buAutoNum type="arabicPeriod"/>
            </a:pPr>
            <a:r>
              <a:rPr lang="en-IN" sz="2000" dirty="0" smtClean="0"/>
              <a:t>Conclusion</a:t>
            </a:r>
            <a:endParaRPr lang="en-US" sz="2000" dirty="0" smtClean="0"/>
          </a:p>
          <a:p>
            <a:pPr marL="971550" lvl="1" indent="-514350">
              <a:lnSpc>
                <a:spcPct val="90000"/>
              </a:lnSpc>
              <a:buFont typeface="Impact" pitchFamily="34" charset="0"/>
              <a:buAutoNum type="arabicPeriod"/>
            </a:pPr>
            <a:r>
              <a:rPr lang="en-US" sz="2000" dirty="0" smtClean="0"/>
              <a:t>References</a:t>
            </a:r>
          </a:p>
          <a:p>
            <a:pPr marL="971550" lvl="1" indent="-514350">
              <a:lnSpc>
                <a:spcPct val="90000"/>
              </a:lnSpc>
              <a:buFont typeface="Impact" pitchFamily="34" charset="0"/>
              <a:buAutoNum type="arabicPeriod"/>
            </a:pPr>
            <a:r>
              <a:rPr lang="en-US" sz="2000" dirty="0" smtClean="0"/>
              <a:t>Acknowledgement</a:t>
            </a:r>
          </a:p>
        </p:txBody>
      </p:sp>
      <p:cxnSp>
        <p:nvCxnSpPr>
          <p:cNvPr id="3145728" name="Straight Connector 4"/>
          <p:cNvCxnSpPr>
            <a:cxnSpLocks/>
          </p:cNvCxnSpPr>
          <p:nvPr/>
        </p:nvCxnSpPr>
        <p:spPr>
          <a:xfrm>
            <a:off x="571472" y="1142984"/>
            <a:ext cx="8072494"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48599" name="Date Placeholder 5"/>
          <p:cNvSpPr>
            <a:spLocks noGrp="1"/>
          </p:cNvSpPr>
          <p:nvPr>
            <p:ph type="dt" sz="half" idx="10"/>
          </p:nvPr>
        </p:nvSpPr>
        <p:spPr/>
        <p:txBody>
          <a:bodyPr/>
          <a:lstStyle/>
          <a:p>
            <a:fld id="{CDC86CDD-086F-4C97-AB9D-E198DA7D3B72}" type="datetime1">
              <a:rPr lang="en-US" smtClean="0"/>
              <a:pPr/>
              <a:t>1/20/2018</a:t>
            </a:fld>
            <a:endParaRPr lang="en-IN"/>
          </a:p>
        </p:txBody>
      </p:sp>
      <p:sp>
        <p:nvSpPr>
          <p:cNvPr id="1048600" name="Slide Number Placeholder 6"/>
          <p:cNvSpPr>
            <a:spLocks noGrp="1"/>
          </p:cNvSpPr>
          <p:nvPr>
            <p:ph type="sldNum" sz="quarter" idx="12"/>
          </p:nvPr>
        </p:nvSpPr>
        <p:spPr/>
        <p:txBody>
          <a:bodyPr/>
          <a:lstStyle/>
          <a:p>
            <a:fld id="{5D58D9AF-4558-4E0A-A928-CE81B774F127}" type="slidenum">
              <a:rPr lang="en-IN" smtClean="0"/>
              <a:pPr/>
              <a:t>2</a:t>
            </a:fld>
            <a:endParaRPr lang="en-IN"/>
          </a:p>
        </p:txBody>
      </p:sp>
    </p:spTree>
  </p:cSld>
  <p:clrMapOvr>
    <a:masterClrMapping/>
  </p:clrMapOvr>
  <p:transition>
    <p:wipe dir="d"/>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1" name="Title 1"/>
          <p:cNvSpPr>
            <a:spLocks noGrp="1"/>
          </p:cNvSpPr>
          <p:nvPr>
            <p:ph type="title"/>
          </p:nvPr>
        </p:nvSpPr>
        <p:spPr>
          <a:xfrm>
            <a:off x="395536" y="620688"/>
            <a:ext cx="8229600" cy="850106"/>
          </a:xfrm>
        </p:spPr>
        <p:txBody>
          <a:bodyPr>
            <a:normAutofit fontScale="90000"/>
          </a:bodyPr>
          <a:lstStyle/>
          <a:p>
            <a:pPr lvl="1" algn="l" rtl="0">
              <a:spcBef>
                <a:spcPct val="0"/>
              </a:spcBef>
            </a:pPr>
            <a:r>
              <a:rPr lang="en-US" sz="4000" b="1" dirty="0" smtClean="0"/>
              <a:t>Introduction to Machine Learning</a:t>
            </a:r>
            <a:r>
              <a:rPr lang="en-IN" sz="4000" b="1" dirty="0" smtClean="0"/>
              <a:t> </a:t>
            </a:r>
            <a:r>
              <a:rPr lang="en-IN" sz="2000" dirty="0" smtClean="0"/>
              <a:t/>
            </a:r>
            <a:br>
              <a:rPr lang="en-IN" sz="2000" dirty="0" smtClean="0"/>
            </a:br>
            <a:endParaRPr lang="en-IN" dirty="0"/>
          </a:p>
        </p:txBody>
      </p:sp>
      <p:sp>
        <p:nvSpPr>
          <p:cNvPr id="1048602" name="Content Placeholder 2"/>
          <p:cNvSpPr>
            <a:spLocks noGrp="1"/>
          </p:cNvSpPr>
          <p:nvPr>
            <p:ph idx="1"/>
          </p:nvPr>
        </p:nvSpPr>
        <p:spPr>
          <a:xfrm>
            <a:off x="251520" y="1484784"/>
            <a:ext cx="8229600" cy="4525963"/>
          </a:xfrm>
        </p:spPr>
        <p:txBody>
          <a:bodyPr>
            <a:normAutofit/>
          </a:bodyPr>
          <a:lstStyle/>
          <a:p>
            <a:pPr algn="just">
              <a:buNone/>
            </a:pPr>
            <a:r>
              <a:rPr lang="en-IN" sz="2000" dirty="0" smtClean="0"/>
              <a:t>     Machine learning is an application of artificial intelligence that provides systems with the ability to automatically learn and improve from experience without being explicitly programmed. Machine learning focuses on the development of computer programs that can access data and use it to learn for themselves.</a:t>
            </a:r>
          </a:p>
          <a:p>
            <a:pPr algn="just">
              <a:buNone/>
            </a:pPr>
            <a:endParaRPr lang="en-US" sz="2000" dirty="0" smtClean="0"/>
          </a:p>
          <a:p>
            <a:pPr>
              <a:buNone/>
            </a:pPr>
            <a:r>
              <a:rPr lang="en-IN" sz="2000" b="1" dirty="0" smtClean="0">
                <a:cs typeface="Times New Roman" pitchFamily="18" charset="0"/>
              </a:rPr>
              <a:t>     e.g. –</a:t>
            </a:r>
          </a:p>
          <a:p>
            <a:pPr algn="just">
              <a:buNone/>
            </a:pPr>
            <a:r>
              <a:rPr lang="en-IN" sz="2000" dirty="0" smtClean="0">
                <a:cs typeface="Times New Roman" pitchFamily="18" charset="0"/>
              </a:rPr>
              <a:t>     face recognition in Facebook, Google Ad sense etc. </a:t>
            </a:r>
            <a:endParaRPr lang="en-IN" sz="2000" dirty="0"/>
          </a:p>
        </p:txBody>
      </p:sp>
      <p:cxnSp>
        <p:nvCxnSpPr>
          <p:cNvPr id="3145729" name="Straight Connector 4"/>
          <p:cNvCxnSpPr>
            <a:cxnSpLocks/>
          </p:cNvCxnSpPr>
          <p:nvPr/>
        </p:nvCxnSpPr>
        <p:spPr>
          <a:xfrm>
            <a:off x="467544" y="1268760"/>
            <a:ext cx="8143932"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48603" name="Date Placeholder 5"/>
          <p:cNvSpPr>
            <a:spLocks noGrp="1"/>
          </p:cNvSpPr>
          <p:nvPr>
            <p:ph type="dt" sz="half" idx="10"/>
          </p:nvPr>
        </p:nvSpPr>
        <p:spPr/>
        <p:txBody>
          <a:bodyPr/>
          <a:lstStyle/>
          <a:p>
            <a:fld id="{31718EDC-B7F5-4DDE-B84A-D4C0A3B72478}" type="datetime1">
              <a:rPr lang="en-US" smtClean="0"/>
              <a:pPr/>
              <a:t>1/20/2018</a:t>
            </a:fld>
            <a:endParaRPr lang="en-IN"/>
          </a:p>
        </p:txBody>
      </p:sp>
      <p:sp>
        <p:nvSpPr>
          <p:cNvPr id="1048604" name="Slide Number Placeholder 6"/>
          <p:cNvSpPr>
            <a:spLocks noGrp="1"/>
          </p:cNvSpPr>
          <p:nvPr>
            <p:ph type="sldNum" sz="quarter" idx="12"/>
          </p:nvPr>
        </p:nvSpPr>
        <p:spPr/>
        <p:txBody>
          <a:bodyPr/>
          <a:lstStyle/>
          <a:p>
            <a:fld id="{5D58D9AF-4558-4E0A-A928-CE81B774F127}" type="slidenum">
              <a:rPr lang="en-IN" smtClean="0"/>
              <a:pPr/>
              <a:t>3</a:t>
            </a:fld>
            <a:endParaRPr lang="en-IN"/>
          </a:p>
        </p:txBody>
      </p:sp>
    </p:spTree>
  </p:cSld>
  <p:clrMapOvr>
    <a:masterClrMapping/>
  </p:clrMapOvr>
  <p:transition>
    <p:wipe dir="d"/>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3" name="Title 1"/>
          <p:cNvSpPr>
            <a:spLocks noGrp="1"/>
          </p:cNvSpPr>
          <p:nvPr>
            <p:ph type="title"/>
          </p:nvPr>
        </p:nvSpPr>
        <p:spPr/>
        <p:txBody>
          <a:bodyPr>
            <a:normAutofit fontScale="90000"/>
          </a:bodyPr>
          <a:lstStyle/>
          <a:p>
            <a:pPr lvl="1" algn="l" rtl="0">
              <a:spcBef>
                <a:spcPct val="0"/>
              </a:spcBef>
            </a:pPr>
            <a:r>
              <a:rPr lang="en-US" sz="4000" b="1" dirty="0" smtClean="0">
                <a:latin typeface="+mj-lt"/>
              </a:rPr>
              <a:t>Several Ways to Implement Machine Learning Techniques</a:t>
            </a:r>
            <a:r>
              <a:rPr lang="en-IN" sz="2000" dirty="0" smtClean="0"/>
              <a:t/>
            </a:r>
            <a:br>
              <a:rPr lang="en-IN" sz="2000" dirty="0" smtClean="0"/>
            </a:br>
            <a:endParaRPr lang="en-IN" dirty="0"/>
          </a:p>
        </p:txBody>
      </p:sp>
      <p:sp>
        <p:nvSpPr>
          <p:cNvPr id="1048614" name="Text Placeholder 2"/>
          <p:cNvSpPr>
            <a:spLocks noGrp="1"/>
          </p:cNvSpPr>
          <p:nvPr>
            <p:ph type="body" idx="1"/>
          </p:nvPr>
        </p:nvSpPr>
        <p:spPr>
          <a:xfrm>
            <a:off x="457200" y="1428736"/>
            <a:ext cx="4040188" cy="639762"/>
          </a:xfrm>
        </p:spPr>
        <p:txBody>
          <a:bodyPr/>
          <a:lstStyle/>
          <a:p>
            <a:r>
              <a:rPr lang="en-US" u="sng" dirty="0">
                <a:solidFill>
                  <a:schemeClr val="tx2">
                    <a:lumMod val="60000"/>
                    <a:lumOff val="40000"/>
                  </a:schemeClr>
                </a:solidFill>
              </a:rPr>
              <a:t>Supervised </a:t>
            </a:r>
            <a:r>
              <a:rPr lang="en-US" u="sng" dirty="0" smtClean="0">
                <a:solidFill>
                  <a:schemeClr val="tx2">
                    <a:lumMod val="60000"/>
                    <a:lumOff val="40000"/>
                  </a:schemeClr>
                </a:solidFill>
              </a:rPr>
              <a:t>Learning</a:t>
            </a:r>
            <a:endParaRPr lang="en-US" u="sng" dirty="0">
              <a:solidFill>
                <a:schemeClr val="tx2">
                  <a:lumMod val="60000"/>
                  <a:lumOff val="40000"/>
                </a:schemeClr>
              </a:solidFill>
            </a:endParaRPr>
          </a:p>
        </p:txBody>
      </p:sp>
      <p:sp>
        <p:nvSpPr>
          <p:cNvPr id="1048615" name="Content Placeholder 3"/>
          <p:cNvSpPr>
            <a:spLocks noGrp="1"/>
          </p:cNvSpPr>
          <p:nvPr>
            <p:ph sz="half" idx="2"/>
          </p:nvPr>
        </p:nvSpPr>
        <p:spPr/>
        <p:txBody>
          <a:bodyPr/>
          <a:lstStyle/>
          <a:p>
            <a:pPr>
              <a:buNone/>
            </a:pPr>
            <a:r>
              <a:rPr lang="en-US" u="sng" dirty="0" smtClean="0"/>
              <a:t>Classification:</a:t>
            </a:r>
          </a:p>
          <a:p>
            <a:pPr lvl="1">
              <a:buNone/>
            </a:pPr>
            <a:r>
              <a:rPr lang="en-US" dirty="0" smtClean="0"/>
              <a:t>-  Naive </a:t>
            </a:r>
            <a:r>
              <a:rPr lang="en-US" dirty="0" err="1" smtClean="0"/>
              <a:t>Bayes</a:t>
            </a:r>
            <a:endParaRPr lang="en-US" dirty="0" smtClean="0"/>
          </a:p>
          <a:p>
            <a:pPr lvl="1">
              <a:buNone/>
            </a:pPr>
            <a:r>
              <a:rPr lang="en-US" dirty="0" smtClean="0"/>
              <a:t>-  SVM (Support Vector Machine)</a:t>
            </a:r>
          </a:p>
          <a:p>
            <a:pPr lvl="1">
              <a:buNone/>
            </a:pPr>
            <a:r>
              <a:rPr lang="en-US" dirty="0" smtClean="0"/>
              <a:t>-  Random Forest</a:t>
            </a:r>
          </a:p>
          <a:p>
            <a:pPr>
              <a:buNone/>
            </a:pPr>
            <a:endParaRPr lang="en-US" dirty="0" smtClean="0"/>
          </a:p>
          <a:p>
            <a:pPr>
              <a:buNone/>
            </a:pPr>
            <a:r>
              <a:rPr lang="en-US" u="sng" dirty="0" smtClean="0"/>
              <a:t>Regression:</a:t>
            </a:r>
          </a:p>
          <a:p>
            <a:pPr lvl="1">
              <a:buNone/>
            </a:pPr>
            <a:r>
              <a:rPr lang="en-US" dirty="0" smtClean="0"/>
              <a:t>-  Linear</a:t>
            </a:r>
          </a:p>
          <a:p>
            <a:pPr lvl="1">
              <a:buNone/>
            </a:pPr>
            <a:r>
              <a:rPr lang="en-US" dirty="0" smtClean="0"/>
              <a:t>-  Logistic</a:t>
            </a:r>
          </a:p>
          <a:p>
            <a:pPr>
              <a:buNone/>
            </a:pPr>
            <a:endParaRPr lang="en-IN" dirty="0"/>
          </a:p>
        </p:txBody>
      </p:sp>
      <p:sp>
        <p:nvSpPr>
          <p:cNvPr id="1048616" name="Text Placeholder 4"/>
          <p:cNvSpPr>
            <a:spLocks noGrp="1"/>
          </p:cNvSpPr>
          <p:nvPr>
            <p:ph type="body" sz="quarter" idx="3"/>
          </p:nvPr>
        </p:nvSpPr>
        <p:spPr>
          <a:xfrm>
            <a:off x="4645025" y="1428736"/>
            <a:ext cx="4041775" cy="639762"/>
          </a:xfrm>
        </p:spPr>
        <p:txBody>
          <a:bodyPr/>
          <a:lstStyle/>
          <a:p>
            <a:r>
              <a:rPr lang="en-US" u="sng" dirty="0" smtClean="0">
                <a:solidFill>
                  <a:schemeClr val="tx2">
                    <a:lumMod val="60000"/>
                    <a:lumOff val="40000"/>
                  </a:schemeClr>
                </a:solidFill>
              </a:rPr>
              <a:t>Unsupervised Learning</a:t>
            </a:r>
            <a:endParaRPr lang="en-US" u="sng" dirty="0">
              <a:solidFill>
                <a:schemeClr val="tx2">
                  <a:lumMod val="60000"/>
                  <a:lumOff val="40000"/>
                </a:schemeClr>
              </a:solidFill>
            </a:endParaRPr>
          </a:p>
        </p:txBody>
      </p:sp>
      <p:sp>
        <p:nvSpPr>
          <p:cNvPr id="1048617" name="Content Placeholder 5"/>
          <p:cNvSpPr>
            <a:spLocks noGrp="1"/>
          </p:cNvSpPr>
          <p:nvPr>
            <p:ph sz="quarter" idx="4"/>
          </p:nvPr>
        </p:nvSpPr>
        <p:spPr/>
        <p:txBody>
          <a:bodyPr/>
          <a:lstStyle/>
          <a:p>
            <a:pPr>
              <a:buNone/>
            </a:pPr>
            <a:r>
              <a:rPr lang="en-US" u="sng" dirty="0" smtClean="0"/>
              <a:t>Clustering:</a:t>
            </a:r>
          </a:p>
          <a:p>
            <a:pPr lvl="1">
              <a:buFontTx/>
              <a:buChar char="-"/>
            </a:pPr>
            <a:r>
              <a:rPr lang="en-US" dirty="0" smtClean="0"/>
              <a:t>K Means</a:t>
            </a:r>
          </a:p>
          <a:p>
            <a:pPr lvl="1">
              <a:buNone/>
            </a:pPr>
            <a:endParaRPr lang="en-US" dirty="0"/>
          </a:p>
          <a:p>
            <a:pPr lvl="1">
              <a:buNone/>
            </a:pPr>
            <a:endParaRPr lang="en-US" dirty="0" smtClean="0"/>
          </a:p>
        </p:txBody>
      </p:sp>
      <p:cxnSp>
        <p:nvCxnSpPr>
          <p:cNvPr id="3145730" name="Straight Connector 9"/>
          <p:cNvCxnSpPr>
            <a:cxnSpLocks/>
          </p:cNvCxnSpPr>
          <p:nvPr/>
        </p:nvCxnSpPr>
        <p:spPr>
          <a:xfrm>
            <a:off x="500034" y="1357298"/>
            <a:ext cx="8143932"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731" name="Straight Connector 11"/>
          <p:cNvCxnSpPr>
            <a:cxnSpLocks/>
          </p:cNvCxnSpPr>
          <p:nvPr/>
        </p:nvCxnSpPr>
        <p:spPr>
          <a:xfrm rot="5400000">
            <a:off x="1964513" y="3893347"/>
            <a:ext cx="4214842"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48618" name="Date Placeholder 8"/>
          <p:cNvSpPr>
            <a:spLocks noGrp="1"/>
          </p:cNvSpPr>
          <p:nvPr>
            <p:ph type="dt" sz="half" idx="10"/>
          </p:nvPr>
        </p:nvSpPr>
        <p:spPr/>
        <p:txBody>
          <a:bodyPr/>
          <a:lstStyle/>
          <a:p>
            <a:fld id="{A3815F1C-67E9-4777-9DB0-67C4699F9571}" type="datetime1">
              <a:rPr lang="en-US" smtClean="0"/>
              <a:pPr/>
              <a:t>1/20/2018</a:t>
            </a:fld>
            <a:endParaRPr lang="en-IN"/>
          </a:p>
        </p:txBody>
      </p:sp>
      <p:sp>
        <p:nvSpPr>
          <p:cNvPr id="1048619" name="Slide Number Placeholder 10"/>
          <p:cNvSpPr>
            <a:spLocks noGrp="1"/>
          </p:cNvSpPr>
          <p:nvPr>
            <p:ph type="sldNum" sz="quarter" idx="12"/>
          </p:nvPr>
        </p:nvSpPr>
        <p:spPr/>
        <p:txBody>
          <a:bodyPr/>
          <a:lstStyle/>
          <a:p>
            <a:fld id="{5D58D9AF-4558-4E0A-A928-CE81B774F127}" type="slidenum">
              <a:rPr lang="en-IN" smtClean="0"/>
              <a:pPr/>
              <a:t>4</a:t>
            </a:fld>
            <a:endParaRPr lang="en-IN"/>
          </a:p>
        </p:txBody>
      </p:sp>
    </p:spTree>
  </p:cSld>
  <p:clrMapOvr>
    <a:masterClrMapping/>
  </p:clrMapOvr>
  <p:transition>
    <p:wipe dir="d"/>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0" name="Title 1"/>
          <p:cNvSpPr>
            <a:spLocks noGrp="1"/>
          </p:cNvSpPr>
          <p:nvPr>
            <p:ph type="title"/>
          </p:nvPr>
        </p:nvSpPr>
        <p:spPr/>
        <p:txBody>
          <a:bodyPr>
            <a:normAutofit/>
          </a:bodyPr>
          <a:lstStyle/>
          <a:p>
            <a:pPr algn="l"/>
            <a:r>
              <a:rPr lang="en-US" sz="3600" b="1" dirty="0" smtClean="0">
                <a:cs typeface="Times New Roman" pitchFamily="18" charset="0"/>
              </a:rPr>
              <a:t>Objective of this Project</a:t>
            </a:r>
            <a:endParaRPr lang="en-IN" sz="3600" dirty="0"/>
          </a:p>
        </p:txBody>
      </p:sp>
      <p:sp>
        <p:nvSpPr>
          <p:cNvPr id="1048621" name="Content Placeholder 2"/>
          <p:cNvSpPr>
            <a:spLocks noGrp="1"/>
          </p:cNvSpPr>
          <p:nvPr>
            <p:ph idx="1"/>
          </p:nvPr>
        </p:nvSpPr>
        <p:spPr>
          <a:xfrm>
            <a:off x="457200" y="1484784"/>
            <a:ext cx="8229600" cy="4968552"/>
          </a:xfrm>
        </p:spPr>
        <p:txBody>
          <a:bodyPr>
            <a:normAutofit fontScale="72727" lnSpcReduction="20000"/>
          </a:bodyPr>
          <a:lstStyle/>
          <a:p>
            <a:pPr algn="just">
              <a:lnSpc>
                <a:spcPct val="120000"/>
              </a:lnSpc>
              <a:buNone/>
            </a:pPr>
            <a:r>
              <a:rPr lang="en-US" sz="4000" dirty="0" smtClean="0"/>
              <a:t>   </a:t>
            </a:r>
            <a:r>
              <a:rPr lang="en-US" sz="2800" dirty="0" smtClean="0"/>
              <a:t>The objective of this project is to predict customer churn. Based on the public dataset that has customer usage pattern, we have predicted whether the customer has churned or not depending on following features:</a:t>
            </a:r>
          </a:p>
          <a:p>
            <a:pPr algn="just">
              <a:lnSpc>
                <a:spcPct val="120000"/>
              </a:lnSpc>
              <a:buNone/>
            </a:pPr>
            <a:endParaRPr lang="en-US" sz="2600" dirty="0" smtClean="0"/>
          </a:p>
          <a:p>
            <a:pPr lvl="1"/>
            <a:r>
              <a:rPr lang="en-US" sz="2600" dirty="0" smtClean="0"/>
              <a:t>account length</a:t>
            </a:r>
          </a:p>
          <a:p>
            <a:pPr lvl="1"/>
            <a:r>
              <a:rPr lang="en-US" sz="2600" dirty="0" smtClean="0"/>
              <a:t>international plan</a:t>
            </a:r>
          </a:p>
          <a:p>
            <a:pPr lvl="1"/>
            <a:r>
              <a:rPr lang="en-US" sz="2600" dirty="0" smtClean="0"/>
              <a:t>voice mail plan</a:t>
            </a:r>
          </a:p>
          <a:p>
            <a:pPr lvl="1"/>
            <a:r>
              <a:rPr lang="en-US" sz="2600" dirty="0" smtClean="0"/>
              <a:t>number of voice mail messages</a:t>
            </a:r>
          </a:p>
          <a:p>
            <a:pPr lvl="1"/>
            <a:r>
              <a:rPr lang="en-US" sz="2600" dirty="0" smtClean="0"/>
              <a:t>total day minutes used</a:t>
            </a:r>
          </a:p>
          <a:p>
            <a:pPr lvl="1"/>
            <a:r>
              <a:rPr lang="en-US" sz="2600" dirty="0" smtClean="0"/>
              <a:t>day calls made</a:t>
            </a:r>
          </a:p>
          <a:p>
            <a:pPr lvl="1"/>
            <a:r>
              <a:rPr lang="en-US" sz="2600" dirty="0" smtClean="0"/>
              <a:t>total day charge</a:t>
            </a:r>
          </a:p>
          <a:p>
            <a:pPr lvl="1"/>
            <a:r>
              <a:rPr lang="en-US" sz="2600" dirty="0" smtClean="0"/>
              <a:t>total evening minutes, etc</a:t>
            </a:r>
            <a:endParaRPr lang="en-US" sz="2900" dirty="0" smtClean="0"/>
          </a:p>
          <a:p>
            <a:pPr lvl="1">
              <a:lnSpc>
                <a:spcPct val="160000"/>
              </a:lnSpc>
              <a:buNone/>
            </a:pPr>
            <a:r>
              <a:rPr lang="en-IN" sz="2900" b="1" u="sng" dirty="0" smtClean="0"/>
              <a:t>Target Variable</a:t>
            </a:r>
            <a:r>
              <a:rPr lang="en-IN" sz="2900" b="1" dirty="0" smtClean="0"/>
              <a:t>:</a:t>
            </a:r>
            <a:r>
              <a:rPr lang="en-IN" sz="2900" dirty="0" smtClean="0"/>
              <a:t/>
            </a:r>
            <a:br>
              <a:rPr lang="en-IN" sz="2900" dirty="0" smtClean="0"/>
            </a:br>
            <a:r>
              <a:rPr lang="en-IN" sz="2900" dirty="0" smtClean="0"/>
              <a:t>Churn: if the customer has churned (1=yes; 0 = no)</a:t>
            </a:r>
            <a:endParaRPr lang="en-US" sz="2600" dirty="0" smtClean="0"/>
          </a:p>
          <a:p>
            <a:pPr lvl="1"/>
            <a:endParaRPr lang="en-IN" sz="2200" dirty="0"/>
          </a:p>
        </p:txBody>
      </p:sp>
      <p:cxnSp>
        <p:nvCxnSpPr>
          <p:cNvPr id="3145732" name="Straight Connector 4"/>
          <p:cNvCxnSpPr>
            <a:cxnSpLocks/>
          </p:cNvCxnSpPr>
          <p:nvPr/>
        </p:nvCxnSpPr>
        <p:spPr>
          <a:xfrm>
            <a:off x="500034" y="1214422"/>
            <a:ext cx="8143932"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48622" name="Date Placeholder 5"/>
          <p:cNvSpPr>
            <a:spLocks noGrp="1"/>
          </p:cNvSpPr>
          <p:nvPr>
            <p:ph type="dt" sz="half" idx="10"/>
          </p:nvPr>
        </p:nvSpPr>
        <p:spPr/>
        <p:txBody>
          <a:bodyPr/>
          <a:lstStyle/>
          <a:p>
            <a:fld id="{33C772F1-BB7F-4DA9-B57F-B6936D4BFD61}" type="datetime1">
              <a:rPr lang="en-US" smtClean="0"/>
              <a:pPr/>
              <a:t>1/20/2018</a:t>
            </a:fld>
            <a:endParaRPr lang="en-IN"/>
          </a:p>
        </p:txBody>
      </p:sp>
      <p:sp>
        <p:nvSpPr>
          <p:cNvPr id="1048623" name="Slide Number Placeholder 6"/>
          <p:cNvSpPr>
            <a:spLocks noGrp="1"/>
          </p:cNvSpPr>
          <p:nvPr>
            <p:ph type="sldNum" sz="quarter" idx="12"/>
          </p:nvPr>
        </p:nvSpPr>
        <p:spPr/>
        <p:txBody>
          <a:bodyPr/>
          <a:lstStyle/>
          <a:p>
            <a:fld id="{5D58D9AF-4558-4E0A-A928-CE81B774F127}" type="slidenum">
              <a:rPr lang="en-IN" smtClean="0"/>
              <a:pPr/>
              <a:t>5</a:t>
            </a:fld>
            <a:endParaRPr lang="en-IN"/>
          </a:p>
        </p:txBody>
      </p:sp>
    </p:spTree>
  </p:cSld>
  <p:clrMapOvr>
    <a:masterClrMapping/>
  </p:clrMapOvr>
  <p:transition>
    <p:wipe dir="d"/>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4" name="Title 1"/>
          <p:cNvSpPr>
            <a:spLocks noGrp="1"/>
          </p:cNvSpPr>
          <p:nvPr>
            <p:ph type="title"/>
          </p:nvPr>
        </p:nvSpPr>
        <p:spPr>
          <a:xfrm>
            <a:off x="428596" y="142852"/>
            <a:ext cx="8229600" cy="928718"/>
          </a:xfrm>
        </p:spPr>
        <p:txBody>
          <a:bodyPr>
            <a:normAutofit/>
          </a:bodyPr>
          <a:lstStyle/>
          <a:p>
            <a:pPr algn="l"/>
            <a:r>
              <a:rPr lang="en-IN" sz="3600" b="1" dirty="0" smtClean="0"/>
              <a:t>Learning/Prediction Steps</a:t>
            </a:r>
            <a:endParaRPr lang="en-IN" sz="3600" dirty="0"/>
          </a:p>
        </p:txBody>
      </p:sp>
      <p:sp>
        <p:nvSpPr>
          <p:cNvPr id="1048625" name="Content Placeholder 2"/>
          <p:cNvSpPr>
            <a:spLocks noGrp="1"/>
          </p:cNvSpPr>
          <p:nvPr>
            <p:ph idx="1"/>
          </p:nvPr>
        </p:nvSpPr>
        <p:spPr>
          <a:xfrm>
            <a:off x="500034" y="1285860"/>
            <a:ext cx="8229600" cy="5143536"/>
          </a:xfrm>
        </p:spPr>
        <p:txBody>
          <a:bodyPr/>
          <a:lstStyle/>
          <a:p>
            <a:pPr>
              <a:buNone/>
            </a:pPr>
            <a:endParaRPr lang="en-IN" dirty="0"/>
          </a:p>
        </p:txBody>
      </p:sp>
      <p:sp>
        <p:nvSpPr>
          <p:cNvPr id="1048626" name="Date Placeholder 3"/>
          <p:cNvSpPr>
            <a:spLocks noGrp="1"/>
          </p:cNvSpPr>
          <p:nvPr>
            <p:ph type="dt" sz="half" idx="10"/>
          </p:nvPr>
        </p:nvSpPr>
        <p:spPr/>
        <p:txBody>
          <a:bodyPr/>
          <a:lstStyle/>
          <a:p>
            <a:fld id="{4F2F26B5-F710-420A-BA0B-BAB85524BAB1}" type="datetime1">
              <a:rPr lang="en-US" smtClean="0"/>
              <a:pPr/>
              <a:t>1/20/2018</a:t>
            </a:fld>
            <a:endParaRPr lang="en-IN"/>
          </a:p>
        </p:txBody>
      </p:sp>
      <p:sp>
        <p:nvSpPr>
          <p:cNvPr id="1048627" name="Slide Number Placeholder 4"/>
          <p:cNvSpPr>
            <a:spLocks noGrp="1"/>
          </p:cNvSpPr>
          <p:nvPr>
            <p:ph type="sldNum" sz="quarter" idx="12"/>
          </p:nvPr>
        </p:nvSpPr>
        <p:spPr/>
        <p:txBody>
          <a:bodyPr/>
          <a:lstStyle/>
          <a:p>
            <a:fld id="{5D58D9AF-4558-4E0A-A928-CE81B774F127}" type="slidenum">
              <a:rPr lang="en-IN" smtClean="0"/>
              <a:pPr/>
              <a:t>6</a:t>
            </a:fld>
            <a:endParaRPr lang="en-IN"/>
          </a:p>
        </p:txBody>
      </p:sp>
      <p:sp>
        <p:nvSpPr>
          <p:cNvPr id="1048628" name="Rectangle 5"/>
          <p:cNvSpPr/>
          <p:nvPr/>
        </p:nvSpPr>
        <p:spPr>
          <a:xfrm>
            <a:off x="642910" y="1428736"/>
            <a:ext cx="1071570" cy="9286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Get Dataset</a:t>
            </a:r>
            <a:endParaRPr lang="en-IN" dirty="0"/>
          </a:p>
        </p:txBody>
      </p:sp>
      <p:sp>
        <p:nvSpPr>
          <p:cNvPr id="1048629" name="Rectangle 6"/>
          <p:cNvSpPr/>
          <p:nvPr/>
        </p:nvSpPr>
        <p:spPr>
          <a:xfrm>
            <a:off x="2000232" y="2428868"/>
            <a:ext cx="1071570" cy="9286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Clean Dataset</a:t>
            </a:r>
            <a:endParaRPr lang="en-IN" dirty="0"/>
          </a:p>
        </p:txBody>
      </p:sp>
      <p:sp>
        <p:nvSpPr>
          <p:cNvPr id="1048630" name="Rectangle 7"/>
          <p:cNvSpPr/>
          <p:nvPr/>
        </p:nvSpPr>
        <p:spPr>
          <a:xfrm>
            <a:off x="3428992" y="3357562"/>
            <a:ext cx="1071570" cy="9286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Train Model</a:t>
            </a:r>
            <a:endParaRPr lang="en-IN" dirty="0"/>
          </a:p>
        </p:txBody>
      </p:sp>
      <p:sp>
        <p:nvSpPr>
          <p:cNvPr id="1048631" name="Rectangle 8"/>
          <p:cNvSpPr/>
          <p:nvPr/>
        </p:nvSpPr>
        <p:spPr>
          <a:xfrm>
            <a:off x="4857752" y="4357694"/>
            <a:ext cx="1071570" cy="9286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Test Data</a:t>
            </a:r>
            <a:endParaRPr lang="en-IN" dirty="0"/>
          </a:p>
        </p:txBody>
      </p:sp>
      <p:sp>
        <p:nvSpPr>
          <p:cNvPr id="1048632" name="Bent Arrow 9"/>
          <p:cNvSpPr/>
          <p:nvPr/>
        </p:nvSpPr>
        <p:spPr>
          <a:xfrm rot="5400000">
            <a:off x="2000232" y="1785926"/>
            <a:ext cx="500066" cy="500066"/>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048633" name="Bent Arrow 10"/>
          <p:cNvSpPr/>
          <p:nvPr/>
        </p:nvSpPr>
        <p:spPr>
          <a:xfrm rot="5400000">
            <a:off x="3428992" y="2714620"/>
            <a:ext cx="500066" cy="500066"/>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048634" name="Bent Arrow 11"/>
          <p:cNvSpPr/>
          <p:nvPr/>
        </p:nvSpPr>
        <p:spPr>
          <a:xfrm rot="5400000">
            <a:off x="4857752" y="3714752"/>
            <a:ext cx="500066" cy="500066"/>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048635" name="Bent Arrow 12"/>
          <p:cNvSpPr/>
          <p:nvPr/>
        </p:nvSpPr>
        <p:spPr>
          <a:xfrm rot="5400000">
            <a:off x="6357950" y="4714884"/>
            <a:ext cx="500066" cy="500066"/>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cxnSp>
        <p:nvCxnSpPr>
          <p:cNvPr id="3145733" name="Straight Connector 14"/>
          <p:cNvCxnSpPr>
            <a:cxnSpLocks/>
          </p:cNvCxnSpPr>
          <p:nvPr/>
        </p:nvCxnSpPr>
        <p:spPr>
          <a:xfrm>
            <a:off x="500034" y="1000108"/>
            <a:ext cx="8143932"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48636" name="Rectangle 16"/>
          <p:cNvSpPr/>
          <p:nvPr/>
        </p:nvSpPr>
        <p:spPr>
          <a:xfrm>
            <a:off x="6286512" y="5357826"/>
            <a:ext cx="1071570" cy="9286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Result &amp; Accuracy</a:t>
            </a:r>
            <a:endParaRPr lang="en-IN" dirty="0"/>
          </a:p>
        </p:txBody>
      </p:sp>
      <p:sp>
        <p:nvSpPr>
          <p:cNvPr id="1048637" name="TextBox 17"/>
          <p:cNvSpPr txBox="1"/>
          <p:nvPr/>
        </p:nvSpPr>
        <p:spPr>
          <a:xfrm>
            <a:off x="3071802" y="6072206"/>
            <a:ext cx="2357454" cy="307777"/>
          </a:xfrm>
          <a:prstGeom prst="rect">
            <a:avLst/>
          </a:prstGeom>
          <a:noFill/>
        </p:spPr>
        <p:txBody>
          <a:bodyPr wrap="square" rtlCol="0">
            <a:spAutoFit/>
          </a:bodyPr>
          <a:lstStyle/>
          <a:p>
            <a:r>
              <a:rPr lang="en-US" sz="1400" dirty="0" smtClean="0"/>
              <a:t>Fig. 1 (Predicting Model)</a:t>
            </a:r>
            <a:endParaRPr lang="en-IN" dirty="0"/>
          </a:p>
        </p:txBody>
      </p:sp>
    </p:spTree>
  </p:cSld>
  <p:clrMapOvr>
    <a:masterClrMapping/>
  </p:clrMapOvr>
  <p:transition>
    <p:wipe dir="d"/>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8" name="Title 1"/>
          <p:cNvSpPr>
            <a:spLocks noGrp="1"/>
          </p:cNvSpPr>
          <p:nvPr>
            <p:ph type="title"/>
          </p:nvPr>
        </p:nvSpPr>
        <p:spPr/>
        <p:txBody>
          <a:bodyPr>
            <a:normAutofit/>
          </a:bodyPr>
          <a:lstStyle/>
          <a:p>
            <a:pPr algn="l"/>
            <a:r>
              <a:rPr lang="en-US" sz="3600" b="1" dirty="0" smtClean="0"/>
              <a:t>Algorithms Used</a:t>
            </a:r>
            <a:endParaRPr lang="en-IN" sz="3600" b="1" dirty="0"/>
          </a:p>
        </p:txBody>
      </p:sp>
      <p:sp>
        <p:nvSpPr>
          <p:cNvPr id="1048639" name="Content Placeholder 2"/>
          <p:cNvSpPr>
            <a:spLocks noGrp="1"/>
          </p:cNvSpPr>
          <p:nvPr>
            <p:ph idx="1"/>
          </p:nvPr>
        </p:nvSpPr>
        <p:spPr/>
        <p:txBody>
          <a:bodyPr/>
          <a:lstStyle/>
          <a:p>
            <a:pPr lvl="1">
              <a:lnSpc>
                <a:spcPct val="150000"/>
              </a:lnSpc>
              <a:buFont typeface="Wingdings" pitchFamily="2" charset="2"/>
              <a:buChar char="Ø"/>
            </a:pPr>
            <a:r>
              <a:rPr lang="en-US" dirty="0" smtClean="0"/>
              <a:t> K- fold Cross Validation</a:t>
            </a:r>
          </a:p>
          <a:p>
            <a:pPr lvl="1">
              <a:lnSpc>
                <a:spcPct val="150000"/>
              </a:lnSpc>
              <a:buFont typeface="Wingdings" pitchFamily="2" charset="2"/>
              <a:buChar char="Ø"/>
            </a:pPr>
            <a:r>
              <a:rPr lang="en-US" dirty="0" smtClean="0"/>
              <a:t> Naive </a:t>
            </a:r>
            <a:r>
              <a:rPr lang="en-US" dirty="0" err="1" smtClean="0"/>
              <a:t>Bayes</a:t>
            </a:r>
            <a:endParaRPr lang="en-US" dirty="0" smtClean="0"/>
          </a:p>
          <a:p>
            <a:pPr lvl="1">
              <a:lnSpc>
                <a:spcPct val="150000"/>
              </a:lnSpc>
              <a:buFont typeface="Wingdings" pitchFamily="2" charset="2"/>
              <a:buChar char="Ø"/>
            </a:pPr>
            <a:r>
              <a:rPr lang="en-US" dirty="0"/>
              <a:t> </a:t>
            </a:r>
            <a:r>
              <a:rPr lang="en-US" dirty="0" smtClean="0"/>
              <a:t>K Nearest Neighbors</a:t>
            </a:r>
          </a:p>
          <a:p>
            <a:pPr lvl="1">
              <a:lnSpc>
                <a:spcPct val="150000"/>
              </a:lnSpc>
              <a:buFont typeface="Wingdings" pitchFamily="2" charset="2"/>
              <a:buChar char="Ø"/>
            </a:pPr>
            <a:r>
              <a:rPr lang="en-US" dirty="0" smtClean="0"/>
              <a:t> Random forest Classifier </a:t>
            </a:r>
            <a:endParaRPr lang="en-IN" dirty="0"/>
          </a:p>
        </p:txBody>
      </p:sp>
      <p:cxnSp>
        <p:nvCxnSpPr>
          <p:cNvPr id="3145734" name="Straight Connector 4"/>
          <p:cNvCxnSpPr>
            <a:cxnSpLocks/>
          </p:cNvCxnSpPr>
          <p:nvPr/>
        </p:nvCxnSpPr>
        <p:spPr>
          <a:xfrm>
            <a:off x="500034" y="1214422"/>
            <a:ext cx="8143932"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48640" name="Date Placeholder 5"/>
          <p:cNvSpPr>
            <a:spLocks noGrp="1"/>
          </p:cNvSpPr>
          <p:nvPr>
            <p:ph type="dt" sz="half" idx="10"/>
          </p:nvPr>
        </p:nvSpPr>
        <p:spPr/>
        <p:txBody>
          <a:bodyPr/>
          <a:lstStyle/>
          <a:p>
            <a:fld id="{26B8036B-A58C-4E7E-8923-68EB7A4BEDAC}" type="datetime1">
              <a:rPr lang="en-US" smtClean="0"/>
              <a:pPr/>
              <a:t>1/20/2018</a:t>
            </a:fld>
            <a:endParaRPr lang="en-IN"/>
          </a:p>
        </p:txBody>
      </p:sp>
      <p:sp>
        <p:nvSpPr>
          <p:cNvPr id="1048641" name="Slide Number Placeholder 6"/>
          <p:cNvSpPr>
            <a:spLocks noGrp="1"/>
          </p:cNvSpPr>
          <p:nvPr>
            <p:ph type="sldNum" sz="quarter" idx="12"/>
          </p:nvPr>
        </p:nvSpPr>
        <p:spPr/>
        <p:txBody>
          <a:bodyPr/>
          <a:lstStyle/>
          <a:p>
            <a:fld id="{5D58D9AF-4558-4E0A-A928-CE81B774F127}" type="slidenum">
              <a:rPr lang="en-IN" smtClean="0"/>
              <a:pPr/>
              <a:t>7</a:t>
            </a:fld>
            <a:endParaRPr lang="en-IN"/>
          </a:p>
        </p:txBody>
      </p:sp>
    </p:spTree>
  </p:cSld>
  <p:clrMapOvr>
    <a:masterClrMapping/>
  </p:clrMapOvr>
  <p:transition>
    <p:wipe dir="d"/>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2" name="Title 1"/>
          <p:cNvSpPr>
            <a:spLocks noGrp="1"/>
          </p:cNvSpPr>
          <p:nvPr>
            <p:ph type="title"/>
          </p:nvPr>
        </p:nvSpPr>
        <p:spPr/>
        <p:txBody>
          <a:bodyPr>
            <a:normAutofit/>
          </a:bodyPr>
          <a:lstStyle/>
          <a:p>
            <a:pPr algn="l"/>
            <a:r>
              <a:rPr lang="en-US" sz="4000" b="1" dirty="0" smtClean="0"/>
              <a:t>K-fold Cross Validation</a:t>
            </a:r>
            <a:endParaRPr lang="en-IN" sz="4000" b="1" dirty="0"/>
          </a:p>
        </p:txBody>
      </p:sp>
      <p:sp>
        <p:nvSpPr>
          <p:cNvPr id="1048643" name="Content Placeholder 2"/>
          <p:cNvSpPr>
            <a:spLocks noGrp="1"/>
          </p:cNvSpPr>
          <p:nvPr>
            <p:ph idx="1"/>
          </p:nvPr>
        </p:nvSpPr>
        <p:spPr>
          <a:xfrm>
            <a:off x="395536" y="1412776"/>
            <a:ext cx="8229600" cy="4972072"/>
          </a:xfrm>
        </p:spPr>
        <p:txBody>
          <a:bodyPr/>
          <a:lstStyle/>
          <a:p>
            <a:pPr>
              <a:buNone/>
            </a:pPr>
            <a:r>
              <a:rPr lang="en-IN" dirty="0" smtClean="0"/>
              <a:t>   </a:t>
            </a:r>
            <a:r>
              <a:rPr lang="en-IN" sz="2000" dirty="0" smtClean="0"/>
              <a:t>K-Folds cross-validation method provides train/test indices to split data in train/test sets. It splits dataset into k consecutive folds.</a:t>
            </a:r>
            <a:endParaRPr lang="en-IN" dirty="0" smtClean="0"/>
          </a:p>
          <a:p>
            <a:pPr>
              <a:buNone/>
            </a:pPr>
            <a:endParaRPr lang="en-US" sz="2000" dirty="0" smtClean="0"/>
          </a:p>
          <a:p>
            <a:pPr>
              <a:buNone/>
            </a:pPr>
            <a:endParaRPr lang="en-US" sz="2000" dirty="0" smtClean="0"/>
          </a:p>
          <a:p>
            <a:pPr>
              <a:buNone/>
            </a:pPr>
            <a:r>
              <a:rPr lang="en-US" sz="2000" dirty="0" smtClean="0"/>
              <a:t>Code:</a:t>
            </a:r>
          </a:p>
          <a:p>
            <a:pPr>
              <a:buNone/>
            </a:pPr>
            <a:endParaRPr lang="en-US" sz="2000" b="1" dirty="0" smtClean="0"/>
          </a:p>
          <a:p>
            <a:pPr>
              <a:buNone/>
            </a:pPr>
            <a:endParaRPr lang="en-US" sz="2000" b="1" dirty="0" smtClean="0"/>
          </a:p>
          <a:p>
            <a:pPr>
              <a:buNone/>
            </a:pPr>
            <a:r>
              <a:rPr lang="en-US" sz="2000" b="1" u="sng" dirty="0" smtClean="0"/>
              <a:t>Advantages</a:t>
            </a:r>
            <a:r>
              <a:rPr lang="en-US" sz="2000" b="1" dirty="0" smtClean="0"/>
              <a:t>:</a:t>
            </a:r>
          </a:p>
          <a:p>
            <a:pPr lvl="1">
              <a:buFont typeface="Wingdings" pitchFamily="2" charset="2"/>
              <a:buChar char="§"/>
            </a:pPr>
            <a:r>
              <a:rPr lang="en-US" sz="1600" dirty="0" smtClean="0"/>
              <a:t>In this method the dataset can be partitioned into separate train and test set </a:t>
            </a:r>
            <a:r>
              <a:rPr lang="en-IN" sz="1600" dirty="0" smtClean="0"/>
              <a:t> without losing significant modelling or testing capability.</a:t>
            </a:r>
            <a:r>
              <a:rPr lang="en-US" sz="1600" dirty="0" smtClean="0"/>
              <a:t> </a:t>
            </a:r>
          </a:p>
          <a:p>
            <a:pPr lvl="1">
              <a:buFont typeface="Wingdings" pitchFamily="2" charset="2"/>
              <a:buChar char="§"/>
            </a:pPr>
            <a:r>
              <a:rPr lang="en-US" sz="1600" dirty="0" smtClean="0"/>
              <a:t>Less Noise</a:t>
            </a:r>
          </a:p>
          <a:p>
            <a:pPr>
              <a:buNone/>
            </a:pPr>
            <a:r>
              <a:rPr lang="en-US" sz="2000" b="1" u="sng" dirty="0" smtClean="0"/>
              <a:t>Disadvantages:</a:t>
            </a:r>
          </a:p>
          <a:p>
            <a:pPr lvl="1">
              <a:buFont typeface="Wingdings" pitchFamily="2" charset="2"/>
              <a:buChar char="§"/>
            </a:pPr>
            <a:r>
              <a:rPr lang="en-US" sz="1600" dirty="0" smtClean="0"/>
              <a:t>Computationally expensive</a:t>
            </a:r>
          </a:p>
          <a:p>
            <a:pPr lvl="1">
              <a:buFont typeface="Wingdings" pitchFamily="2" charset="2"/>
              <a:buChar char="§"/>
            </a:pPr>
            <a:r>
              <a:rPr lang="en-IN" sz="1600" dirty="0" smtClean="0"/>
              <a:t>It represents a biased model.</a:t>
            </a:r>
            <a:endParaRPr lang="en-US" sz="1600" dirty="0" smtClean="0"/>
          </a:p>
          <a:p>
            <a:pPr>
              <a:buNone/>
            </a:pPr>
            <a:endParaRPr lang="en-US" sz="2000" b="1" dirty="0" smtClean="0"/>
          </a:p>
          <a:p>
            <a:pPr>
              <a:buNone/>
            </a:pPr>
            <a:endParaRPr lang="en-US" sz="2000" b="1" dirty="0" smtClean="0"/>
          </a:p>
          <a:p>
            <a:pPr>
              <a:buNone/>
            </a:pPr>
            <a:endParaRPr lang="en-US" sz="2000" b="1" dirty="0" smtClean="0"/>
          </a:p>
        </p:txBody>
      </p:sp>
      <p:cxnSp>
        <p:nvCxnSpPr>
          <p:cNvPr id="3145735" name="Straight Connector 4"/>
          <p:cNvCxnSpPr>
            <a:cxnSpLocks/>
          </p:cNvCxnSpPr>
          <p:nvPr/>
        </p:nvCxnSpPr>
        <p:spPr>
          <a:xfrm>
            <a:off x="500034" y="1142984"/>
            <a:ext cx="8143932"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2097152" name="Picture 5" descr="1.JPG"/>
          <p:cNvPicPr>
            <a:picLocks noChangeAspect="1"/>
          </p:cNvPicPr>
          <p:nvPr/>
        </p:nvPicPr>
        <p:blipFill>
          <a:blip r:embed="rId3" cstate="print"/>
          <a:stretch>
            <a:fillRect/>
          </a:stretch>
        </p:blipFill>
        <p:spPr>
          <a:xfrm>
            <a:off x="2123728" y="2780928"/>
            <a:ext cx="6048101" cy="1368152"/>
          </a:xfrm>
          <a:prstGeom prst="rect">
            <a:avLst/>
          </a:prstGeom>
        </p:spPr>
      </p:pic>
      <p:sp>
        <p:nvSpPr>
          <p:cNvPr id="1048644" name="Right Arrow 6"/>
          <p:cNvSpPr/>
          <p:nvPr/>
        </p:nvSpPr>
        <p:spPr>
          <a:xfrm>
            <a:off x="1259632" y="3356992"/>
            <a:ext cx="360040" cy="1440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645" name="Date Placeholder 7"/>
          <p:cNvSpPr>
            <a:spLocks noGrp="1"/>
          </p:cNvSpPr>
          <p:nvPr>
            <p:ph type="dt" sz="half" idx="10"/>
          </p:nvPr>
        </p:nvSpPr>
        <p:spPr/>
        <p:txBody>
          <a:bodyPr/>
          <a:lstStyle/>
          <a:p>
            <a:fld id="{0ADEF219-FEFF-4044-8444-7D086B515177}" type="datetime1">
              <a:rPr lang="en-US" smtClean="0"/>
              <a:pPr/>
              <a:t>1/20/2018</a:t>
            </a:fld>
            <a:endParaRPr lang="en-IN"/>
          </a:p>
        </p:txBody>
      </p:sp>
      <p:sp>
        <p:nvSpPr>
          <p:cNvPr id="1048646" name="Slide Number Placeholder 8"/>
          <p:cNvSpPr>
            <a:spLocks noGrp="1"/>
          </p:cNvSpPr>
          <p:nvPr>
            <p:ph type="sldNum" sz="quarter" idx="12"/>
          </p:nvPr>
        </p:nvSpPr>
        <p:spPr/>
        <p:txBody>
          <a:bodyPr/>
          <a:lstStyle/>
          <a:p>
            <a:fld id="{5D58D9AF-4558-4E0A-A928-CE81B774F127}" type="slidenum">
              <a:rPr lang="en-IN" smtClean="0"/>
              <a:pPr/>
              <a:t>8</a:t>
            </a:fld>
            <a:endParaRPr lang="en-IN"/>
          </a:p>
        </p:txBody>
      </p:sp>
    </p:spTree>
  </p:cSld>
  <p:clrMapOvr>
    <a:masterClrMapping/>
  </p:clrMapOvr>
  <p:transition>
    <p:wipe dir="d"/>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0" name="Title 1"/>
          <p:cNvSpPr>
            <a:spLocks noGrp="1"/>
          </p:cNvSpPr>
          <p:nvPr>
            <p:ph type="title"/>
          </p:nvPr>
        </p:nvSpPr>
        <p:spPr>
          <a:xfrm>
            <a:off x="395536" y="332656"/>
            <a:ext cx="8229600" cy="1143000"/>
          </a:xfrm>
        </p:spPr>
        <p:txBody>
          <a:bodyPr>
            <a:normAutofit/>
          </a:bodyPr>
          <a:lstStyle/>
          <a:p>
            <a:pPr algn="l"/>
            <a:r>
              <a:rPr lang="en-US" sz="3600" b="1" dirty="0" smtClean="0"/>
              <a:t>Naive </a:t>
            </a:r>
            <a:r>
              <a:rPr lang="en-US" sz="3600" b="1" dirty="0" err="1" smtClean="0"/>
              <a:t>Bayes</a:t>
            </a:r>
            <a:endParaRPr lang="en-IN" sz="3600" b="1" dirty="0"/>
          </a:p>
        </p:txBody>
      </p:sp>
      <p:sp>
        <p:nvSpPr>
          <p:cNvPr id="1048651" name="Content Placeholder 2"/>
          <p:cNvSpPr>
            <a:spLocks noGrp="1"/>
          </p:cNvSpPr>
          <p:nvPr>
            <p:ph idx="1"/>
          </p:nvPr>
        </p:nvSpPr>
        <p:spPr>
          <a:xfrm>
            <a:off x="323528" y="1357298"/>
            <a:ext cx="8463314" cy="5286412"/>
          </a:xfrm>
        </p:spPr>
        <p:txBody>
          <a:bodyPr/>
          <a:lstStyle/>
          <a:p>
            <a:pPr>
              <a:buNone/>
            </a:pPr>
            <a:r>
              <a:rPr lang="en-IN" dirty="0" smtClean="0"/>
              <a:t>   </a:t>
            </a:r>
            <a:r>
              <a:rPr lang="en-IN" sz="2000" dirty="0" smtClean="0"/>
              <a:t>Naive </a:t>
            </a:r>
            <a:r>
              <a:rPr lang="en-IN" sz="2000" dirty="0" err="1" smtClean="0"/>
              <a:t>Bayes</a:t>
            </a:r>
            <a:r>
              <a:rPr lang="en-IN" sz="2000" dirty="0" smtClean="0"/>
              <a:t> methods are a set of supervised learning algorithms based on applying </a:t>
            </a:r>
            <a:r>
              <a:rPr lang="en-IN" sz="2000" dirty="0" err="1" smtClean="0"/>
              <a:t>Bayes</a:t>
            </a:r>
            <a:r>
              <a:rPr lang="en-IN" sz="2000" dirty="0" smtClean="0"/>
              <a:t>’ theorem.</a:t>
            </a:r>
          </a:p>
          <a:p>
            <a:pPr>
              <a:buNone/>
            </a:pPr>
            <a:endParaRPr lang="en-US" sz="2000" dirty="0" smtClean="0"/>
          </a:p>
          <a:p>
            <a:pPr>
              <a:buNone/>
            </a:pPr>
            <a:r>
              <a:rPr lang="en-US" sz="2000" b="1" dirty="0" smtClean="0"/>
              <a:t>Confusion Matrix:                                       Accuracy: </a:t>
            </a:r>
          </a:p>
          <a:p>
            <a:pPr>
              <a:buNone/>
            </a:pPr>
            <a:endParaRPr lang="en-US" sz="2000" dirty="0" smtClean="0"/>
          </a:p>
          <a:p>
            <a:pPr>
              <a:buNone/>
            </a:pPr>
            <a:endParaRPr lang="en-US" sz="2000" dirty="0" smtClean="0"/>
          </a:p>
          <a:p>
            <a:pPr>
              <a:buNone/>
            </a:pPr>
            <a:endParaRPr lang="en-US" sz="2000" dirty="0" smtClean="0"/>
          </a:p>
          <a:p>
            <a:pPr>
              <a:buNone/>
            </a:pPr>
            <a:endParaRPr lang="en-US" sz="2000" dirty="0" smtClean="0"/>
          </a:p>
          <a:p>
            <a:pPr>
              <a:buNone/>
            </a:pPr>
            <a:endParaRPr lang="en-US" sz="2000" dirty="0" smtClean="0"/>
          </a:p>
          <a:p>
            <a:pPr>
              <a:buNone/>
            </a:pPr>
            <a:r>
              <a:rPr lang="en-US" sz="2000" b="1" dirty="0" smtClean="0"/>
              <a:t>Roc Curve:   </a:t>
            </a:r>
            <a:endParaRPr lang="en-IN" sz="1800" b="1" dirty="0"/>
          </a:p>
        </p:txBody>
      </p:sp>
      <p:cxnSp>
        <p:nvCxnSpPr>
          <p:cNvPr id="3145736" name="Straight Connector 4"/>
          <p:cNvCxnSpPr>
            <a:cxnSpLocks/>
          </p:cNvCxnSpPr>
          <p:nvPr/>
        </p:nvCxnSpPr>
        <p:spPr>
          <a:xfrm>
            <a:off x="500034" y="1214422"/>
            <a:ext cx="8143932"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2097153" name="Picture 5" descr="nb cnf.JPG"/>
          <p:cNvPicPr>
            <a:picLocks noChangeAspect="1"/>
          </p:cNvPicPr>
          <p:nvPr/>
        </p:nvPicPr>
        <p:blipFill>
          <a:blip r:embed="rId2" cstate="print"/>
          <a:stretch>
            <a:fillRect/>
          </a:stretch>
        </p:blipFill>
        <p:spPr>
          <a:xfrm>
            <a:off x="2771800" y="2276872"/>
            <a:ext cx="2016224" cy="1221923"/>
          </a:xfrm>
          <a:prstGeom prst="rect">
            <a:avLst/>
          </a:prstGeom>
        </p:spPr>
      </p:pic>
      <p:pic>
        <p:nvPicPr>
          <p:cNvPr id="2097154" name="Picture 6" descr="roc nb.JPG"/>
          <p:cNvPicPr>
            <a:picLocks noChangeAspect="1"/>
          </p:cNvPicPr>
          <p:nvPr/>
        </p:nvPicPr>
        <p:blipFill>
          <a:blip r:embed="rId3" cstate="print"/>
          <a:stretch>
            <a:fillRect/>
          </a:stretch>
        </p:blipFill>
        <p:spPr>
          <a:xfrm>
            <a:off x="2643174" y="3786190"/>
            <a:ext cx="3771900" cy="2571750"/>
          </a:xfrm>
          <a:prstGeom prst="rect">
            <a:avLst/>
          </a:prstGeom>
        </p:spPr>
      </p:pic>
      <p:pic>
        <p:nvPicPr>
          <p:cNvPr id="2097155" name="Picture 7" descr="accuracy nb.JPG"/>
          <p:cNvPicPr>
            <a:picLocks noChangeAspect="1"/>
          </p:cNvPicPr>
          <p:nvPr/>
        </p:nvPicPr>
        <p:blipFill>
          <a:blip r:embed="rId4" cstate="print"/>
          <a:stretch>
            <a:fillRect/>
          </a:stretch>
        </p:blipFill>
        <p:spPr>
          <a:xfrm>
            <a:off x="6300192" y="2348880"/>
            <a:ext cx="2532802" cy="928694"/>
          </a:xfrm>
          <a:prstGeom prst="rect">
            <a:avLst/>
          </a:prstGeom>
        </p:spPr>
      </p:pic>
      <p:sp>
        <p:nvSpPr>
          <p:cNvPr id="1048652" name="Right Arrow 8"/>
          <p:cNvSpPr/>
          <p:nvPr/>
        </p:nvSpPr>
        <p:spPr>
          <a:xfrm>
            <a:off x="2483768" y="2780928"/>
            <a:ext cx="214314" cy="714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653" name="Right Arrow 9"/>
          <p:cNvSpPr/>
          <p:nvPr/>
        </p:nvSpPr>
        <p:spPr>
          <a:xfrm>
            <a:off x="1857356" y="4929198"/>
            <a:ext cx="428628" cy="1428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654" name="Right Arrow 10"/>
          <p:cNvSpPr/>
          <p:nvPr/>
        </p:nvSpPr>
        <p:spPr>
          <a:xfrm>
            <a:off x="6012160" y="2780928"/>
            <a:ext cx="214314" cy="714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655" name="Date Placeholder 11"/>
          <p:cNvSpPr>
            <a:spLocks noGrp="1"/>
          </p:cNvSpPr>
          <p:nvPr>
            <p:ph type="dt" sz="half" idx="10"/>
          </p:nvPr>
        </p:nvSpPr>
        <p:spPr/>
        <p:txBody>
          <a:bodyPr/>
          <a:lstStyle/>
          <a:p>
            <a:fld id="{190E4137-7CF4-40DF-B3A4-3686C2D7344B}" type="datetime1">
              <a:rPr lang="en-US" smtClean="0"/>
              <a:pPr/>
              <a:t>1/20/2018</a:t>
            </a:fld>
            <a:endParaRPr lang="en-IN"/>
          </a:p>
        </p:txBody>
      </p:sp>
      <p:sp>
        <p:nvSpPr>
          <p:cNvPr id="1048656" name="Slide Number Placeholder 12"/>
          <p:cNvSpPr>
            <a:spLocks noGrp="1"/>
          </p:cNvSpPr>
          <p:nvPr>
            <p:ph type="sldNum" sz="quarter" idx="12"/>
          </p:nvPr>
        </p:nvSpPr>
        <p:spPr/>
        <p:txBody>
          <a:bodyPr/>
          <a:lstStyle/>
          <a:p>
            <a:fld id="{5D58D9AF-4558-4E0A-A928-CE81B774F127}" type="slidenum">
              <a:rPr lang="en-IN" smtClean="0"/>
              <a:pPr/>
              <a:t>9</a:t>
            </a:fld>
            <a:endParaRPr lang="en-IN"/>
          </a:p>
        </p:txBody>
      </p:sp>
      <p:sp>
        <p:nvSpPr>
          <p:cNvPr id="1048657" name="TextBox 13"/>
          <p:cNvSpPr txBox="1"/>
          <p:nvPr/>
        </p:nvSpPr>
        <p:spPr>
          <a:xfrm>
            <a:off x="3714744" y="6357958"/>
            <a:ext cx="2143140" cy="276999"/>
          </a:xfrm>
          <a:prstGeom prst="rect">
            <a:avLst/>
          </a:prstGeom>
          <a:noFill/>
        </p:spPr>
        <p:txBody>
          <a:bodyPr wrap="square" rtlCol="0">
            <a:spAutoFit/>
          </a:bodyPr>
          <a:lstStyle/>
          <a:p>
            <a:r>
              <a:rPr lang="en-US" sz="1200" dirty="0" smtClean="0"/>
              <a:t>Fig.2(ROC Curve)</a:t>
            </a:r>
            <a:endParaRPr lang="en-IN" sz="1200" dirty="0"/>
          </a:p>
        </p:txBody>
      </p:sp>
    </p:spTree>
  </p:cSld>
  <p:clrMapOvr>
    <a:masterClrMapping/>
  </p:clrMapOvr>
  <p:transition>
    <p:wipe dir="d"/>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47</TotalTime>
  <Words>557</Words>
  <Application>Microsoft Office PowerPoint</Application>
  <PresentationFormat>On-screen Show (4:3)</PresentationFormat>
  <Paragraphs>187</Paragraphs>
  <Slides>17</Slides>
  <Notes>1</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Prediction of Customer Churning in Telecom Industry</vt:lpstr>
      <vt:lpstr>Contents</vt:lpstr>
      <vt:lpstr>Introduction to Machine Learning  </vt:lpstr>
      <vt:lpstr>Several Ways to Implement Machine Learning Techniques </vt:lpstr>
      <vt:lpstr>Objective of this Project</vt:lpstr>
      <vt:lpstr>Learning/Prediction Steps</vt:lpstr>
      <vt:lpstr>Algorithms Used</vt:lpstr>
      <vt:lpstr>K-fold Cross Validation</vt:lpstr>
      <vt:lpstr>Naive Bayes</vt:lpstr>
      <vt:lpstr>KNN(Using Library Function)</vt:lpstr>
      <vt:lpstr>KNN Algorithm</vt:lpstr>
      <vt:lpstr>Random Forest Classification</vt:lpstr>
      <vt:lpstr>Random Forest Classification (contd.)</vt:lpstr>
      <vt:lpstr>Conclusion</vt:lpstr>
      <vt:lpstr>References</vt:lpstr>
      <vt:lpstr>Acknowledgement</vt:lpstr>
      <vt:lpstr>Slide 17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Churn Prediction In Telecom Industry</dc:title>
  <dc:creator>SWARUP</dc:creator>
  <cp:lastModifiedBy>7</cp:lastModifiedBy>
  <cp:revision>6</cp:revision>
  <dcterms:created xsi:type="dcterms:W3CDTF">2018-01-17T05:14:21Z</dcterms:created>
  <dcterms:modified xsi:type="dcterms:W3CDTF">2018-01-20T04:16:23Z</dcterms:modified>
</cp:coreProperties>
</file>