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6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588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2E2AF2-7132-479E-8F7C-AB10E449239C}" type="datetimeFigureOut">
              <a:rPr lang="en-US" smtClean="0"/>
              <a:pPr/>
              <a:t>5/21/2013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92F83-05D7-451B-AE10-20E0A753336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20C08-E7B0-4B10-BE5E-CA2985EFF33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E92F83-05D7-451B-AE10-20E0A753336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E92F83-05D7-451B-AE10-20E0A753336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E92F83-05D7-451B-AE10-20E0A753336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E92F83-05D7-451B-AE10-20E0A753336A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E92F83-05D7-451B-AE10-20E0A753336A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1E52C-C529-4C65-AF7B-88238539B5B2}" type="datetimeFigureOut">
              <a:rPr lang="en-US" smtClean="0"/>
              <a:pPr/>
              <a:t>5/21/2013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7747-FD04-445F-83F6-657DAB7C6C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1E52C-C529-4C65-AF7B-88238539B5B2}" type="datetimeFigureOut">
              <a:rPr lang="en-US" smtClean="0"/>
              <a:pPr/>
              <a:t>5/21/2013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7747-FD04-445F-83F6-657DAB7C6C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1E52C-C529-4C65-AF7B-88238539B5B2}" type="datetimeFigureOut">
              <a:rPr lang="en-US" smtClean="0"/>
              <a:pPr/>
              <a:t>5/21/2013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7747-FD04-445F-83F6-657DAB7C6C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1E52C-C529-4C65-AF7B-88238539B5B2}" type="datetimeFigureOut">
              <a:rPr lang="en-US" smtClean="0"/>
              <a:pPr/>
              <a:t>5/21/2013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7747-FD04-445F-83F6-657DAB7C6C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1E52C-C529-4C65-AF7B-88238539B5B2}" type="datetimeFigureOut">
              <a:rPr lang="en-US" smtClean="0"/>
              <a:pPr/>
              <a:t>5/21/2013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7747-FD04-445F-83F6-657DAB7C6C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1E52C-C529-4C65-AF7B-88238539B5B2}" type="datetimeFigureOut">
              <a:rPr lang="en-US" smtClean="0"/>
              <a:pPr/>
              <a:t>5/21/2013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7747-FD04-445F-83F6-657DAB7C6C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1E52C-C529-4C65-AF7B-88238539B5B2}" type="datetimeFigureOut">
              <a:rPr lang="en-US" smtClean="0"/>
              <a:pPr/>
              <a:t>5/21/2013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7747-FD04-445F-83F6-657DAB7C6C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1E52C-C529-4C65-AF7B-88238539B5B2}" type="datetimeFigureOut">
              <a:rPr lang="en-US" smtClean="0"/>
              <a:pPr/>
              <a:t>5/21/2013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7747-FD04-445F-83F6-657DAB7C6C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1E52C-C529-4C65-AF7B-88238539B5B2}" type="datetimeFigureOut">
              <a:rPr lang="en-US" smtClean="0"/>
              <a:pPr/>
              <a:t>5/21/2013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7747-FD04-445F-83F6-657DAB7C6C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1E52C-C529-4C65-AF7B-88238539B5B2}" type="datetimeFigureOut">
              <a:rPr lang="en-US" smtClean="0"/>
              <a:pPr/>
              <a:t>5/21/2013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7747-FD04-445F-83F6-657DAB7C6C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1E52C-C529-4C65-AF7B-88238539B5B2}" type="datetimeFigureOut">
              <a:rPr lang="en-US" smtClean="0"/>
              <a:pPr/>
              <a:t>5/21/2013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7747-FD04-445F-83F6-657DAB7C6C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1E52C-C529-4C65-AF7B-88238539B5B2}" type="datetimeFigureOut">
              <a:rPr lang="en-US" smtClean="0"/>
              <a:pPr/>
              <a:t>5/21/2013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37747-FD04-445F-83F6-657DAB7C6CE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2057400" cy="6858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1604" y="2928934"/>
            <a:ext cx="8382000" cy="92869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NCWSC Senior Management Session</a:t>
            </a:r>
            <a:br>
              <a:rPr lang="en-US" sz="3600" dirty="0" smtClean="0"/>
            </a:br>
            <a:r>
              <a:rPr lang="en-US" sz="2400" dirty="0" smtClean="0"/>
              <a:t>Tuesday 21st May 2013</a:t>
            </a:r>
            <a:endParaRPr lang="en-US" sz="2400" dirty="0"/>
          </a:p>
        </p:txBody>
      </p:sp>
      <p:pic>
        <p:nvPicPr>
          <p:cNvPr id="4" name="Picture 3"/>
          <p:cNvPicPr/>
          <p:nvPr/>
        </p:nvPicPr>
        <p:blipFill>
          <a:blip r:embed="rId3" cstate="print">
            <a:lum contrast="10000"/>
          </a:blip>
          <a:srcRect/>
          <a:stretch>
            <a:fillRect/>
          </a:stretch>
        </p:blipFill>
        <p:spPr bwMode="auto">
          <a:xfrm>
            <a:off x="4572000" y="1357298"/>
            <a:ext cx="2214578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287AE-F410-4260-A577-59C62E2B2091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8" name="Picture 7" descr="african-american-girl-texting-iclip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2400" y="457200"/>
            <a:ext cx="1447800" cy="216898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9" descr="Mobile lady.png"/>
          <p:cNvPicPr>
            <a:picLocks noChangeAspect="1"/>
          </p:cNvPicPr>
          <p:nvPr/>
        </p:nvPicPr>
        <p:blipFill>
          <a:blip r:embed="rId5" cstate="print"/>
          <a:srcRect b="16875"/>
          <a:stretch>
            <a:fillRect/>
          </a:stretch>
        </p:blipFill>
        <p:spPr>
          <a:xfrm>
            <a:off x="76200" y="3048000"/>
            <a:ext cx="1676400" cy="22098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TextBox 10"/>
          <p:cNvSpPr txBox="1"/>
          <p:nvPr/>
        </p:nvSpPr>
        <p:spPr>
          <a:xfrm>
            <a:off x="152400" y="5486400"/>
            <a:ext cx="167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Bradley Hand ITC" pitchFamily="66" charset="0"/>
              </a:rPr>
              <a:t>Enhanced Efficiency through Technology</a:t>
            </a:r>
            <a:endParaRPr lang="en-US" b="1" dirty="0">
              <a:solidFill>
                <a:schemeClr val="bg1"/>
              </a:solidFill>
              <a:latin typeface="Bradley Hand ITC" pitchFamily="66" charset="0"/>
            </a:endParaRPr>
          </a:p>
        </p:txBody>
      </p:sp>
      <p:pic>
        <p:nvPicPr>
          <p:cNvPr id="12" name="Picture 11" descr="burst pipe 2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04800" y="2286000"/>
            <a:ext cx="1633728" cy="914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24" y="285728"/>
            <a:ext cx="7772400" cy="857256"/>
          </a:xfrm>
        </p:spPr>
        <p:txBody>
          <a:bodyPr/>
          <a:lstStyle/>
          <a:p>
            <a:r>
              <a:rPr lang="en-US" b="1" dirty="0" smtClean="0"/>
              <a:t>Sessions Outline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1357298"/>
            <a:ext cx="8286776" cy="5143536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7:30 - 8:00	Opening Remarks</a:t>
            </a:r>
          </a:p>
          <a:p>
            <a:pPr algn="l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8:00 - 8:30 	Detailed Progress Report</a:t>
            </a:r>
          </a:p>
          <a:p>
            <a:pPr algn="l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8:30 - 10:00 	Hands on Demonstration / Session</a:t>
            </a:r>
          </a:p>
          <a:p>
            <a:pPr algn="l"/>
            <a:endParaRPr lang="en-US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l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10:00 - 10:15 	Tea Break</a:t>
            </a:r>
          </a:p>
          <a:p>
            <a:pPr algn="l"/>
            <a:endParaRPr lang="en-US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l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12:00 – 12:30 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Reports Requirements (Discussion)</a:t>
            </a:r>
          </a:p>
          <a:p>
            <a:pPr algn="l"/>
            <a:r>
              <a:rPr lang="en-US" b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12:31 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- 13:15 	Expected Change Management &amp; Approaches 			</a:t>
            </a:r>
            <a:r>
              <a:rPr lang="en-US" sz="29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(Discussion with actual case scenarios)</a:t>
            </a:r>
          </a:p>
          <a:p>
            <a:pPr algn="l"/>
            <a:endParaRPr lang="en-US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l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13:15 - 14:15 	Lunch</a:t>
            </a:r>
          </a:p>
          <a:p>
            <a:pPr algn="l"/>
            <a:endParaRPr lang="en-US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l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14:15 - 15:15 	Roadmap</a:t>
            </a:r>
          </a:p>
          <a:p>
            <a:pPr algn="l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15:30		Closing Remarks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500042"/>
            <a:ext cx="7772400" cy="857256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Detailed Progress Update</a:t>
            </a:r>
            <a:endParaRPr lang="en-US" sz="3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1500174"/>
            <a:ext cx="8286776" cy="4786346"/>
          </a:xfrm>
        </p:spPr>
        <p:txBody>
          <a:bodyPr>
            <a:normAutofit/>
          </a:bodyPr>
          <a:lstStyle/>
          <a:p>
            <a:pPr marL="514350" indent="-514350" algn="l">
              <a:buAutoNum type="arabicPeriod"/>
            </a:pP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Workflows Collaboratively Mapped, Reviewed and Approved</a:t>
            </a:r>
          </a:p>
          <a:p>
            <a:pPr marL="514350" indent="-514350" algn="l">
              <a:buAutoNum type="arabicPeriod"/>
            </a:pP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First Training of </a:t>
            </a:r>
            <a:r>
              <a:rPr lang="en-US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ToTs</a:t>
            </a:r>
            <a:endParaRPr lang="en-US" sz="24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14350" indent="-514350" algn="l">
              <a:buAutoNum type="arabicPeriod"/>
            </a:pP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System Set up on Production Environment</a:t>
            </a:r>
          </a:p>
          <a:p>
            <a:pPr marL="514350" indent="-514350" algn="l">
              <a:buAutoNum type="arabicPeriod"/>
            </a:pP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Integration with CMS</a:t>
            </a:r>
          </a:p>
          <a:p>
            <a:pPr marL="514350" indent="-514350" algn="l">
              <a:buAutoNum type="arabicPeriod"/>
            </a:pP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Partial Integration with OMMIS</a:t>
            </a:r>
          </a:p>
          <a:p>
            <a:pPr marL="514350" indent="-514350" algn="l">
              <a:buAutoNum type="arabicPeriod"/>
            </a:pP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Mapping of Workflows</a:t>
            </a:r>
          </a:p>
          <a:p>
            <a:pPr marL="514350" indent="-514350" algn="l">
              <a:buAutoNum type="arabicPeriod"/>
            </a:pP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Mapping of Pilot Team Profiles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5852" y="500042"/>
            <a:ext cx="7215238" cy="857256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Hands-on Demonstration</a:t>
            </a:r>
            <a:endParaRPr lang="en-US" sz="3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1500174"/>
            <a:ext cx="8286776" cy="4786346"/>
          </a:xfrm>
        </p:spPr>
        <p:txBody>
          <a:bodyPr>
            <a:normAutofit/>
          </a:bodyPr>
          <a:lstStyle/>
          <a:p>
            <a:pPr marL="514350" indent="-514350" algn="l">
              <a:buAutoNum type="arabicPeriod"/>
            </a:pP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Customer Experience</a:t>
            </a:r>
          </a:p>
          <a:p>
            <a:pPr marL="514350" indent="-514350" algn="l">
              <a:buAutoNum type="arabicPeriod"/>
            </a:pP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Customer Care Assistant Experience</a:t>
            </a:r>
          </a:p>
          <a:p>
            <a:pPr marL="514350" indent="-514350" algn="l">
              <a:buAutoNum type="arabicPeriod"/>
            </a:pP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Management Tools</a:t>
            </a:r>
          </a:p>
          <a:p>
            <a:pPr marL="971550" lvl="1" indent="-514350" algn="l"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Escalations</a:t>
            </a:r>
          </a:p>
          <a:p>
            <a:pPr marL="971550" lvl="1" indent="-514350" algn="l"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Notifications</a:t>
            </a:r>
          </a:p>
          <a:p>
            <a:pPr marL="971550" lvl="1" indent="-514350" algn="l"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My Team</a:t>
            </a:r>
          </a:p>
          <a:p>
            <a:pPr marL="971550" lvl="1" indent="-514350" algn="l"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Team Task Management</a:t>
            </a:r>
          </a:p>
          <a:p>
            <a:pPr marL="971550" lvl="1" indent="-514350" algn="l"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Reports</a:t>
            </a:r>
          </a:p>
          <a:p>
            <a:pPr marL="514350" indent="-514350" algn="l">
              <a:buAutoNum type="arabicPeriod"/>
            </a:pP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Support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5852" y="500042"/>
            <a:ext cx="7215238" cy="857256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Reporting Requirements</a:t>
            </a:r>
            <a:endParaRPr lang="en-US" sz="3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1500174"/>
            <a:ext cx="8286776" cy="4786346"/>
          </a:xfrm>
        </p:spPr>
        <p:txBody>
          <a:bodyPr>
            <a:normAutofit/>
          </a:bodyPr>
          <a:lstStyle/>
          <a:p>
            <a:pPr marL="514350" indent="-514350" algn="l">
              <a:buAutoNum type="arabicPeriod"/>
            </a:pP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Reports Available</a:t>
            </a:r>
          </a:p>
          <a:p>
            <a:pPr marL="514350" indent="-514350" algn="l">
              <a:buAutoNum type="arabicPeriod"/>
            </a:pP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New Reports Request &lt;Change Request&gt;</a:t>
            </a:r>
          </a:p>
          <a:p>
            <a:pPr marL="514350" indent="-514350" algn="l">
              <a:buAutoNum type="arabicPeriod"/>
            </a:pP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Support 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for more reports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5852" y="500042"/>
            <a:ext cx="7215238" cy="857256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Approaches to Manage Change</a:t>
            </a:r>
            <a:endParaRPr lang="en-US" sz="3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1500174"/>
            <a:ext cx="8286776" cy="4786346"/>
          </a:xfrm>
        </p:spPr>
        <p:txBody>
          <a:bodyPr>
            <a:normAutofit/>
          </a:bodyPr>
          <a:lstStyle/>
          <a:p>
            <a:pPr marL="514350" indent="-514350" algn="l">
              <a:buAutoNum type="arabicPeriod"/>
            </a:pP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Turn-Around-Times / Customer Charter / Actual Time</a:t>
            </a:r>
          </a:p>
          <a:p>
            <a:pPr marL="514350" indent="-514350" algn="l">
              <a:buAutoNum type="arabicPeriod"/>
            </a:pP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Work / Task 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History</a:t>
            </a:r>
          </a:p>
          <a:p>
            <a:pPr marL="514350" indent="-514350" algn="l">
              <a:buAutoNum type="arabicPeriod"/>
            </a:pP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HR Related Policies</a:t>
            </a:r>
          </a:p>
          <a:p>
            <a:pPr marL="971550" lvl="1" indent="-514350" algn="l"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Rotation 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of Users across 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Regions</a:t>
            </a:r>
          </a:p>
          <a:p>
            <a:pPr marL="971550" lvl="1" indent="-514350" algn="l"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Leave Management Process Integration</a:t>
            </a:r>
            <a:endParaRPr lang="en-US" sz="20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14350" indent="-514350" algn="l">
              <a:buAutoNum type="arabicPeriod"/>
            </a:pP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Question 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as to 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Validity 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of 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Reports Generated</a:t>
            </a:r>
          </a:p>
          <a:p>
            <a:pPr marL="971550" lvl="1" indent="-514350" algn="l"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Analysis of Data IN</a:t>
            </a:r>
            <a:endParaRPr lang="en-US" sz="20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14350" indent="-514350" algn="l">
              <a:buAutoNum type="arabicPeriod"/>
            </a:pP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System Change Requests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14350" indent="-514350" algn="l">
              <a:buAutoNum type="arabicPeriod"/>
            </a:pP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Any Other…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129</Words>
  <Application>Microsoft Office PowerPoint</Application>
  <PresentationFormat>On-screen Show (4:3)</PresentationFormat>
  <Paragraphs>55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  NCWSC Senior Management Session Tuesday 21st May 2013</vt:lpstr>
      <vt:lpstr>Sessions Outline</vt:lpstr>
      <vt:lpstr>Detailed Progress Update</vt:lpstr>
      <vt:lpstr>Hands-on Demonstration</vt:lpstr>
      <vt:lpstr>Reporting Requirements</vt:lpstr>
      <vt:lpstr>Approaches to Manage Change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NCWSC Senior Management Session Tuesday 21st May 2013</dc:title>
  <dc:creator>D K M</dc:creator>
  <cp:lastModifiedBy>D K M</cp:lastModifiedBy>
  <cp:revision>3</cp:revision>
  <dcterms:created xsi:type="dcterms:W3CDTF">2013-05-20T17:34:54Z</dcterms:created>
  <dcterms:modified xsi:type="dcterms:W3CDTF">2013-05-21T08:29:49Z</dcterms:modified>
</cp:coreProperties>
</file>