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E7A-6B5D-A34F-BBE1-C96E64194B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D46-648E-D646-8FCF-CCE69034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E7A-6B5D-A34F-BBE1-C96E64194B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D46-648E-D646-8FCF-CCE69034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5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E7A-6B5D-A34F-BBE1-C96E64194B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D46-648E-D646-8FCF-CCE69034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E7A-6B5D-A34F-BBE1-C96E64194B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D46-648E-D646-8FCF-CCE69034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E7A-6B5D-A34F-BBE1-C96E64194B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D46-648E-D646-8FCF-CCE69034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5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E7A-6B5D-A34F-BBE1-C96E64194B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D46-648E-D646-8FCF-CCE69034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E7A-6B5D-A34F-BBE1-C96E64194B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D46-648E-D646-8FCF-CCE69034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E7A-6B5D-A34F-BBE1-C96E64194B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D46-648E-D646-8FCF-CCE69034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E7A-6B5D-A34F-BBE1-C96E64194B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D46-648E-D646-8FCF-CCE69034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E7A-6B5D-A34F-BBE1-C96E64194B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D46-648E-D646-8FCF-CCE69034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E7A-6B5D-A34F-BBE1-C96E64194B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4D46-648E-D646-8FCF-CCE69034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6E7A-6B5D-A34F-BBE1-C96E64194B9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4D46-648E-D646-8FCF-CCE690341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7457704" y="190004"/>
            <a:ext cx="2090057" cy="7618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APPLICATION REQUIREMENTS CODES PART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8427027" y="2093625"/>
            <a:ext cx="2550226" cy="712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</a:t>
            </a:r>
          </a:p>
        </p:txBody>
      </p:sp>
      <p:sp>
        <p:nvSpPr>
          <p:cNvPr id="6" name="Alternate Process 5"/>
          <p:cNvSpPr/>
          <p:nvPr/>
        </p:nvSpPr>
        <p:spPr>
          <a:xfrm>
            <a:off x="3028208" y="178130"/>
            <a:ext cx="2363190" cy="7736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AUG 31</a:t>
            </a:r>
          </a:p>
          <a:p>
            <a:pPr algn="ctr"/>
            <a:r>
              <a:rPr lang="en-US" dirty="0" smtClean="0"/>
              <a:t>DEC 4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2268186" y="2363189"/>
            <a:ext cx="1674421" cy="6175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DESIGNER </a:t>
            </a:r>
          </a:p>
          <a:p>
            <a:pPr algn="ctr"/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8" name="Alternate Process 7"/>
          <p:cNvSpPr/>
          <p:nvPr/>
        </p:nvSpPr>
        <p:spPr>
          <a:xfrm>
            <a:off x="8247413" y="3051959"/>
            <a:ext cx="1710047" cy="6175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TITILAYO</a:t>
            </a:r>
            <a:endParaRPr lang="en-US" dirty="0"/>
          </a:p>
        </p:txBody>
      </p:sp>
      <p:sp>
        <p:nvSpPr>
          <p:cNvPr id="9" name="Process 8"/>
          <p:cNvSpPr/>
          <p:nvPr/>
        </p:nvSpPr>
        <p:spPr>
          <a:xfrm>
            <a:off x="1300349" y="1264722"/>
            <a:ext cx="2909454" cy="712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THE APPLICATION</a:t>
            </a:r>
          </a:p>
          <a:p>
            <a:pPr algn="ctr"/>
            <a:r>
              <a:rPr lang="en-US" dirty="0" smtClean="0"/>
              <a:t>PROGRM B</a:t>
            </a:r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70016" y="178130"/>
            <a:ext cx="2090057" cy="700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2499756" y="3366654"/>
            <a:ext cx="1710047" cy="6175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9517" y="3614839"/>
            <a:ext cx="165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B050"/>
                </a:solidFill>
              </a:rPr>
              <a:t>CUSTOMER NINJA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13" name="Alternate Process 12"/>
          <p:cNvSpPr/>
          <p:nvPr/>
        </p:nvSpPr>
        <p:spPr>
          <a:xfrm>
            <a:off x="2660073" y="4512624"/>
            <a:ext cx="2291937" cy="5225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CEASAR</a:t>
            </a:r>
            <a:endParaRPr lang="en-US" dirty="0"/>
          </a:p>
        </p:txBody>
      </p:sp>
      <p:sp>
        <p:nvSpPr>
          <p:cNvPr id="14" name="Process 13"/>
          <p:cNvSpPr/>
          <p:nvPr/>
        </p:nvSpPr>
        <p:spPr>
          <a:xfrm>
            <a:off x="1045029" y="5314209"/>
            <a:ext cx="2731325" cy="4987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15" name="Process 14"/>
          <p:cNvSpPr/>
          <p:nvPr/>
        </p:nvSpPr>
        <p:spPr>
          <a:xfrm>
            <a:off x="451262" y="6080166"/>
            <a:ext cx="2998520" cy="522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TESTING </a:t>
            </a:r>
            <a:endParaRPr lang="en-US" dirty="0"/>
          </a:p>
        </p:txBody>
      </p:sp>
      <p:sp>
        <p:nvSpPr>
          <p:cNvPr id="16" name="Process 15"/>
          <p:cNvSpPr/>
          <p:nvPr/>
        </p:nvSpPr>
        <p:spPr>
          <a:xfrm>
            <a:off x="8370619" y="1088669"/>
            <a:ext cx="2909454" cy="712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&amp; TEST APPLICATION</a:t>
            </a:r>
          </a:p>
          <a:p>
            <a:pPr algn="ctr"/>
            <a:r>
              <a:rPr lang="en-US" dirty="0" smtClean="0"/>
              <a:t>PROGRAM A </a:t>
            </a:r>
            <a:endParaRPr lang="en-US" dirty="0"/>
          </a:p>
        </p:txBody>
      </p:sp>
      <p:sp>
        <p:nvSpPr>
          <p:cNvPr id="17" name="Alternate Process 16"/>
          <p:cNvSpPr/>
          <p:nvPr/>
        </p:nvSpPr>
        <p:spPr>
          <a:xfrm>
            <a:off x="7457704" y="4393870"/>
            <a:ext cx="1816925" cy="6412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GREGORY</a:t>
            </a:r>
            <a:endParaRPr lang="en-US" dirty="0"/>
          </a:p>
        </p:txBody>
      </p:sp>
      <p:sp>
        <p:nvSpPr>
          <p:cNvPr id="18" name="Alternate Process 17"/>
          <p:cNvSpPr/>
          <p:nvPr/>
        </p:nvSpPr>
        <p:spPr>
          <a:xfrm>
            <a:off x="9957460" y="173390"/>
            <a:ext cx="2012867" cy="7784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AUG 31</a:t>
            </a:r>
          </a:p>
          <a:p>
            <a:pPr algn="ctr"/>
            <a:r>
              <a:rPr lang="en-US" dirty="0" smtClean="0"/>
              <a:t>DEC 4</a:t>
            </a:r>
            <a:endParaRPr lang="en-US" dirty="0"/>
          </a:p>
        </p:txBody>
      </p:sp>
      <p:sp>
        <p:nvSpPr>
          <p:cNvPr id="19" name="Alternate Process 18"/>
          <p:cNvSpPr/>
          <p:nvPr/>
        </p:nvSpPr>
        <p:spPr>
          <a:xfrm>
            <a:off x="9547761" y="4381405"/>
            <a:ext cx="1862941" cy="6234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21" name="Alternate Process 20"/>
          <p:cNvSpPr/>
          <p:nvPr/>
        </p:nvSpPr>
        <p:spPr>
          <a:xfrm>
            <a:off x="10158969" y="6012590"/>
            <a:ext cx="1900052" cy="5581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 RECORDS </a:t>
            </a:r>
          </a:p>
          <a:p>
            <a:pPr algn="ctr"/>
            <a:r>
              <a:rPr lang="en-US" dirty="0" smtClean="0"/>
              <a:t>PROGRAM E</a:t>
            </a:r>
            <a:endParaRPr lang="en-US" dirty="0"/>
          </a:p>
        </p:txBody>
      </p:sp>
      <p:sp>
        <p:nvSpPr>
          <p:cNvPr id="23" name="Alternate Process 22"/>
          <p:cNvSpPr/>
          <p:nvPr/>
        </p:nvSpPr>
        <p:spPr>
          <a:xfrm>
            <a:off x="9937790" y="5189516"/>
            <a:ext cx="1900052" cy="55814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BOOKKEEPER </a:t>
            </a:r>
          </a:p>
          <a:p>
            <a:pPr algn="ctr"/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24" name="Process 23"/>
          <p:cNvSpPr/>
          <p:nvPr/>
        </p:nvSpPr>
        <p:spPr>
          <a:xfrm>
            <a:off x="7094023" y="5367647"/>
            <a:ext cx="2180606" cy="7107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</a:t>
            </a:r>
          </a:p>
          <a:p>
            <a:pPr algn="ctr"/>
            <a:r>
              <a:rPr lang="en-US" dirty="0" smtClean="0"/>
              <a:t>&amp;DEVELOP</a:t>
            </a:r>
          </a:p>
          <a:p>
            <a:pPr algn="ctr"/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25" name="Alternate Process 24"/>
          <p:cNvSpPr/>
          <p:nvPr/>
        </p:nvSpPr>
        <p:spPr>
          <a:xfrm>
            <a:off x="570016" y="190004"/>
            <a:ext cx="2090057" cy="7618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PROJECT INTRODUCTION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105396" y="1070562"/>
            <a:ext cx="89066" cy="19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042556" y="999309"/>
            <a:ext cx="225630" cy="26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1"/>
          </p:cNvCxnSpPr>
          <p:nvPr/>
        </p:nvCxnSpPr>
        <p:spPr>
          <a:xfrm rot="10800000">
            <a:off x="1950522" y="1977242"/>
            <a:ext cx="317664" cy="694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V="1">
            <a:off x="1918015" y="3473383"/>
            <a:ext cx="1074419" cy="8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40187" y="4055126"/>
            <a:ext cx="617517" cy="33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48945" y="3799505"/>
            <a:ext cx="2398816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952010" y="4055126"/>
            <a:ext cx="356260" cy="33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4334494" y="3614839"/>
            <a:ext cx="6175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840187" y="3360717"/>
            <a:ext cx="1258784" cy="1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1"/>
          </p:cNvCxnSpPr>
          <p:nvPr/>
        </p:nvCxnSpPr>
        <p:spPr>
          <a:xfrm rot="10800000" flipV="1">
            <a:off x="1615045" y="4773881"/>
            <a:ext cx="1045029" cy="540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4" idx="1"/>
          </p:cNvCxnSpPr>
          <p:nvPr/>
        </p:nvCxnSpPr>
        <p:spPr>
          <a:xfrm rot="10800000" flipV="1">
            <a:off x="760021" y="5563591"/>
            <a:ext cx="285008" cy="469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0675917" y="999309"/>
            <a:ext cx="106878" cy="13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9084623" y="999309"/>
            <a:ext cx="83128" cy="13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" idx="3"/>
          </p:cNvCxnSpPr>
          <p:nvPr/>
        </p:nvCxnSpPr>
        <p:spPr>
          <a:xfrm flipV="1">
            <a:off x="10977253" y="1848982"/>
            <a:ext cx="179614" cy="600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8" idx="3"/>
          </p:cNvCxnSpPr>
          <p:nvPr/>
        </p:nvCxnSpPr>
        <p:spPr>
          <a:xfrm flipV="1">
            <a:off x="9957460" y="2806144"/>
            <a:ext cx="521771" cy="554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4" idx="0"/>
          </p:cNvCxnSpPr>
          <p:nvPr/>
        </p:nvCxnSpPr>
        <p:spPr>
          <a:xfrm>
            <a:off x="8184326" y="5044045"/>
            <a:ext cx="0" cy="32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9" idx="3"/>
          </p:cNvCxnSpPr>
          <p:nvPr/>
        </p:nvCxnSpPr>
        <p:spPr>
          <a:xfrm>
            <a:off x="11410702" y="4693133"/>
            <a:ext cx="286493" cy="496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3" idx="3"/>
          </p:cNvCxnSpPr>
          <p:nvPr/>
        </p:nvCxnSpPr>
        <p:spPr>
          <a:xfrm>
            <a:off x="11837842" y="5468587"/>
            <a:ext cx="132485" cy="544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8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51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Ceasar Frank Stevens</dc:creator>
  <cp:lastModifiedBy>Ceasar Frank Stevens</cp:lastModifiedBy>
  <cp:revision>10</cp:revision>
  <dcterms:created xsi:type="dcterms:W3CDTF">2017-08-28T16:27:03Z</dcterms:created>
  <dcterms:modified xsi:type="dcterms:W3CDTF">2017-08-31T18:59:58Z</dcterms:modified>
</cp:coreProperties>
</file>