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71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8A234-22AA-4DAC-8451-F2E14D4FD04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DD36-FD8C-4830-98A1-6DA526D3C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4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CDD36-FD8C-4830-98A1-6DA526D3CB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4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C224-55FD-45C5-A6BD-703F72235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03F87D-7BA8-4809-9410-556CD9667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D9AAC-CBAD-48A6-A86D-D9E124B6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1488-74A5-4D56-AAAE-13454E5ACE42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BD7EE-3FFF-460A-B34A-485331A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2487F-8B0C-4B9E-91F9-9397154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3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1D67-5DC4-4193-B0D1-374861B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AEBDD0-E033-49E0-A1EC-FED5B903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D288A-2A32-4EFA-AF84-3175F395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133-DBBC-4491-98F4-9A1719319F75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E88F7-47C4-4A9A-9D01-674EF4A9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2DC67-5FC9-4F91-8D8F-9F74CBD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648E93-F6F2-4FED-BC18-8CC62674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56A8FE-6309-484B-968D-0E1C1AA5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D0D89-2295-4A2E-9438-D4543AD8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2724-3420-4226-A87D-E636938895B5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A3AFF-5CAB-41A4-B33F-9E7FEFC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46C50-FBC4-4B2E-B14B-86C72BFF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A0D10-E072-4398-96DB-D446D08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6FB90-32C4-4B14-9650-6425B81A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1C587-CCC5-43D5-9122-911C43D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679-5D27-47BE-8DA7-B8D1017BBBFC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C84CC-DEB5-4E03-A040-91BDBFA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AA28D-9203-443A-A6BF-DF3D30D7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C7199-0C6D-4C48-8E41-8F9D38C4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F17CA-BB02-4E14-8980-D44B119D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DB1FD6-71CE-4109-B141-16829D2C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98EF-F64F-4534-AB93-58C3DAB6CC49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7E6AA-806E-472A-88D7-00175C4D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B22A6-4623-4E0E-8FAE-4F2B358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32074-C824-466E-88BD-4988C1B4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9B0C2-8DAF-426B-B8C4-999CF09F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FB1DF1-AEF4-49F4-95D9-F6DB9A05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DCD807-8F88-4D32-B86D-3F33C12B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C43-CFFD-4537-BE3C-739E18235188}" type="datetime1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2F90B7-8973-4252-9769-C8ABB38B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E07041-46CC-48E4-A7C9-8E827AB8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4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BE9E-AF94-45FE-A022-5E8F2B4B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0B6B38-81A8-46EE-A142-074443FE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CAFF6-95A9-4906-A586-31DAFF33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00C2E7-081F-4497-8B91-6FE2985FF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DBF43C-69C1-433E-B0C2-4F5B9C812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1C8C81-A675-4D27-9CEB-4858F13F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2B88-947E-4682-80E4-C2290CD6900F}" type="datetime1">
              <a:rPr lang="ru-RU" smtClean="0"/>
              <a:t>08.06.2023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69BEEB-7980-43A5-8ED6-0E17A9B3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749470-D7C8-4EAA-A55C-90A8EEC5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82F6B-D678-49CB-9EF4-AE11990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F55058-AF14-4563-AB66-99AA989B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A60D-83A7-4502-B89F-9CAF4C873F02}" type="datetime1">
              <a:rPr lang="ru-RU" smtClean="0"/>
              <a:t>08.06.2023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CA9744-5218-403A-B807-81C625A8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2EEFCE-C710-45BD-97D7-D12255A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DBFD1B-0B05-46AA-92F5-59C9422A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CC4B-894D-4EFD-81D0-916151972DEB}" type="datetime1">
              <a:rPr lang="ru-RU" smtClean="0"/>
              <a:t>08.06.2023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BB9B5-3B03-4D6F-9113-8D2CEFED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E6E08F-A305-4EB4-A42B-FF7B0220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3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24CBF-F71F-46E0-AA76-F6E3024E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6F84A-16E8-49C8-B8CA-C558B1A5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7C495-F54D-48AF-AF7D-42DCE701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C1133C-3C97-48C6-AC99-D2FD490D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F3CB-E385-4278-A84B-E31AFFF5CDEC}" type="datetime1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23B07C-5BBC-408F-9AAE-7C65EBE7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D09DD4-72EB-4AC8-8E9F-2966DC8C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F7B93-15B2-4EDE-AE49-5E05F5C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C11781-E96C-48BC-A331-61CF140E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7D9DE-904A-4F3B-BEFC-69AEBB26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2FDB77-00F9-48D7-A0CE-8D4A7F6B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6D53-7212-4F53-8AB1-19DAC1EE84F8}" type="datetime1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432328-4888-4AEB-8EE0-C4CDBFCB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3B08F0-A1FC-4387-9B02-BBF99A3A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6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3F52-7882-477F-AC04-FDDFF58F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07C22C-0724-497C-BE61-67DD79D2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49CCEA-0592-4D57-A003-E8456AA42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F5B8-68C6-482F-A039-DC1AB9188487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3247C-BC06-4E43-8469-586ECE399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EFB07-A125-408C-9EB7-DBB60BAC5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FBF99-D290-4C1D-A19C-0CEE8689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34" y="1923642"/>
            <a:ext cx="1125874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курсовых проектов по дисциплине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«Базы данных»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EBFCA4-45A5-4147-9655-1BD77C23D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34" y="4761535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Виноградов Алексей Олегович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Кузнецов Дмитрий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24948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B55FA-8B1D-46C1-B202-3C97D3C3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618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выполнения запроса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использования индекса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0BDF5A-DE7C-4879-B1F6-71ECED91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F97250-3C5A-42D0-977F-70BC9EAC5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26" y="2153866"/>
            <a:ext cx="5824644" cy="40772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991B3C-088A-423E-8873-237244E8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7" y="3071834"/>
            <a:ext cx="576342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04BD3-0529-48C1-8B09-69616207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5DCB6-7940-434E-9C69-E620B3E1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была достигнута:  разработан программный продукт для хранения, редактирования и удаления данных о курсовых проектах по предмету «Базы данных».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проанализированы существующие методы представления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спроектирована структура сущностей и связей проектируемой БД;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описанная БД и программное обеспечение для работы с ней были реализованы;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использования индекса базы данных на эффективность запросов было исследовано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97E71C-1CE3-41BE-934A-73FD9DE2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8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A5255-3333-4ED9-A574-02701160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FE912-456D-43FB-920A-39AE91472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536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 разработка программного обеспечения для хранения, редактирования и удаления данных о курсовых проектах по предмету «Базы данных».</a:t>
            </a:r>
          </a:p>
          <a:p>
            <a:pPr marL="0" indent="0">
              <a:buNone/>
            </a:pP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методы представления данных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структуру сущностей и связей проектируемой БД;</a:t>
            </a:r>
          </a:p>
          <a:p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описанную БД и программное обеспечение для работы с ней;</a:t>
            </a:r>
          </a:p>
          <a:p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влияние использования индекса базы данных на эффективность запросов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4D78B-83A3-4C10-93F5-2CBEA897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69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44727-ABAC-4948-B285-BFB0BAF4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F5C5A-DA38-4385-8E05-02F22BE2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8011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– пользователь, обладающий возможностями просматривать, добавлять, изменять и удалять сущности БД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– пользователь, обладающий правами просмотра всех сущностей БД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– пользователь, обладающий правами просмотра сущностей академических групп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и тем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курсовых проектов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D263DB-6F13-4645-884E-DA607126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7F06F5-C607-429A-9505-9918DFB20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6" y="2460395"/>
            <a:ext cx="6144459" cy="37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AE6EC-A675-4F01-846F-FD165367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в нотации Чена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8C4520-603A-406B-9CA8-823DBBAB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68D837-C498-4995-BDB5-1FE9B46EE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777395"/>
            <a:ext cx="8286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B0F6C-D1C1-498B-BC82-D76257B0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триггера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59EC4-7393-4A2A-AF48-BAE074C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FBC8AF-E6B4-4E9D-947F-EA491D0F2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07" y="1508142"/>
            <a:ext cx="4512493" cy="470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3DD7-AAC1-4D97-9555-F2051F41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сущностей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05905C2-CFDE-4615-B80D-4B3C6EC1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31"/>
            <a:ext cx="11058427" cy="342014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(id, group_num, faculty, qualification, creation)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(id, FIO, group_id, book_num, birth, enrollment)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(id, name, complexity,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first_time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(id, name, type, authors, creation)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(id,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theme_id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mark, passed)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96F4BFC-264F-4C07-B9E4-9D01AE9F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8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85505-835B-47DC-824E-BDC64427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Выбранный технологический стек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4A1D58-FE7D-4A00-A346-E91C5956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5377DB5-4A10-49EB-B3FA-9ECFC9A7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232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PostgreSQL – </a:t>
            </a:r>
            <a:r>
              <a:rPr lang="ru-RU" sz="3200" dirty="0"/>
              <a:t>реляционная СУБД</a:t>
            </a:r>
            <a:r>
              <a:rPr lang="en-US" sz="3200" dirty="0"/>
              <a:t>;</a:t>
            </a:r>
          </a:p>
          <a:p>
            <a:r>
              <a:rPr lang="en-US" sz="3200" dirty="0"/>
              <a:t>Python – </a:t>
            </a:r>
            <a:r>
              <a:rPr lang="ru-RU" sz="3200" dirty="0"/>
              <a:t>язык программирования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SQLAlchemy</a:t>
            </a:r>
            <a:r>
              <a:rPr lang="en-US" sz="3200" dirty="0"/>
              <a:t> – </a:t>
            </a:r>
            <a:r>
              <a:rPr lang="ru-RU" sz="3200" dirty="0"/>
              <a:t>библиотека взаимодействия </a:t>
            </a:r>
            <a:r>
              <a:rPr lang="en-US" sz="3200" dirty="0"/>
              <a:t>Python </a:t>
            </a:r>
            <a:r>
              <a:rPr lang="ru-RU" sz="3200" dirty="0"/>
              <a:t>с СУБД </a:t>
            </a:r>
            <a:r>
              <a:rPr lang="en-US" sz="3200" dirty="0"/>
              <a:t>PostgreSQL;</a:t>
            </a:r>
          </a:p>
          <a:p>
            <a:r>
              <a:rPr lang="en-US" sz="3200" dirty="0"/>
              <a:t>PyQt5 – </a:t>
            </a:r>
            <a:r>
              <a:rPr lang="ru-RU" sz="3200" dirty="0"/>
              <a:t>библиотека для создания </a:t>
            </a:r>
            <a:r>
              <a:rPr lang="ru-RU" sz="3200"/>
              <a:t>интерфейса пользователя.</a:t>
            </a:r>
            <a:endParaRPr lang="en-US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28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FEE69-DFA4-4851-815A-59D14F62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A04E9F-A5F8-45C1-A1A9-C7EF7B57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FF8E0E-5080-4FD4-AD40-DEC23883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2222"/>
            <a:ext cx="10662520" cy="35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B55FA-8B1D-46C1-B202-3C97D3C3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618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выполнения запроса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использования индекса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0BDF5A-DE7C-4879-B1F6-71ECED91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1C5135-296B-4CFC-A859-406DE700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1305"/>
            <a:ext cx="5896798" cy="41277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B904E8-4C2F-47D2-8165-46147FCC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5" y="2930333"/>
            <a:ext cx="577295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43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347</Words>
  <Application>Microsoft Office PowerPoint</Application>
  <PresentationFormat>Широкоэкранный</PresentationFormat>
  <Paragraphs>47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базы данных курсовых проектов по дисциплине  «Базы данных»</vt:lpstr>
      <vt:lpstr>Цели и задачи</vt:lpstr>
      <vt:lpstr>Диаграмма вариантов использования</vt:lpstr>
      <vt:lpstr>ER-диаграмма в нотации Чена</vt:lpstr>
      <vt:lpstr>Схема триггера</vt:lpstr>
      <vt:lpstr>Формализация сущностей</vt:lpstr>
      <vt:lpstr>Выбранный технологический стек</vt:lpstr>
      <vt:lpstr>Пользовательский интерфейс</vt:lpstr>
      <vt:lpstr>Анализ времени выполнения запроса в зависимости от использования индекса</vt:lpstr>
      <vt:lpstr>Анализ времени выполнения запроса в зависимости от использования индекса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реализация генерации процедурных текстур</dc:title>
  <dc:creator>Alex V</dc:creator>
  <cp:lastModifiedBy>Alex V</cp:lastModifiedBy>
  <cp:revision>119</cp:revision>
  <dcterms:created xsi:type="dcterms:W3CDTF">2022-12-19T08:24:00Z</dcterms:created>
  <dcterms:modified xsi:type="dcterms:W3CDTF">2023-06-08T08:25:43Z</dcterms:modified>
</cp:coreProperties>
</file>