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62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344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3293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479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373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399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pic" sz="half" idx="1"/>
          </p:nvPr>
        </p:nvSpPr>
        <p:spPr>
          <a:xfrm>
            <a:off x="615149" y="1600156"/>
            <a:ext cx="5385599" cy="452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9633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hyperlink" Target="https://ko.aliexpress.com/item/1005003077963071.html?spm=a2g0o.productlist.main.21.5f4224daqNJhKv&amp;algo_pvid=6578590b-b622-4248-9328-c81838101a6b&amp;algo_exp_id=6578590b-b622-4248-9328-c81838101a6b-10&amp;pdp_npi=3%40dis%21KRW%2142650%2132419.0%21%21%2132.35%21%21" TargetMode="External"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Relationship Id="rId3" Type="http://schemas.openxmlformats.org/officeDocument/2006/relationships/hyperlink" Target="https://ko.aliexpress.com/item/1005005767465383.html" TargetMode="External" /><Relationship Id="rId4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4.xml"  /><Relationship Id="rId3" Type="http://schemas.openxmlformats.org/officeDocument/2006/relationships/hyperlink" Target="https://ko.aliexpress.com/item/32814702660.html" TargetMode="External" /><Relationship Id="rId4" Type="http://schemas.openxmlformats.org/officeDocument/2006/relationships/hyperlink" Target="https://ko.aliexpress.com/item/1005003992575811.html" TargetMode="External"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4.xml"  /><Relationship Id="rId3" Type="http://schemas.openxmlformats.org/officeDocument/2006/relationships/hyperlink" Target="https://ko.aliexpress.com/item/1005002198021843.html?spm=a2g0o.detail.1000023.11.6f2aOgpFOgpFD5&amp;amp;gatewayAdapt=glo2kor" TargetMode="External"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hyperlink" Target="https://ko.aliexpress.com/i/1005005070853717.html" TargetMode="External"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hyperlink" Target="https:\\ko.aliexpress.com\item\1005002198531282.html?spm=a2g0o.store_pc_groupList.8148356.19.5f025f01Jpvbuo&amp;pdp_npi=3%40dis%21KRW%21%E2%82%A9%2071%2C968%21%E2%82%A9%2068%2C369%21%21%21%21%21%402103241d16904329258272719ec5f2%2112000019023512271%21sh%21KR%21" TargetMode="External"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hyperlink" Target="https:\\ko.aliexpress.com\item\1005002198531282.html?spm=a2g0o.store_pc_groupList.8148356.19.5f025f01Jpvbuo&amp;pdp_npi=3%40dis%21KRW%21%E2%82%A9%2071%2C968%21%E2%82%A9%2068%2C369%21%21%21%21%21%402103241d16904329258272719ec5f2%2112000019023512271%21sh%21KR%21" TargetMode="External" /><Relationship Id="rId3" Type="http://schemas.openxmlformats.org/officeDocument/2006/relationships/hyperlink" Target="https:\\ko.aliexpress.com\item\1005004862427730.html?spm=a2g0o.store_pc_groupList.8148356.33.346d9110EqMLqM&amp;pdp_npi=3%40dis%21KRW%21%E2%82%A9%2056%2C266%21%E2%82%A9%2056%2C266%21%21%21%21%21%402103250d16904337763655041e8f13%2112000030791652127%21sh%21KR%21" TargetMode="External" /><Relationship Id="rId4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300787" y="1152144"/>
            <a:ext cx="5384799" cy="4525963"/>
          </a:xfrm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제품명 </a:t>
            </a:r>
            <a:r>
              <a:rPr lang="en-US" altLang="ko-KR" sz="1800"/>
              <a:t>:</a:t>
            </a:r>
            <a:r>
              <a:rPr lang="ko-KR" altLang="en-US" sz="1800"/>
              <a:t> 산업용 비디오 현미경 스탠드</a:t>
            </a:r>
            <a:endParaRPr lang="en-US" altLang="ko-KR" sz="1800"/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800"/>
              <a:t>(</a:t>
            </a:r>
            <a:r>
              <a:rPr lang="ko-KR" altLang="en-US" sz="1800"/>
              <a:t> 옵션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0mm B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₩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26,856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무료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약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 소요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링크 주소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ko-KR" altLang="en-US" sz="1800">
                <a:hlinkClick r:id="rId2"/>
              </a:rPr>
              <a:t>42mm 50mm 링 초점 홀더 조정 가능한 실험실 산업용 비디오 현미경 스탠드, HDMI VGA 비디오 카메라용 금속 데스크탑 브래킷</a:t>
            </a:r>
            <a:endParaRPr lang="ko-KR" altLang="en-US" sz="1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085" y="1152144"/>
            <a:ext cx="4572571" cy="4572571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864108" y="540067"/>
            <a:ext cx="2870656" cy="5438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000" b="1"/>
              <a:t>카메라 홀더</a:t>
            </a:r>
            <a:endParaRPr lang="ko-KR" altLang="en-US" sz="3000" b="1"/>
          </a:p>
        </p:txBody>
      </p:sp>
    </p:spTree>
    <p:extLst>
      <p:ext uri="{BB962C8B-B14F-4D97-AF65-F5344CB8AC3E}">
        <p14:creationId xmlns:p14="http://schemas.microsoft.com/office/powerpoint/2010/main" val="233627402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300787" y="1152144"/>
            <a:ext cx="5384799" cy="4525963"/>
          </a:xfrm>
        </p:spPr>
        <p:txBody>
          <a:bodyPr>
            <a:normAutofit lnSpcReduction="10000"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제품명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HY-900B</a:t>
            </a:r>
            <a:endParaRPr lang="en-US" altLang="ko-KR" sz="1800"/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옵션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(</a:t>
            </a:r>
            <a:r>
              <a:rPr lang="ko-KR" altLang="en-US" sz="1800"/>
              <a:t>랜즈포함</a:t>
            </a:r>
            <a:r>
              <a:rPr lang="en-US" altLang="ko-KR" sz="1800"/>
              <a:t>)</a:t>
            </a:r>
            <a:endParaRPr lang="en-US" altLang="ko-KR" sz="1800"/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₩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195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857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무료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약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 소요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3840x2160 @ 30fps MJPEG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소니 IMX317 (1/2.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”)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USB3.0, 5Gbit/s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링크 주소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  <a:hlinkClick r:id="rId3"/>
              </a:rPr>
              <a:t>USB 3.0 현미경 카메라 CCTV 렌즈, UVC 측정 전자 디지털 접안 렌즈, PCB 납땜 보석 수리용, 8MP 4K IMX317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4085" y="1152144"/>
            <a:ext cx="4572571" cy="4572571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864108" y="540067"/>
            <a:ext cx="4963154" cy="54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/>
              <a:t>카메라 8MP</a:t>
            </a:r>
            <a:r>
              <a:rPr lang="ko-KR" altLang="en-US" sz="3000" b="1"/>
              <a:t> </a:t>
            </a:r>
            <a:r>
              <a:rPr lang="en-US" altLang="ko-KR" sz="2500" b="1"/>
              <a:t>(</a:t>
            </a:r>
            <a:r>
              <a:rPr lang="ko-KR" altLang="en-US" sz="2500" b="1"/>
              <a:t>초소형용</a:t>
            </a:r>
            <a:r>
              <a:rPr lang="en-US" altLang="ko-KR" sz="2500" b="1"/>
              <a:t> </a:t>
            </a:r>
            <a:r>
              <a:rPr lang="ko-KR" altLang="en-US" sz="2500" b="1"/>
              <a:t>후보 </a:t>
            </a:r>
            <a:r>
              <a:rPr lang="en-US" altLang="ko-KR" sz="2500" b="1"/>
              <a:t>1)</a:t>
            </a:r>
            <a:endParaRPr lang="en-US" altLang="ko-KR" sz="2500" b="1"/>
          </a:p>
        </p:txBody>
      </p:sp>
    </p:spTree>
    <p:extLst>
      <p:ext uri="{BB962C8B-B14F-4D97-AF65-F5344CB8AC3E}">
        <p14:creationId xmlns:p14="http://schemas.microsoft.com/office/powerpoint/2010/main" val="353829517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300786" y="812006"/>
            <a:ext cx="5384799" cy="5605963"/>
          </a:xfrm>
        </p:spPr>
        <p:txBody>
          <a:bodyPr>
            <a:normAutofit fontScale="92500" lnSpcReduction="10000"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제품명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HT-SUA502C</a:t>
            </a:r>
            <a:endParaRPr lang="en-US" altLang="ko-KR" sz="1800"/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옵션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(5.0MP)</a:t>
            </a:r>
            <a:endParaRPr lang="ko-KR" altLang="en-US" sz="1800"/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37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렌즈 미포함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₩268,675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렌즈 포함 가격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37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₩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350,247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무료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약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 소요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2592X1944 @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fps MJPEG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AR0521 (1/2.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”)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USB3.0, 5Gbit/s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렌즈 규격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마운트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링크 주소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  <a:hlinkClick r:id="rId3"/>
              </a:rPr>
              <a:t>고속 머신 비전 산업용 디지털 카메라, 컬러 스크롤 셔터, NIR, SDK 윈도우 리눅스, USB3.0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렌즈 링크 주소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  <a:hlinkClick r:id="rId4"/>
              </a:rPr>
              <a:t>HD 5MP 줌 7-36mm C 마운트 산업용 렌즈, 왜곡 없음 전문 산업용 카메라 렌즈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84085" y="1152144"/>
            <a:ext cx="4572571" cy="4572571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864108" y="540067"/>
            <a:ext cx="4963154" cy="54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/>
              <a:t>카메라 8MP</a:t>
            </a:r>
            <a:r>
              <a:rPr lang="ko-KR" altLang="en-US" sz="3000" b="1"/>
              <a:t> </a:t>
            </a:r>
            <a:r>
              <a:rPr lang="en-US" altLang="ko-KR" sz="2500" b="1"/>
              <a:t>(</a:t>
            </a:r>
            <a:r>
              <a:rPr lang="ko-KR" altLang="en-US" sz="2500" b="1"/>
              <a:t>초소형용</a:t>
            </a:r>
            <a:r>
              <a:rPr lang="en-US" altLang="ko-KR" sz="2500" b="1"/>
              <a:t> </a:t>
            </a:r>
            <a:r>
              <a:rPr lang="ko-KR" altLang="en-US" sz="2500" b="1"/>
              <a:t>후보 </a:t>
            </a:r>
            <a:r>
              <a:rPr lang="en-US" altLang="ko-KR" sz="2500" b="1"/>
              <a:t>2)</a:t>
            </a:r>
            <a:endParaRPr lang="en-US" altLang="ko-KR" sz="2500" b="1"/>
          </a:p>
        </p:txBody>
      </p:sp>
    </p:spTree>
    <p:extLst>
      <p:ext uri="{BB962C8B-B14F-4D97-AF65-F5344CB8AC3E}">
        <p14:creationId xmlns:p14="http://schemas.microsoft.com/office/powerpoint/2010/main" val="154455320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300787" y="1152144"/>
            <a:ext cx="5384799" cy="4525963"/>
          </a:xfrm>
        </p:spPr>
        <p:txBody>
          <a:bodyPr>
            <a:normAutofit lnSpcReduction="10000"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제품명 </a:t>
            </a:r>
            <a:r>
              <a:rPr lang="en-US" altLang="ko-KR" sz="1800"/>
              <a:t>:</a:t>
            </a:r>
            <a:r>
              <a:rPr lang="ko-KR" altLang="en-US" sz="1800"/>
              <a:t> ELP-USB4K03-UFV</a:t>
            </a:r>
            <a:endParaRPr lang="ko-KR" altLang="en-US" sz="1800"/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옵션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(5-50mm)</a:t>
            </a:r>
            <a:endParaRPr lang="en-US" altLang="ko-KR" sz="1800"/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₩135,757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무료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약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 소요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3840x2160 @ 30fps MJPEG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소니 IMX415 (1/2.8 ”)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링크 주소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  <a:hlinkClick r:id="rId3"/>
              </a:rPr>
              <a:t>ELP 4K 웹캠 3840x2160 IMX415 MJPEG 30fps CCTV 다초점 수동 줌 CS 렌즈 미니 비디오 캠, PC 컴퓨터 노트북용 USB 카메라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4085" y="1152144"/>
            <a:ext cx="4572571" cy="4572571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864108" y="540067"/>
            <a:ext cx="4963154" cy="54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/>
              <a:t>카메라 8MP</a:t>
            </a:r>
            <a:r>
              <a:rPr lang="ko-KR" altLang="en-US" sz="3000" b="1"/>
              <a:t> </a:t>
            </a:r>
            <a:r>
              <a:rPr lang="en-US" altLang="ko-KR" sz="2500" b="1"/>
              <a:t>(</a:t>
            </a:r>
            <a:r>
              <a:rPr lang="ko-KR" altLang="en-US" sz="2500" b="1"/>
              <a:t>초소형용</a:t>
            </a:r>
            <a:r>
              <a:rPr lang="en-US" altLang="ko-KR" sz="2500" b="1"/>
              <a:t> </a:t>
            </a:r>
            <a:r>
              <a:rPr lang="ko-KR" altLang="en-US" sz="2500" b="1"/>
              <a:t>후보 </a:t>
            </a:r>
            <a:r>
              <a:rPr lang="en-US" altLang="ko-KR" sz="2500" b="1"/>
              <a:t>3)</a:t>
            </a:r>
            <a:endParaRPr lang="en-US" altLang="ko-KR" sz="2500" b="1"/>
          </a:p>
        </p:txBody>
      </p:sp>
    </p:spTree>
    <p:extLst>
      <p:ext uri="{BB962C8B-B14F-4D97-AF65-F5344CB8AC3E}">
        <p14:creationId xmlns:p14="http://schemas.microsoft.com/office/powerpoint/2010/main" val="386360997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300787" y="1152144"/>
            <a:ext cx="5384799" cy="4525963"/>
          </a:xfrm>
        </p:spPr>
        <p:txBody>
          <a:bodyPr>
            <a:normAutofit lnSpcReduction="10000"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제품명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GXIVISION-S8M01W</a:t>
            </a:r>
            <a:endParaRPr lang="en-US" altLang="ko-KR" sz="1800"/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옵션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(5-50mm)</a:t>
            </a:r>
            <a:endParaRPr lang="en-US" altLang="ko-KR" sz="1800"/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₩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70,934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무료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약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 소요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264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x2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448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@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15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fps MJPEG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소니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IMX179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링크 주소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  <a:hlinkClick r:id="rId2"/>
              </a:rPr>
              <a:t>IMX179 HD USB 카메라 8MP 미니 케이스 웹캠, 5-50mm 2.8-12mm 가변 초점 CS 렌즈 플러그 앤 플레이 15fps Windows Linux Android 용 3264x2448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lum contrast="20000"/>
          </a:blip>
          <a:srcRect/>
          <a:stretch>
            <a:fillRect/>
          </a:stretch>
        </p:blipFill>
        <p:spPr>
          <a:xfrm>
            <a:off x="684085" y="1152144"/>
            <a:ext cx="4572571" cy="4572571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864108" y="540067"/>
            <a:ext cx="5231892" cy="54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/>
              <a:t>카메라 8MP</a:t>
            </a:r>
            <a:r>
              <a:rPr lang="ko-KR" altLang="en-US" sz="3000" b="1"/>
              <a:t> </a:t>
            </a:r>
            <a:r>
              <a:rPr lang="en-US" altLang="ko-KR" sz="2500" b="1"/>
              <a:t>(</a:t>
            </a:r>
            <a:r>
              <a:rPr lang="ko-KR" altLang="en-US" sz="2500" b="1"/>
              <a:t>초소형용</a:t>
            </a:r>
            <a:r>
              <a:rPr lang="en-US" altLang="ko-KR" sz="2500" b="1"/>
              <a:t> </a:t>
            </a:r>
            <a:r>
              <a:rPr lang="ko-KR" altLang="en-US" sz="2500" b="1"/>
              <a:t>후보 </a:t>
            </a:r>
            <a:r>
              <a:rPr lang="en-US" altLang="ko-KR" sz="2500" b="1"/>
              <a:t>4)</a:t>
            </a:r>
            <a:endParaRPr lang="en-US" altLang="ko-KR" sz="2500" b="1"/>
          </a:p>
        </p:txBody>
      </p:sp>
    </p:spTree>
    <p:extLst>
      <p:ext uri="{BB962C8B-B14F-4D97-AF65-F5344CB8AC3E}">
        <p14:creationId xmlns:p14="http://schemas.microsoft.com/office/powerpoint/2010/main" val="63116527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300787" y="1152144"/>
            <a:ext cx="5384799" cy="4525963"/>
          </a:xfrm>
        </p:spPr>
        <p:txBody>
          <a:bodyPr>
            <a:normAutofit lnSpcReduction="10000"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제품명 </a:t>
            </a:r>
            <a:r>
              <a:rPr lang="en-US" altLang="ko-KR" sz="1800"/>
              <a:t>: </a:t>
            </a:r>
            <a:r>
              <a:rPr lang="ko-KR" altLang="en-US" sz="1800"/>
              <a:t>5 메가 픽셀 2592*1944 OV5640 카메라</a:t>
            </a:r>
            <a:endParaRPr lang="ko-KR" altLang="en-US" sz="1800"/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옵션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(5-50mm)</a:t>
            </a:r>
            <a:endParaRPr lang="en-US" altLang="ko-KR" sz="1800"/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₩76,574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₩5,653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약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 소요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2592x1944 @ 15fps MJPEG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CMOS OV5640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링크 주소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  <a:hlinkClick r:id="rId2"/>
              </a:rPr>
              <a:t> 5 메가 픽셀 2592*1944 OV5640 카메라 가변 초점 CS 렌즈, 5MP CCTV 보안 웹캠, 리눅스, 안드로이드, 윈도우즈, 맥용 USB 카메라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  <a:hlinkClick r:id="rId2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4085" y="1152144"/>
            <a:ext cx="4572571" cy="4572571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864108" y="540067"/>
            <a:ext cx="4955655" cy="54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/>
              <a:t>카메라 5MP</a:t>
            </a:r>
            <a:r>
              <a:rPr lang="ko-KR" altLang="en-US" sz="3000" b="1"/>
              <a:t> </a:t>
            </a:r>
            <a:r>
              <a:rPr lang="en-US" altLang="ko-KR" sz="2500" b="1"/>
              <a:t>(</a:t>
            </a:r>
            <a:r>
              <a:rPr lang="ko-KR" altLang="en-US" sz="2500" b="1"/>
              <a:t>일반용</a:t>
            </a:r>
            <a:r>
              <a:rPr lang="en-US" altLang="ko-KR" sz="2500" b="1"/>
              <a:t> </a:t>
            </a:r>
            <a:r>
              <a:rPr lang="ko-KR" altLang="en-US" sz="2500" b="1"/>
              <a:t>후보 </a:t>
            </a:r>
            <a:r>
              <a:rPr lang="en-US" altLang="ko-KR" sz="2500" b="1"/>
              <a:t>1)</a:t>
            </a:r>
            <a:endParaRPr lang="en-US" altLang="ko-KR" sz="2500" b="1"/>
          </a:p>
        </p:txBody>
      </p:sp>
    </p:spTree>
    <p:extLst>
      <p:ext uri="{BB962C8B-B14F-4D97-AF65-F5344CB8AC3E}">
        <p14:creationId xmlns:p14="http://schemas.microsoft.com/office/powerpoint/2010/main" val="377185503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300787" y="1152144"/>
            <a:ext cx="5384799" cy="4525963"/>
          </a:xfrm>
        </p:spPr>
        <p:txBody>
          <a:bodyPr>
            <a:normAutofit lnSpcReduction="10000"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제품명 </a:t>
            </a:r>
            <a:r>
              <a:rPr lang="en-US" altLang="ko-KR" sz="1800"/>
              <a:t>: REDEGLE-8852-4053</a:t>
            </a:r>
            <a:endParaRPr lang="en-US" altLang="ko-KR" sz="1800"/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800"/>
              <a:t>옵션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(5-50mm)</a:t>
            </a:r>
            <a:endParaRPr lang="en-US" altLang="ko-KR" sz="1800"/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₩78,510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무료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약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 소요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560x1440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@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fps MJPEG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CMOS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GC4053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링크 주소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  <a:hlinkClick r:id="rId2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  <a:hlinkClick r:id="rId3"/>
              </a:rPr>
              <a:t>REDEAGLE-2K 4MP USB 웹캠 회의 라이브 스트리밍 PC 카메라, 산업용 CS 마운트 메탈 바디 HD 4mm 6mm/5-50mm 가변 초점 줌 렌즈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4085" y="1152144"/>
            <a:ext cx="4572571" cy="4572571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864108" y="540067"/>
            <a:ext cx="4865655" cy="54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/>
              <a:t>카메라 4MP</a:t>
            </a:r>
            <a:r>
              <a:rPr lang="ko-KR" altLang="en-US" sz="3000" b="1"/>
              <a:t> </a:t>
            </a:r>
            <a:r>
              <a:rPr lang="en-US" altLang="ko-KR" sz="2500" b="1"/>
              <a:t>(</a:t>
            </a:r>
            <a:r>
              <a:rPr lang="ko-KR" altLang="en-US" sz="2500" b="1"/>
              <a:t>일반용</a:t>
            </a:r>
            <a:r>
              <a:rPr lang="en-US" altLang="ko-KR" sz="2500" b="1"/>
              <a:t> </a:t>
            </a:r>
            <a:r>
              <a:rPr lang="ko-KR" altLang="en-US" sz="2500" b="1"/>
              <a:t>후보 </a:t>
            </a:r>
            <a:r>
              <a:rPr lang="en-US" altLang="ko-KR" sz="2500" b="1"/>
              <a:t>2)</a:t>
            </a:r>
            <a:endParaRPr lang="en-US" altLang="ko-KR" sz="2500" b="1"/>
          </a:p>
        </p:txBody>
      </p:sp>
    </p:spTree>
    <p:extLst>
      <p:ext uri="{BB962C8B-B14F-4D97-AF65-F5344CB8AC3E}">
        <p14:creationId xmlns:p14="http://schemas.microsoft.com/office/powerpoint/2010/main" val="8102967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342</ep:Words>
  <ep:PresentationFormat>화면 슬라이드 쇼(4:3)</ep:PresentationFormat>
  <ep:Paragraphs>97</ep:Paragraphs>
  <ep:Slides>7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2023-07-27T01:42:00.686</dcterms:created>
  <dc:creator>sjmbe</dc:creator>
  <cp:lastModifiedBy>sjmbe</cp:lastModifiedBy>
  <dcterms:modified xsi:type="dcterms:W3CDTF">2023-07-27T08:09:27.668</dcterms:modified>
  <cp:revision>35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