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4" autoAdjust="0"/>
    <p:restoredTop sz="94660"/>
  </p:normalViewPr>
  <p:slideViewPr>
    <p:cSldViewPr snapToGrid="0">
      <p:cViewPr>
        <p:scale>
          <a:sx n="100" d="100"/>
          <a:sy n="100" d="100"/>
        </p:scale>
        <p:origin x="1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B8A97-7696-4625-A465-4CF5525DF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FCE26A7-EBC6-468D-BF9C-65FFF154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558ED19-2761-4618-8E59-37535482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FA10AD9-D5C2-48A5-A474-B68AA63B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395E174-A532-4B04-B8B3-3635D265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39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9C1830B-8C76-4B6B-836E-DB4235EE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5EA7D9B-8CA0-439D-8116-BCFB484DE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92B9217-0FDC-412A-BC31-573CEE7D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426F803-145E-4583-AFF4-55EE102C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BCD75B8-18C3-4A8B-9860-709634B5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EB63F785-6BED-43B0-A022-C31FB05AD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766D482-206F-40C3-9CAD-59C95DE8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395C000-FC47-4AA7-BFE6-6E0347D1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F9CB0F9-7FC6-4E41-A6E6-4C175DC8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AF541AA-49CF-4464-9629-74C32AB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1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FE7A49-7547-44B6-BEED-5CA97CE7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663F0FE-16AA-4A81-8502-D5CAFF9E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C136B08-4EFF-4A89-A1A9-1AD2550F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BB120F-F8EB-4CC7-8B10-6F218718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11E903E-B773-4387-B22B-BE321E71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5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587D627-BDE8-4FCB-80F1-00A91AEA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5759C23-27B6-407C-B4F3-8989D98A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64CC5C7-1EC9-460E-BD5F-69BD4094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F30D092-4E6E-44A7-853D-D2FE9DAF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84854D0-78F3-48F6-BC98-7514E18C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C1224ED-FBEB-4D2D-A523-1447459C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FF0CDA8-E26A-42A8-9D51-F0880E57E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7092F9A-32B6-4BB5-B17C-336486FB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F8BAA37-8B54-4AE8-BA08-C45D712B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DE5C030-ED33-4FDA-AB2F-EF7444F2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70BFBF3-AB2C-4B09-BB1A-0A81A94C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BADD9C-EFC8-4515-BA24-FB981DBE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FBC36E7-DC68-4582-8DFA-6D734599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105CDEAF-26E8-4E3B-BE95-836E452DB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056674E5-0E7F-42C1-8F07-D66AD81C6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1CD59E7-D0EF-4A1D-B9B7-96F84FA1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505C9BB2-20EB-4079-9ACD-CA20F888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37A3FA8F-308A-46D7-9E46-0581888F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C58D55C4-32BB-45F6-875B-8B2E3FDA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80E05C-BB88-4DFB-9FB4-F0388AF3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7BF2A2F-45A7-436E-A657-CD6D486E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084AE57C-AE25-4491-A3E8-1070322D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8C85E01-118B-48C0-8C0F-4952F30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8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65770E1-95F4-4089-9510-46719FA6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8834B998-B475-431D-9C45-E512A221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16DE926-52A4-4C6A-B453-E6018051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59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C4189D-E646-423E-9BA0-4C446225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6B13DB1-88DE-45F9-BF40-8DED15FE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643BFAF-F1EF-4465-8004-7BC82EF3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D12F8A8-85BD-43E3-8636-B78E2069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7223B57-CE20-409D-86B6-BD7436CF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E4E98E7-7CB4-4D3E-9337-418BA636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67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55A4142-E748-4A83-BBF4-E753ED6A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1DF62A8C-9E6A-47A6-B1F3-2FD174461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4695515-27A7-4684-BC4F-5C7558EA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74099D5-4E18-42BD-9F0D-DF1660A2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E3250DC-0B92-40FD-81C8-1D5B1A2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81B2750-FA4E-4DEF-9914-04E188C9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94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158386C1-9E36-4B42-A6D8-804FCD0B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96B951F-2D85-47B8-9FB7-206409C8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4398D51-CE6F-43E2-AA01-8B8510C03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7AD2-ED4C-42A6-B579-611C30241BAA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5352014-6F41-49D7-8AB8-570B5DE87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784303B-E649-4E16-84C1-A6A3A44C5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14A8-0898-4E69-98C5-4647267FD1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4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1D6601-6115-4833-BE8C-290DB64B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515"/>
            <a:ext cx="9144000" cy="2387600"/>
          </a:xfrm>
        </p:spPr>
        <p:txBody>
          <a:bodyPr/>
          <a:lstStyle/>
          <a:p>
            <a:r>
              <a:rPr lang="fr-FR" b="1" dirty="0"/>
              <a:t>PROJET DEVELOPPEMENT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7300E70-D3D2-465E-BC59-2730155F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5098"/>
            <a:ext cx="9144000" cy="1655762"/>
          </a:xfrm>
        </p:spPr>
        <p:txBody>
          <a:bodyPr/>
          <a:lstStyle/>
          <a:p>
            <a:r>
              <a:rPr lang="fr-FR" dirty="0"/>
              <a:t>Gestion de tickets d’incidents</a:t>
            </a:r>
          </a:p>
          <a:p>
            <a:r>
              <a:rPr lang="fr-FR" dirty="0"/>
              <a:t>Jérôme COFFIN – Camille LEOU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3EA11B7-9536-4E16-87C6-54A379BE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" y="111292"/>
            <a:ext cx="2732625" cy="10110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AC9BC0B-9061-44F8-BE3D-E248E4BC7293}"/>
              </a:ext>
            </a:extLst>
          </p:cNvPr>
          <p:cNvSpPr txBox="1"/>
          <p:nvPr/>
        </p:nvSpPr>
        <p:spPr>
          <a:xfrm>
            <a:off x="-1" y="6562042"/>
            <a:ext cx="1232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L3 RI-APP											              M.DJERROUD</a:t>
            </a:r>
          </a:p>
        </p:txBody>
      </p:sp>
      <p:pic>
        <p:nvPicPr>
          <p:cNvPr id="1026" name="Picture 2" descr="RÃ©sultat de recherche d'images pour &quot;web&quot;">
            <a:extLst>
              <a:ext uri="{FF2B5EF4-FFF2-40B4-BE49-F238E27FC236}">
                <a16:creationId xmlns:a16="http://schemas.microsoft.com/office/drawing/2014/main" xmlns="" id="{45791BA6-2667-4FF4-A235-793AB468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36" y="4360832"/>
            <a:ext cx="2394527" cy="16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CAE809-1184-4490-B3F4-ABCD9C00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5" y="0"/>
            <a:ext cx="9201150" cy="1325563"/>
          </a:xfrm>
        </p:spPr>
        <p:txBody>
          <a:bodyPr/>
          <a:lstStyle/>
          <a:p>
            <a:r>
              <a:rPr lang="fr-FR" sz="6000" b="1" dirty="0"/>
              <a:t>Contexte</a:t>
            </a:r>
            <a:endParaRPr lang="fr-FR" b="1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9008D9A6-85FC-4D2F-8F92-50A2ADD6B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r="53767"/>
          <a:stretch/>
        </p:blipFill>
        <p:spPr>
          <a:xfrm>
            <a:off x="-1969656" y="0"/>
            <a:ext cx="3833090" cy="6858000"/>
          </a:xfrm>
          <a:ln w="57150">
            <a:solidFill>
              <a:srgbClr val="00B0F0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7BE4FF40-2BD0-4390-867F-D27839FDF787}"/>
              </a:ext>
            </a:extLst>
          </p:cNvPr>
          <p:cNvSpPr txBox="1"/>
          <p:nvPr/>
        </p:nvSpPr>
        <p:spPr>
          <a:xfrm>
            <a:off x="2362200" y="1195576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Développer une application de gestion de tickets d’incidents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971ADEE4-D432-418E-8C49-23ADC271C390}"/>
              </a:ext>
            </a:extLst>
          </p:cNvPr>
          <p:cNvSpPr txBox="1">
            <a:spLocks/>
          </p:cNvSpPr>
          <p:nvPr/>
        </p:nvSpPr>
        <p:spPr>
          <a:xfrm>
            <a:off x="1952625" y="1657241"/>
            <a:ext cx="9201150" cy="72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Fonctionnalités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xmlns="" id="{92F754E2-86C0-45FC-8B60-93D399D6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9658"/>
              </p:ext>
            </p:extLst>
          </p:nvPr>
        </p:nvGraphicFramePr>
        <p:xfrm>
          <a:off x="2133600" y="2317997"/>
          <a:ext cx="9753600" cy="432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xmlns="" val="372475531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4282884331"/>
                    </a:ext>
                  </a:extLst>
                </a:gridCol>
              </a:tblGrid>
              <a:tr h="44906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Rapporteur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5287046"/>
                  </a:ext>
                </a:extLst>
              </a:tr>
              <a:tr h="12722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Authentification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Gestion des utilisateurs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Création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Modification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Suppression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Statistiques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Gestion de projets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Création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Modification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Suppression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Gestion de clients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Création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Modification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Suppression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tickets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Authentification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Statistiques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Gestion des statuts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765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CAE809-1184-4490-B3F4-ABCD9C00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5" y="0"/>
            <a:ext cx="9201150" cy="1325563"/>
          </a:xfrm>
        </p:spPr>
        <p:txBody>
          <a:bodyPr/>
          <a:lstStyle/>
          <a:p>
            <a:r>
              <a:rPr lang="fr-FR" sz="6000" b="1" dirty="0"/>
              <a:t>Organisation du projet</a:t>
            </a:r>
            <a:endParaRPr lang="fr-FR" b="1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9008D9A6-85FC-4D2F-8F92-50A2ADD6B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r="53767"/>
          <a:stretch/>
        </p:blipFill>
        <p:spPr>
          <a:xfrm>
            <a:off x="-1969656" y="0"/>
            <a:ext cx="3833090" cy="6858000"/>
          </a:xfrm>
          <a:ln w="57150">
            <a:solidFill>
              <a:srgbClr val="00B0F0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7BE4FF40-2BD0-4390-867F-D27839FDF787}"/>
              </a:ext>
            </a:extLst>
          </p:cNvPr>
          <p:cNvSpPr txBox="1"/>
          <p:nvPr/>
        </p:nvSpPr>
        <p:spPr>
          <a:xfrm>
            <a:off x="2295525" y="1325563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Conception de la base de données grâce à un modèle conceptuel de données (MCD)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Diagrammes des classes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971ADEE4-D432-418E-8C49-23ADC271C390}"/>
              </a:ext>
            </a:extLst>
          </p:cNvPr>
          <p:cNvSpPr txBox="1">
            <a:spLocks/>
          </p:cNvSpPr>
          <p:nvPr/>
        </p:nvSpPr>
        <p:spPr>
          <a:xfrm>
            <a:off x="2190750" y="2953900"/>
            <a:ext cx="9201150" cy="72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MCD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5F1BDBE-31C4-487E-9492-CC0022D66A9A}"/>
              </a:ext>
            </a:extLst>
          </p:cNvPr>
          <p:cNvSpPr txBox="1"/>
          <p:nvPr/>
        </p:nvSpPr>
        <p:spPr>
          <a:xfrm>
            <a:off x="2295525" y="3841930"/>
            <a:ext cx="4305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4  tables (Ticket, utilisateurs, client, projet)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1 jointure de table (statut)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1FFEE727-E69F-4026-A73F-6E86CD97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3434938"/>
            <a:ext cx="5004091" cy="32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9008D9A6-85FC-4D2F-8F92-50A2ADD6B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r="53767"/>
          <a:stretch/>
        </p:blipFill>
        <p:spPr>
          <a:xfrm>
            <a:off x="-1969656" y="0"/>
            <a:ext cx="3833090" cy="6858000"/>
          </a:xfrm>
          <a:ln w="57150">
            <a:solidFill>
              <a:srgbClr val="00B0F0"/>
            </a:solidFill>
          </a:ln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xmlns="" id="{971ADEE4-D432-418E-8C49-23ADC271C390}"/>
              </a:ext>
            </a:extLst>
          </p:cNvPr>
          <p:cNvSpPr txBox="1">
            <a:spLocks/>
          </p:cNvSpPr>
          <p:nvPr/>
        </p:nvSpPr>
        <p:spPr>
          <a:xfrm>
            <a:off x="2295525" y="309434"/>
            <a:ext cx="9201150" cy="72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Diagramme des classes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5F1BDBE-31C4-487E-9492-CC0022D66A9A}"/>
              </a:ext>
            </a:extLst>
          </p:cNvPr>
          <p:cNvSpPr txBox="1"/>
          <p:nvPr/>
        </p:nvSpPr>
        <p:spPr>
          <a:xfrm>
            <a:off x="2295525" y="1289230"/>
            <a:ext cx="4305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4 classes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/>
              <a:t>Ticket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/>
              <a:t>Utilisateur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/>
              <a:t>Client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/>
              <a:t>Projet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2 compositions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/>
              <a:t>Utilisateur – ticket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/>
              <a:t>Client – ticket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1 association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/>
              <a:t>Client – projet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40146340-EFB8-441C-B6D1-F29C0C514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49" y="1543050"/>
            <a:ext cx="451172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CAE809-1184-4490-B3F4-ABCD9C00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5" y="0"/>
            <a:ext cx="9201150" cy="1325563"/>
          </a:xfrm>
        </p:spPr>
        <p:txBody>
          <a:bodyPr>
            <a:normAutofit fontScale="90000"/>
          </a:bodyPr>
          <a:lstStyle/>
          <a:p>
            <a:r>
              <a:rPr lang="fr-FR" sz="6000" b="1" dirty="0"/>
              <a:t>Application de gestion de tickets</a:t>
            </a:r>
            <a:endParaRPr lang="fr-FR" b="1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9008D9A6-85FC-4D2F-8F92-50A2ADD6B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r="53767"/>
          <a:stretch/>
        </p:blipFill>
        <p:spPr>
          <a:xfrm>
            <a:off x="-1969656" y="0"/>
            <a:ext cx="3833090" cy="6858000"/>
          </a:xfrm>
          <a:ln w="57150">
            <a:solidFill>
              <a:srgbClr val="00B0F0"/>
            </a:solidFill>
          </a:ln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xmlns="" id="{5CCF37AC-CB90-41B4-9AAC-1EF95CB7E27A}"/>
              </a:ext>
            </a:extLst>
          </p:cNvPr>
          <p:cNvSpPr txBox="1">
            <a:spLocks/>
          </p:cNvSpPr>
          <p:nvPr/>
        </p:nvSpPr>
        <p:spPr>
          <a:xfrm>
            <a:off x="1943100" y="1119059"/>
            <a:ext cx="9201150" cy="72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Statistiques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266277F7-EDC5-4E86-A3E1-A22A1EC87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4" y="2960868"/>
            <a:ext cx="5244671" cy="327792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1C822823-D0F8-48C8-80AA-EE6D468520AA}"/>
              </a:ext>
            </a:extLst>
          </p:cNvPr>
          <p:cNvSpPr txBox="1"/>
          <p:nvPr/>
        </p:nvSpPr>
        <p:spPr>
          <a:xfrm>
            <a:off x="2004575" y="4857749"/>
            <a:ext cx="414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Diagramme bâtons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Diagramme « donut »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926BE275-A815-4EBE-8664-6A435919C3FF}"/>
              </a:ext>
            </a:extLst>
          </p:cNvPr>
          <p:cNvSpPr txBox="1"/>
          <p:nvPr/>
        </p:nvSpPr>
        <p:spPr>
          <a:xfrm>
            <a:off x="6831158" y="2586231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Graphe</a:t>
            </a:r>
          </a:p>
        </p:txBody>
      </p:sp>
      <p:pic>
        <p:nvPicPr>
          <p:cNvPr id="4098" name="41A7015E-FEA6-483A-8FDC-957158165099" descr="F7453254-2E2F-4BCE-9450-E4EDAAFCC6FB@campus">
            <a:extLst>
              <a:ext uri="{FF2B5EF4-FFF2-40B4-BE49-F238E27FC236}">
                <a16:creationId xmlns:a16="http://schemas.microsoft.com/office/drawing/2014/main" xmlns="" id="{141F2E57-BB4F-472B-9037-56C7116E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67" y="2082337"/>
            <a:ext cx="4309321" cy="269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CAE809-1184-4490-B3F4-ABCD9C00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5" y="0"/>
            <a:ext cx="9201150" cy="1325563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Rapporteur</a:t>
            </a:r>
            <a:endParaRPr lang="fr-FR" b="1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9008D9A6-85FC-4D2F-8F92-50A2ADD6B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r="53767"/>
          <a:stretch/>
        </p:blipFill>
        <p:spPr>
          <a:xfrm>
            <a:off x="-1969656" y="0"/>
            <a:ext cx="3833090" cy="6858000"/>
          </a:xfrm>
          <a:ln w="57150">
            <a:solidFill>
              <a:srgbClr val="00B0F0"/>
            </a:solidFill>
          </a:ln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xmlns="" id="{5CCF37AC-CB90-41B4-9AAC-1EF95CB7E27A}"/>
              </a:ext>
            </a:extLst>
          </p:cNvPr>
          <p:cNvSpPr txBox="1">
            <a:spLocks/>
          </p:cNvSpPr>
          <p:nvPr/>
        </p:nvSpPr>
        <p:spPr>
          <a:xfrm>
            <a:off x="1943100" y="1119059"/>
            <a:ext cx="9201150" cy="72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Gestion des utilisateurs/projets/clients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AB9C17DD-0150-4AC3-96F8-9EF0E95073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/>
        </p:blipFill>
        <p:spPr>
          <a:xfrm>
            <a:off x="3486150" y="1933576"/>
            <a:ext cx="5583608" cy="30826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BA6D5140-604D-46D1-998D-A3D6DB4BA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31806" r="32515" b="31111"/>
          <a:stretch/>
        </p:blipFill>
        <p:spPr>
          <a:xfrm>
            <a:off x="9793658" y="1199104"/>
            <a:ext cx="2200795" cy="1460182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0687C603-6B50-43EB-8663-35603020FC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8" t="43174" r="34205" b="41667"/>
          <a:stretch/>
        </p:blipFill>
        <p:spPr>
          <a:xfrm>
            <a:off x="9069758" y="5453191"/>
            <a:ext cx="2924695" cy="87228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70DCDD99-18E9-4D5F-82D2-051F4BE54D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58889"/>
          <a:stretch/>
        </p:blipFill>
        <p:spPr>
          <a:xfrm>
            <a:off x="2124075" y="5372169"/>
            <a:ext cx="6134100" cy="1363133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89F5865E-6519-4EAF-9DD5-41A43EEB6C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191125" y="4410075"/>
            <a:ext cx="2552700" cy="9620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9A7E49B2-AB44-4E00-80EC-69EC0E1199FA}"/>
              </a:ext>
            </a:extLst>
          </p:cNvPr>
          <p:cNvCxnSpPr>
            <a:endCxn id="12" idx="0"/>
          </p:cNvCxnSpPr>
          <p:nvPr/>
        </p:nvCxnSpPr>
        <p:spPr>
          <a:xfrm>
            <a:off x="8620125" y="4317589"/>
            <a:ext cx="1911981" cy="1135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69A52001-E549-483F-95BE-7C492CF273BD}"/>
              </a:ext>
            </a:extLst>
          </p:cNvPr>
          <p:cNvCxnSpPr>
            <a:stCxn id="7" idx="1"/>
          </p:cNvCxnSpPr>
          <p:nvPr/>
        </p:nvCxnSpPr>
        <p:spPr>
          <a:xfrm flipH="1">
            <a:off x="8839200" y="1929195"/>
            <a:ext cx="954458" cy="404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CAE809-1184-4490-B3F4-ABCD9C00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5" y="0"/>
            <a:ext cx="9201150" cy="1325563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Développeur</a:t>
            </a:r>
            <a:endParaRPr lang="fr-FR" b="1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9008D9A6-85FC-4D2F-8F92-50A2ADD6B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r="53767"/>
          <a:stretch/>
        </p:blipFill>
        <p:spPr>
          <a:xfrm>
            <a:off x="-1969656" y="0"/>
            <a:ext cx="3833090" cy="6858000"/>
          </a:xfrm>
          <a:ln w="57150">
            <a:solidFill>
              <a:srgbClr val="00B0F0"/>
            </a:solidFill>
          </a:ln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xmlns="" id="{5CCF37AC-CB90-41B4-9AAC-1EF95CB7E27A}"/>
              </a:ext>
            </a:extLst>
          </p:cNvPr>
          <p:cNvSpPr txBox="1">
            <a:spLocks/>
          </p:cNvSpPr>
          <p:nvPr/>
        </p:nvSpPr>
        <p:spPr>
          <a:xfrm>
            <a:off x="1943100" y="1119059"/>
            <a:ext cx="9201150" cy="72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Gestion des tickets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pic>
        <p:nvPicPr>
          <p:cNvPr id="3074" name="84CE6015-DCEC-446E-9DA0-551B38E8F3B3" descr="CD3C7132-C8AD-48A3-99EE-3529B5BF5979@campus">
            <a:extLst>
              <a:ext uri="{FF2B5EF4-FFF2-40B4-BE49-F238E27FC236}">
                <a16:creationId xmlns:a16="http://schemas.microsoft.com/office/drawing/2014/main" xmlns="" id="{A0880871-10C7-476E-90A6-2475A4235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295525"/>
            <a:ext cx="621792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D3B8F9C-F497-474A-B135-436335398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31389" r="32031" b="31111"/>
          <a:stretch/>
        </p:blipFill>
        <p:spPr>
          <a:xfrm>
            <a:off x="9009354" y="1486854"/>
            <a:ext cx="2963572" cy="19421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F08CC0D9-56FB-4010-8134-240CC7790CC6}"/>
              </a:ext>
            </a:extLst>
          </p:cNvPr>
          <p:cNvCxnSpPr>
            <a:stCxn id="5" idx="1"/>
          </p:cNvCxnSpPr>
          <p:nvPr/>
        </p:nvCxnSpPr>
        <p:spPr>
          <a:xfrm flipH="1">
            <a:off x="8181975" y="2457927"/>
            <a:ext cx="827379" cy="22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136</Words>
  <Application>Microsoft Macintosh PowerPoint</Application>
  <PresentationFormat>Grand écran</PresentationFormat>
  <Paragraphs>56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Thème Office</vt:lpstr>
      <vt:lpstr>PROJET DEVELOPPEMENT WEB</vt:lpstr>
      <vt:lpstr>Contexte</vt:lpstr>
      <vt:lpstr>Organisation du projet</vt:lpstr>
      <vt:lpstr>Présentation PowerPoint</vt:lpstr>
      <vt:lpstr>Application de gestion de tickets</vt:lpstr>
      <vt:lpstr>Rapporteur</vt:lpstr>
      <vt:lpstr>Développeur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DEVELOPPEMENT WEB</dc:title>
  <dc:creator>Camille Leou</dc:creator>
  <cp:lastModifiedBy>Jérôme COFFIN</cp:lastModifiedBy>
  <cp:revision>20</cp:revision>
  <dcterms:created xsi:type="dcterms:W3CDTF">2019-07-16T09:49:43Z</dcterms:created>
  <dcterms:modified xsi:type="dcterms:W3CDTF">2019-07-16T12:01:49Z</dcterms:modified>
</cp:coreProperties>
</file>