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e09cb8e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e09cb8e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e09cb8e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e09cb8e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ee09cb8e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ee09cb8e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e09cb8e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e09cb8e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e09cb8e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e09cb8e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ee09cb8e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ee09cb8e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08800" y="777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cifrado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08800" y="2073600"/>
            <a:ext cx="82221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2.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000"/>
              <a:t>Paulina Cardoso Fuentes - A01701490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000"/>
              <a:t>Paola Adriana Millares Forno - A01705674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000"/>
              <a:t>Diego Arturo Padilla Domínguez - A01552594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000"/>
              <a:t>Julio César Gómez González - A01274966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000"/>
              <a:t>Carolina Herrera Martínez - A01411547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 sz="2000"/>
              <a:t>Cutberto Arizabalo Nava - A01411431</a:t>
            </a:r>
            <a:endParaRPr sz="220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25228" l="0" r="0" t="0"/>
          <a:stretch/>
        </p:blipFill>
        <p:spPr>
          <a:xfrm>
            <a:off x="5602050" y="2264950"/>
            <a:ext cx="3325300" cy="240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algoritmo: cifrado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a seguir para realizar el cifrado completo del mensaje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Dividir el mensaje en dos bloques de igual longitud.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Asignar un número de posición a cada bloque.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Cifrar de manera independiente cada bloque utilizando su número de posición como valor diferenciador para el desplazamiento que se aplicará.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Unir ambos bloques en uno solo.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76" y="0"/>
            <a:ext cx="2194024" cy="21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algoritmo: cifrado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a seguir para realizar el cifrado de cada bloque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Colocar el fragmento del mensaje en una matriz.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Intercambiar filas por columnas.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Aplicar una operación XOR utilizando una clave autogenerada.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Desplazar N cantidad de veces los caracteres a la derecha en la tabla ASCII, siendo N determinado por la posición del bloque a cifrar en el mensaje total.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Aplicar otra operación XOR utilizando una clave autogenerada.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Vaciar los caracteres de la matriz en una cadena de texto.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76" y="0"/>
            <a:ext cx="2194024" cy="21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algoritmo: descifrado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a seguir para realizar el descifrado completo del mensaje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Dividir el mensaje en dos bloques de igual longitud.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Asignar un número de posición a cada bloque.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Descifrar de manera independiente cada bloque utilizando su número de posición como valor diferenciador para el desplazamiento en sentido </a:t>
            </a:r>
            <a:r>
              <a:rPr lang="es"/>
              <a:t>contrario</a:t>
            </a:r>
            <a:r>
              <a:rPr lang="es"/>
              <a:t> que se aplicará.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Unir ambos bloques en uno solo.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76" y="0"/>
            <a:ext cx="2194024" cy="21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algoritmo: descifrado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a seguir para realizar el descifrado de cada bloque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Colocar el mensaje en una matriz.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Aplicar una operación XOR utilizando una clave autogenerada.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Intercambiar filas por columnas en la matriz.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Desplazar N cantidad de veces los caracteres a la izquierda en la tabla ASCII, siendo N determinado por la posición del bloque a cifrar en el mensaje total.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Aplicar otra operación XOR utilizando una clave autogenerada.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Vaciar los caracteres de la matriz en una cadena de texto.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76" y="0"/>
            <a:ext cx="2194024" cy="212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la aplicación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982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 desarrollado en C++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Aplicación universal de consola desarrollada en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Interfaz visual desarrollada en Visual C++ Utilizando Visual Studio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aplicación final es un ejecutable de Windows x86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00" y="2450262"/>
            <a:ext cx="1721385" cy="193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500" y="2513988"/>
            <a:ext cx="1934901" cy="19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225" y="2513988"/>
            <a:ext cx="1807425" cy="18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6">
            <a:alphaModFix/>
          </a:blip>
          <a:srcRect b="24328" l="0" r="0" t="0"/>
          <a:stretch/>
        </p:blipFill>
        <p:spPr>
          <a:xfrm>
            <a:off x="6949975" y="0"/>
            <a:ext cx="2194024" cy="16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772300" y="1607350"/>
            <a:ext cx="35994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0000"/>
              <a:t>Demo</a:t>
            </a:r>
            <a:endParaRPr sz="100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24328" l="0" r="0" t="0"/>
          <a:stretch/>
        </p:blipFill>
        <p:spPr>
          <a:xfrm>
            <a:off x="6949975" y="0"/>
            <a:ext cx="2194024" cy="16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