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2" r:id="rId5"/>
    <p:sldId id="265" r:id="rId6"/>
    <p:sldId id="264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40D9C-FB60-461F-83AA-CFF1FDD4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2E8DC-7987-4DCA-9D77-6700EA63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45AEF-5A96-47A1-95C4-06C96F44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1F577-330A-4D74-ACF3-E91B7DB4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4BA01-78BE-4FC5-A2AB-60B9AE67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3D13-2E68-42C8-AC96-F9367DD3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D6CA25-057A-4917-937F-1685926C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6867B-5E0A-491F-AAE6-F93B8C5F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09FA9-C7CD-4ADE-8933-3CB5D41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37E24-155C-4028-B5C1-357E4211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783B74-B8FC-4B15-9213-9CB89D66C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12A7EF-CD93-42B6-A2CE-9C737D82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B7AC5-F864-4961-8797-D77F2AAF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0731B-0F61-4471-A5E0-65BE8875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02118-3B51-4BE2-8B95-6F76B9EA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3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5C0F-B828-490C-A6CB-396EC616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C980C-F158-4204-BE64-31644698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D591B-1C05-40EE-983B-3CC036C9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19D0A-1A11-485B-8219-8FD68BB2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BF681-1AE3-4B28-8D8B-E1AE5ABD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A0E0C-7742-4D8C-A3E5-C0A5AEBE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6752E-5F03-45FE-9BA9-7596392D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8BF26-F076-4BEC-8E17-A2780512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BDF9C-D931-428A-B015-61F57DF1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C3263-6130-4BE9-BF9F-2B85171F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02418-CB92-454D-8126-A79F86D6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55C58-C446-4344-9129-0378BE508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56F3A7-F5D6-4643-8E15-09E0CD78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A8246-09C2-43DE-9503-570D83B7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99658-5C76-4B27-8F43-90B6FC40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A5DA6D-4398-4C86-A292-55B0647A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35B5-7FE1-4DE4-953F-E4D0ED18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F7792F-DD35-4D1C-9619-C940ECFB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C0BE6-9F2C-4F62-862F-6F495B93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8E9F46-FF82-4BD4-A29F-0ADE833C4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E37155-0D79-47DC-BECD-A7B1F4B9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A7BAF3-D23F-49CE-AB31-342EB135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CDA760-A9D6-4DCE-919A-F770026A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D727F2-D781-487F-B478-4564D425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7FAA9-109D-44BE-82B7-97019CBF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B178C9-E1FA-414F-8C1D-9E058E4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380F5E-A9B8-4162-956B-B0047DD2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CBA276-5B2F-4765-9EB4-3E40138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3C32EE-FF7F-4F62-95F0-AFEB951D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9A19D3-77B7-4200-9059-ACF7D4E2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CCC58-53B5-48E8-A207-C2A7FCDF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5D257-2BAF-4AD9-863F-DD62BDB2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2E22-BEA9-40D3-8B0A-CC0A0C3E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25B5C9-69B3-4598-B769-03F39921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5863B-5CAB-41D4-8D68-8A164913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546483-174A-43CB-9FAB-3866E36A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401D1-16EA-4B25-94F9-C2BD9D2B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048AA-D173-48E6-9ED1-543362FD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157D22-A1A1-40D1-BFD2-F2A53946C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5913E-5CB7-4A23-90A3-C0EB3FDD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DEDCE-42D0-4D06-9C1A-9C2B28BF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814574-9C19-4F4A-BBA1-305B4AD5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99A1C1-5499-45A7-BCAA-F950E44A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CE2C0B-9926-41A8-962C-1B3EBD39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78579A-6C0C-4CFB-A04A-9AD19205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AEBDF-245B-41B7-A21B-6305B39AF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8522-4E69-4E68-A7D4-6ADF100E4006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81199B-6BCA-463D-81F7-06F52F25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59CB1-2AC7-45B4-9FA2-4F7E56D5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5EFF-63A6-4469-866A-652ACE9566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D6ACDF93-6DB3-4C47-83EA-0AA86CF47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57" y="1017677"/>
            <a:ext cx="2949359" cy="5313681"/>
          </a:xfrm>
        </p:spPr>
      </p:pic>
      <p:pic>
        <p:nvPicPr>
          <p:cNvPr id="11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94D51D8E-E9E2-4417-A80F-8D34DC1B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8762"/>
            <a:ext cx="2794245" cy="5415915"/>
          </a:xfrm>
          <a:prstGeom prst="rect">
            <a:avLst/>
          </a:prstGeom>
        </p:spPr>
      </p:pic>
      <p:pic>
        <p:nvPicPr>
          <p:cNvPr id="12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F3EB97D0-C5B5-430A-8373-FFF8A5F5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01"/>
            <a:ext cx="2794245" cy="65087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A0D8479-D675-4727-A6C3-00C9F59B52E5}"/>
              </a:ext>
            </a:extLst>
          </p:cNvPr>
          <p:cNvSpPr txBox="1"/>
          <p:nvPr/>
        </p:nvSpPr>
        <p:spPr>
          <a:xfrm>
            <a:off x="838200" y="210939"/>
            <a:ext cx="279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NatGas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253896-2C7A-497A-8F52-879C11222355}"/>
              </a:ext>
            </a:extLst>
          </p:cNvPr>
          <p:cNvSpPr txBox="1"/>
          <p:nvPr/>
        </p:nvSpPr>
        <p:spPr>
          <a:xfrm>
            <a:off x="4074161" y="1680905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Usuario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B2DDAA-A0F3-4FA0-99B7-0E2828AEB331}"/>
              </a:ext>
            </a:extLst>
          </p:cNvPr>
          <p:cNvSpPr txBox="1"/>
          <p:nvPr/>
        </p:nvSpPr>
        <p:spPr>
          <a:xfrm>
            <a:off x="4074160" y="2727912"/>
            <a:ext cx="268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Contraseña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A21F41-F30F-45BF-B8E8-2A2DF2E73D7E}"/>
              </a:ext>
            </a:extLst>
          </p:cNvPr>
          <p:cNvSpPr/>
          <p:nvPr/>
        </p:nvSpPr>
        <p:spPr>
          <a:xfrm>
            <a:off x="4074161" y="1988682"/>
            <a:ext cx="3982719" cy="490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D2CBD20-1646-4B9C-B67A-798FA4B97E9A}"/>
              </a:ext>
            </a:extLst>
          </p:cNvPr>
          <p:cNvSpPr/>
          <p:nvPr/>
        </p:nvSpPr>
        <p:spPr>
          <a:xfrm>
            <a:off x="4074160" y="3054332"/>
            <a:ext cx="3982719" cy="490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72DEC0-0470-4834-901B-189337696497}"/>
              </a:ext>
            </a:extLst>
          </p:cNvPr>
          <p:cNvSpPr txBox="1"/>
          <p:nvPr/>
        </p:nvSpPr>
        <p:spPr>
          <a:xfrm>
            <a:off x="4924098" y="124528"/>
            <a:ext cx="2343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Página de autenticación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D28B8947-4A58-4052-8106-88B396FDD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1"/>
            <a:ext cx="2794245" cy="6508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698D53-D564-4C17-A6E6-F2B110E0E17A}"/>
              </a:ext>
            </a:extLst>
          </p:cNvPr>
          <p:cNvSpPr txBox="1"/>
          <p:nvPr/>
        </p:nvSpPr>
        <p:spPr>
          <a:xfrm>
            <a:off x="838200" y="200779"/>
            <a:ext cx="279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NatGas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E94995-A33F-4828-A4EA-7C72AB212D0F}"/>
              </a:ext>
            </a:extLst>
          </p:cNvPr>
          <p:cNvSpPr txBox="1"/>
          <p:nvPr/>
        </p:nvSpPr>
        <p:spPr>
          <a:xfrm>
            <a:off x="4711076" y="10297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7D08F1-363D-4306-A41B-802CD00FFCA2}"/>
              </a:ext>
            </a:extLst>
          </p:cNvPr>
          <p:cNvSpPr txBox="1"/>
          <p:nvPr/>
        </p:nvSpPr>
        <p:spPr>
          <a:xfrm>
            <a:off x="4711074" y="33157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E29869-56A6-4752-93C4-5C7049B0FBB8}"/>
              </a:ext>
            </a:extLst>
          </p:cNvPr>
          <p:cNvSpPr txBox="1"/>
          <p:nvPr/>
        </p:nvSpPr>
        <p:spPr>
          <a:xfrm>
            <a:off x="5289118" y="149289"/>
            <a:ext cx="174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Página principal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95D695-A22A-4D37-A60B-BF514A778CC1}"/>
              </a:ext>
            </a:extLst>
          </p:cNvPr>
          <p:cNvSpPr txBox="1"/>
          <p:nvPr/>
        </p:nvSpPr>
        <p:spPr>
          <a:xfrm>
            <a:off x="4711074" y="56017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47033D-6402-47E3-9A34-AB91206B6669}"/>
              </a:ext>
            </a:extLst>
          </p:cNvPr>
          <p:cNvSpPr txBox="1"/>
          <p:nvPr/>
        </p:nvSpPr>
        <p:spPr>
          <a:xfrm>
            <a:off x="9768594" y="1027904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E5D4FD-FECE-4398-842E-37EFE027D307}"/>
              </a:ext>
            </a:extLst>
          </p:cNvPr>
          <p:cNvSpPr txBox="1"/>
          <p:nvPr/>
        </p:nvSpPr>
        <p:spPr>
          <a:xfrm>
            <a:off x="8383676" y="1027903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EEA157-58CF-4C57-BFEA-968FE12671A3}"/>
              </a:ext>
            </a:extLst>
          </p:cNvPr>
          <p:cNvSpPr txBox="1"/>
          <p:nvPr/>
        </p:nvSpPr>
        <p:spPr>
          <a:xfrm>
            <a:off x="9768592" y="3313900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61FB31D-C3C5-42A4-830C-911BD61C9852}"/>
              </a:ext>
            </a:extLst>
          </p:cNvPr>
          <p:cNvSpPr txBox="1"/>
          <p:nvPr/>
        </p:nvSpPr>
        <p:spPr>
          <a:xfrm>
            <a:off x="8383674" y="3313899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BBC9BCE-EB84-4926-ACB4-386C7EB01D20}"/>
              </a:ext>
            </a:extLst>
          </p:cNvPr>
          <p:cNvSpPr txBox="1"/>
          <p:nvPr/>
        </p:nvSpPr>
        <p:spPr>
          <a:xfrm>
            <a:off x="9768590" y="5603667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1BF5185-DD80-492F-AF36-12925A81F4AA}"/>
              </a:ext>
            </a:extLst>
          </p:cNvPr>
          <p:cNvSpPr txBox="1"/>
          <p:nvPr/>
        </p:nvSpPr>
        <p:spPr>
          <a:xfrm>
            <a:off x="8383672" y="5603666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0C147EC-F42B-4F8D-8C54-2DC561C1BB49}"/>
              </a:ext>
            </a:extLst>
          </p:cNvPr>
          <p:cNvSpPr txBox="1"/>
          <p:nvPr/>
        </p:nvSpPr>
        <p:spPr>
          <a:xfrm>
            <a:off x="838201" y="1027904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Nuevo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35DE49F-24A3-428C-9B26-C5814599A39C}"/>
              </a:ext>
            </a:extLst>
          </p:cNvPr>
          <p:cNvSpPr txBox="1"/>
          <p:nvPr/>
        </p:nvSpPr>
        <p:spPr>
          <a:xfrm>
            <a:off x="838200" y="1519668"/>
            <a:ext cx="20204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Todos los proyectos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4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5C500472-5BBC-4205-9554-C7A84016C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5" y="2192919"/>
            <a:ext cx="3095618" cy="400422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5A5EAC7-0988-4AEA-BA92-3408B5C68B6A}"/>
              </a:ext>
            </a:extLst>
          </p:cNvPr>
          <p:cNvSpPr/>
          <p:nvPr/>
        </p:nvSpPr>
        <p:spPr>
          <a:xfrm>
            <a:off x="4711074" y="1519668"/>
            <a:ext cx="5057515" cy="1552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91C4CB8-1E62-40D5-B5B9-D1B6CF09A8E1}"/>
              </a:ext>
            </a:extLst>
          </p:cNvPr>
          <p:cNvSpPr txBox="1"/>
          <p:nvPr/>
        </p:nvSpPr>
        <p:spPr>
          <a:xfrm>
            <a:off x="4711074" y="1547407"/>
            <a:ext cx="5057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Descripción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62FE355-FBB1-4013-B879-34A8295BBA85}"/>
              </a:ext>
            </a:extLst>
          </p:cNvPr>
          <p:cNvSpPr/>
          <p:nvPr/>
        </p:nvSpPr>
        <p:spPr>
          <a:xfrm>
            <a:off x="4711074" y="3833402"/>
            <a:ext cx="5057515" cy="1552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E42B36A-8D3D-46B0-AA5B-42F9B59F595C}"/>
              </a:ext>
            </a:extLst>
          </p:cNvPr>
          <p:cNvSpPr txBox="1"/>
          <p:nvPr/>
        </p:nvSpPr>
        <p:spPr>
          <a:xfrm>
            <a:off x="4711074" y="3861141"/>
            <a:ext cx="5057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Descripción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0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FD5EF7A0-3A6B-44A4-9A66-E601A4383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84" y="1519668"/>
            <a:ext cx="1547809" cy="1582507"/>
          </a:xfrm>
          <a:prstGeom prst="rect">
            <a:avLst/>
          </a:prstGeom>
        </p:spPr>
      </p:pic>
      <p:pic>
        <p:nvPicPr>
          <p:cNvPr id="51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1267FC33-A920-4F47-A3D6-A8A895CB8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84" y="3833402"/>
            <a:ext cx="1547809" cy="15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E37D059-8B85-4188-B4FB-A86CA682F86F}"/>
              </a:ext>
            </a:extLst>
          </p:cNvPr>
          <p:cNvSpPr txBox="1"/>
          <p:nvPr/>
        </p:nvSpPr>
        <p:spPr>
          <a:xfrm>
            <a:off x="4711076" y="10297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17804B-ECFD-44D0-8D44-8C73B088CF2B}"/>
              </a:ext>
            </a:extLst>
          </p:cNvPr>
          <p:cNvSpPr txBox="1"/>
          <p:nvPr/>
        </p:nvSpPr>
        <p:spPr>
          <a:xfrm>
            <a:off x="4711076" y="16012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91D86-D41D-4440-9E5E-9ED117505444}"/>
              </a:ext>
            </a:extLst>
          </p:cNvPr>
          <p:cNvSpPr txBox="1"/>
          <p:nvPr/>
        </p:nvSpPr>
        <p:spPr>
          <a:xfrm>
            <a:off x="4711074" y="27442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687C25-6813-4BAC-AF07-C40BEF62A0E2}"/>
              </a:ext>
            </a:extLst>
          </p:cNvPr>
          <p:cNvSpPr txBox="1"/>
          <p:nvPr/>
        </p:nvSpPr>
        <p:spPr>
          <a:xfrm>
            <a:off x="4711074" y="33157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19C971-056C-45D2-9E48-F13C3460E5A8}"/>
              </a:ext>
            </a:extLst>
          </p:cNvPr>
          <p:cNvSpPr txBox="1"/>
          <p:nvPr/>
        </p:nvSpPr>
        <p:spPr>
          <a:xfrm>
            <a:off x="4711074" y="38872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547ACB-7FD2-4BF6-9CB6-08EC84CA7AA4}"/>
              </a:ext>
            </a:extLst>
          </p:cNvPr>
          <p:cNvSpPr txBox="1"/>
          <p:nvPr/>
        </p:nvSpPr>
        <p:spPr>
          <a:xfrm>
            <a:off x="4711074" y="44587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C61BAB-3C1B-4647-99FB-838EBA276F12}"/>
              </a:ext>
            </a:extLst>
          </p:cNvPr>
          <p:cNvSpPr txBox="1"/>
          <p:nvPr/>
        </p:nvSpPr>
        <p:spPr>
          <a:xfrm>
            <a:off x="4711074" y="50302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AEECDA-18C5-4E32-85A7-30DCA840F856}"/>
              </a:ext>
            </a:extLst>
          </p:cNvPr>
          <p:cNvSpPr txBox="1"/>
          <p:nvPr/>
        </p:nvSpPr>
        <p:spPr>
          <a:xfrm>
            <a:off x="4711074" y="5601757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D7C54D-46A3-4043-9A5E-D3EF8B107620}"/>
              </a:ext>
            </a:extLst>
          </p:cNvPr>
          <p:cNvSpPr txBox="1"/>
          <p:nvPr/>
        </p:nvSpPr>
        <p:spPr>
          <a:xfrm>
            <a:off x="9768594" y="1027904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8C568B-AB47-49EB-BDEF-E17DDE88ADF8}"/>
              </a:ext>
            </a:extLst>
          </p:cNvPr>
          <p:cNvSpPr txBox="1"/>
          <p:nvPr/>
        </p:nvSpPr>
        <p:spPr>
          <a:xfrm>
            <a:off x="8383676" y="1027903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C7D572-B4C4-4EAC-AA42-EEFC7E258CBF}"/>
              </a:ext>
            </a:extLst>
          </p:cNvPr>
          <p:cNvSpPr txBox="1"/>
          <p:nvPr/>
        </p:nvSpPr>
        <p:spPr>
          <a:xfrm>
            <a:off x="9768593" y="1599402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CDD4B9-0C58-4E94-B395-AAEFB4A43C02}"/>
              </a:ext>
            </a:extLst>
          </p:cNvPr>
          <p:cNvSpPr txBox="1"/>
          <p:nvPr/>
        </p:nvSpPr>
        <p:spPr>
          <a:xfrm>
            <a:off x="8383675" y="1599401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151CCF-66EE-4A17-9795-53EAD3F78A34}"/>
              </a:ext>
            </a:extLst>
          </p:cNvPr>
          <p:cNvSpPr txBox="1"/>
          <p:nvPr/>
        </p:nvSpPr>
        <p:spPr>
          <a:xfrm>
            <a:off x="9768592" y="2742405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5CF6CF9-7CE8-447B-A199-E228FD3BB98C}"/>
              </a:ext>
            </a:extLst>
          </p:cNvPr>
          <p:cNvSpPr txBox="1"/>
          <p:nvPr/>
        </p:nvSpPr>
        <p:spPr>
          <a:xfrm>
            <a:off x="8383674" y="2742404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F9340E7-FD54-4E95-AC35-FA4DF1343CB7}"/>
              </a:ext>
            </a:extLst>
          </p:cNvPr>
          <p:cNvSpPr txBox="1"/>
          <p:nvPr/>
        </p:nvSpPr>
        <p:spPr>
          <a:xfrm>
            <a:off x="9768592" y="3313900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B5D9C2-07CF-4E41-A08C-80A3358586B1}"/>
              </a:ext>
            </a:extLst>
          </p:cNvPr>
          <p:cNvSpPr txBox="1"/>
          <p:nvPr/>
        </p:nvSpPr>
        <p:spPr>
          <a:xfrm>
            <a:off x="8383674" y="3313899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0311152-9BFE-42FA-930F-6799E162FF81}"/>
              </a:ext>
            </a:extLst>
          </p:cNvPr>
          <p:cNvSpPr txBox="1"/>
          <p:nvPr/>
        </p:nvSpPr>
        <p:spPr>
          <a:xfrm>
            <a:off x="9768592" y="3879996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C118286-FB23-4AEE-AB07-FF6BA5626AC0}"/>
              </a:ext>
            </a:extLst>
          </p:cNvPr>
          <p:cNvSpPr txBox="1"/>
          <p:nvPr/>
        </p:nvSpPr>
        <p:spPr>
          <a:xfrm>
            <a:off x="8383674" y="3879995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D588598-217F-4686-8277-4E9B06B1D6D7}"/>
              </a:ext>
            </a:extLst>
          </p:cNvPr>
          <p:cNvSpPr txBox="1"/>
          <p:nvPr/>
        </p:nvSpPr>
        <p:spPr>
          <a:xfrm>
            <a:off x="9768591" y="4456905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02EBB0-0E8D-4FA2-ADEF-8CE1A59C7AFB}"/>
              </a:ext>
            </a:extLst>
          </p:cNvPr>
          <p:cNvSpPr txBox="1"/>
          <p:nvPr/>
        </p:nvSpPr>
        <p:spPr>
          <a:xfrm>
            <a:off x="8383673" y="4456904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58F6B1-959C-410F-AED3-4D1B40FDC42D}"/>
              </a:ext>
            </a:extLst>
          </p:cNvPr>
          <p:cNvSpPr txBox="1"/>
          <p:nvPr/>
        </p:nvSpPr>
        <p:spPr>
          <a:xfrm>
            <a:off x="9768590" y="5026760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97F4DA-0FB4-49CB-BBD9-2B85DB8D84A9}"/>
              </a:ext>
            </a:extLst>
          </p:cNvPr>
          <p:cNvSpPr txBox="1"/>
          <p:nvPr/>
        </p:nvSpPr>
        <p:spPr>
          <a:xfrm>
            <a:off x="8383672" y="5026759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BFEC0E9-AB21-4676-9271-959E90579FC1}"/>
              </a:ext>
            </a:extLst>
          </p:cNvPr>
          <p:cNvSpPr txBox="1"/>
          <p:nvPr/>
        </p:nvSpPr>
        <p:spPr>
          <a:xfrm>
            <a:off x="9768590" y="5603667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947508-A62B-42CB-A09A-9129A8D1380C}"/>
              </a:ext>
            </a:extLst>
          </p:cNvPr>
          <p:cNvSpPr txBox="1"/>
          <p:nvPr/>
        </p:nvSpPr>
        <p:spPr>
          <a:xfrm>
            <a:off x="8383672" y="5603666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1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E594C35A-F0AE-4439-8E08-E21BA817F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1"/>
            <a:ext cx="2794245" cy="650876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7D084A5-5C03-418B-858E-962E0EB924E3}"/>
              </a:ext>
            </a:extLst>
          </p:cNvPr>
          <p:cNvSpPr txBox="1"/>
          <p:nvPr/>
        </p:nvSpPr>
        <p:spPr>
          <a:xfrm>
            <a:off x="838200" y="200779"/>
            <a:ext cx="279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NatGas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78B9F0D-10B1-4899-9A18-36E803B5AFAE}"/>
              </a:ext>
            </a:extLst>
          </p:cNvPr>
          <p:cNvSpPr txBox="1"/>
          <p:nvPr/>
        </p:nvSpPr>
        <p:spPr>
          <a:xfrm>
            <a:off x="5146089" y="146849"/>
            <a:ext cx="189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Todos los proyectos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9162BB2-2CAE-44A7-93BA-73E53DC7B633}"/>
              </a:ext>
            </a:extLst>
          </p:cNvPr>
          <p:cNvSpPr txBox="1"/>
          <p:nvPr/>
        </p:nvSpPr>
        <p:spPr>
          <a:xfrm>
            <a:off x="838201" y="1027904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Eliminar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BD54269-A417-4378-BFEE-1C47F69F0A87}"/>
              </a:ext>
            </a:extLst>
          </p:cNvPr>
          <p:cNvSpPr txBox="1"/>
          <p:nvPr/>
        </p:nvSpPr>
        <p:spPr>
          <a:xfrm>
            <a:off x="2965142" y="931716"/>
            <a:ext cx="1836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Elegir proyecto para eliminar y desplegar ventana de confirmación.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6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BE18DC2D-9346-491D-AEFF-FD446E59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5" y="2192919"/>
            <a:ext cx="3095618" cy="4004229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2FB5A119-401E-4295-9A0A-B5E6DC4121E9}"/>
              </a:ext>
            </a:extLst>
          </p:cNvPr>
          <p:cNvSpPr txBox="1"/>
          <p:nvPr/>
        </p:nvSpPr>
        <p:spPr>
          <a:xfrm>
            <a:off x="838196" y="1500166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Modificar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350284A-62E8-4B32-8011-A9A356D9E858}"/>
              </a:ext>
            </a:extLst>
          </p:cNvPr>
          <p:cNvCxnSpPr>
            <a:endCxn id="34" idx="3"/>
          </p:cNvCxnSpPr>
          <p:nvPr/>
        </p:nvCxnSpPr>
        <p:spPr>
          <a:xfrm flipH="1">
            <a:off x="2858609" y="1181791"/>
            <a:ext cx="1065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614EF3A-7D0E-4F4C-99FA-9F9250E738A5}"/>
              </a:ext>
            </a:extLst>
          </p:cNvPr>
          <p:cNvSpPr txBox="1"/>
          <p:nvPr/>
        </p:nvSpPr>
        <p:spPr>
          <a:xfrm>
            <a:off x="4711074" y="586487"/>
            <a:ext cx="189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Proyectos Actuales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93F4B1-58BC-4A87-A424-1A26700D74E6}"/>
              </a:ext>
            </a:extLst>
          </p:cNvPr>
          <p:cNvSpPr txBox="1"/>
          <p:nvPr/>
        </p:nvSpPr>
        <p:spPr>
          <a:xfrm>
            <a:off x="4647550" y="2195473"/>
            <a:ext cx="239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Proyectos Concluidos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32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577D0B-8A30-495B-93D3-DBE59CE284FD}"/>
              </a:ext>
            </a:extLst>
          </p:cNvPr>
          <p:cNvSpPr txBox="1"/>
          <p:nvPr/>
        </p:nvSpPr>
        <p:spPr>
          <a:xfrm>
            <a:off x="4438341" y="143768"/>
            <a:ext cx="331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Seleccionar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7B7CAF-AA12-459D-B354-2B39A95E0E4A}"/>
              </a:ext>
            </a:extLst>
          </p:cNvPr>
          <p:cNvSpPr txBox="1"/>
          <p:nvPr/>
        </p:nvSpPr>
        <p:spPr>
          <a:xfrm>
            <a:off x="3808323" y="1178826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8958B9-FE3A-4FE6-849A-B1AAC0971EFE}"/>
              </a:ext>
            </a:extLst>
          </p:cNvPr>
          <p:cNvSpPr txBox="1"/>
          <p:nvPr/>
        </p:nvSpPr>
        <p:spPr>
          <a:xfrm>
            <a:off x="2223118" y="1178825"/>
            <a:ext cx="15852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Última edición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297C23-BD3A-433C-A2BD-69F2BF9D7803}"/>
              </a:ext>
            </a:extLst>
          </p:cNvPr>
          <p:cNvSpPr txBox="1"/>
          <p:nvPr/>
        </p:nvSpPr>
        <p:spPr>
          <a:xfrm>
            <a:off x="838200" y="1178824"/>
            <a:ext cx="138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Fecha inicial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0A8C230E-5CD1-4E00-BA17-82FC9981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1"/>
            <a:ext cx="2794245" cy="6508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702FB3-2945-4DA9-B615-C05D14BF5FBD}"/>
              </a:ext>
            </a:extLst>
          </p:cNvPr>
          <p:cNvSpPr txBox="1"/>
          <p:nvPr/>
        </p:nvSpPr>
        <p:spPr>
          <a:xfrm>
            <a:off x="838200" y="200779"/>
            <a:ext cx="279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NatGas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FD4C53-AB4C-4A4B-AD5B-3F3E2D3CC1A3}"/>
              </a:ext>
            </a:extLst>
          </p:cNvPr>
          <p:cNvSpPr txBox="1"/>
          <p:nvPr/>
        </p:nvSpPr>
        <p:spPr>
          <a:xfrm>
            <a:off x="4438340" y="364590"/>
            <a:ext cx="331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Sección editable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209CC8-73AF-4B6A-B73D-C424AB83A723}"/>
              </a:ext>
            </a:extLst>
          </p:cNvPr>
          <p:cNvSpPr/>
          <p:nvPr/>
        </p:nvSpPr>
        <p:spPr>
          <a:xfrm>
            <a:off x="838200" y="1688344"/>
            <a:ext cx="6642718" cy="1552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CE7399-8547-408A-BBAA-E70EE4753395}"/>
              </a:ext>
            </a:extLst>
          </p:cNvPr>
          <p:cNvSpPr txBox="1"/>
          <p:nvPr/>
        </p:nvSpPr>
        <p:spPr>
          <a:xfrm>
            <a:off x="838200" y="1716083"/>
            <a:ext cx="6642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Descripción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963E215-6060-49DA-8703-BD3EB567D4E7}"/>
              </a:ext>
            </a:extLst>
          </p:cNvPr>
          <p:cNvSpPr/>
          <p:nvPr/>
        </p:nvSpPr>
        <p:spPr>
          <a:xfrm>
            <a:off x="9790264" y="6119610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22977412-0617-4D72-87F0-5DAAF57F8853}"/>
              </a:ext>
            </a:extLst>
          </p:cNvPr>
          <p:cNvCxnSpPr/>
          <p:nvPr/>
        </p:nvCxnSpPr>
        <p:spPr>
          <a:xfrm>
            <a:off x="9790264" y="6123385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39CDDF8-1A9B-4B78-BCB1-A4BA8BFCE933}"/>
              </a:ext>
            </a:extLst>
          </p:cNvPr>
          <p:cNvCxnSpPr>
            <a:cxnSpLocks/>
          </p:cNvCxnSpPr>
          <p:nvPr/>
        </p:nvCxnSpPr>
        <p:spPr>
          <a:xfrm flipH="1">
            <a:off x="9790263" y="6109533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282C81F-3688-4913-BE3B-C4644687534A}"/>
              </a:ext>
            </a:extLst>
          </p:cNvPr>
          <p:cNvSpPr txBox="1"/>
          <p:nvPr/>
        </p:nvSpPr>
        <p:spPr>
          <a:xfrm>
            <a:off x="10254921" y="6109533"/>
            <a:ext cx="167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Borrar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9" name="CuadroTexto 45">
            <a:extLst>
              <a:ext uri="{FF2B5EF4-FFF2-40B4-BE49-F238E27FC236}">
                <a16:creationId xmlns:a16="http://schemas.microsoft.com/office/drawing/2014/main" id="{909FB680-237D-4524-BFAD-678962BC8AED}"/>
              </a:ext>
            </a:extLst>
          </p:cNvPr>
          <p:cNvSpPr txBox="1"/>
          <p:nvPr/>
        </p:nvSpPr>
        <p:spPr>
          <a:xfrm>
            <a:off x="8234513" y="4352690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Agregar función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9301329-3147-41A7-85CD-B918C5143E48}"/>
              </a:ext>
            </a:extLst>
          </p:cNvPr>
          <p:cNvSpPr/>
          <p:nvPr/>
        </p:nvSpPr>
        <p:spPr>
          <a:xfrm>
            <a:off x="863050" y="4048277"/>
            <a:ext cx="6642718" cy="1552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04745DD-8A49-48F8-8C42-E9267C7FAD20}"/>
              </a:ext>
            </a:extLst>
          </p:cNvPr>
          <p:cNvSpPr txBox="1"/>
          <p:nvPr/>
        </p:nvSpPr>
        <p:spPr>
          <a:xfrm>
            <a:off x="855772" y="4049470"/>
            <a:ext cx="34763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Función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3CF8FC6-E308-4612-845A-035F71C99028}"/>
              </a:ext>
            </a:extLst>
          </p:cNvPr>
          <p:cNvSpPr txBox="1"/>
          <p:nvPr/>
        </p:nvSpPr>
        <p:spPr>
          <a:xfrm>
            <a:off x="4339397" y="4049470"/>
            <a:ext cx="1109179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Puntos Ágil</a:t>
            </a:r>
            <a:endParaRPr lang="en-US" sz="13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9B3B514-5094-43A5-8E75-B67C2B9A2B0A}"/>
              </a:ext>
            </a:extLst>
          </p:cNvPr>
          <p:cNvSpPr txBox="1"/>
          <p:nvPr/>
        </p:nvSpPr>
        <p:spPr>
          <a:xfrm>
            <a:off x="5448577" y="4049470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Horas Min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2E41B9D-2BA3-4291-9F88-718CDB3938F2}"/>
              </a:ext>
            </a:extLst>
          </p:cNvPr>
          <p:cNvSpPr txBox="1"/>
          <p:nvPr/>
        </p:nvSpPr>
        <p:spPr>
          <a:xfrm>
            <a:off x="6466811" y="4049470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Horas Max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C7E2FC-0B9B-4BD7-848D-AD1FE5E2C336}"/>
              </a:ext>
            </a:extLst>
          </p:cNvPr>
          <p:cNvSpPr txBox="1"/>
          <p:nvPr/>
        </p:nvSpPr>
        <p:spPr>
          <a:xfrm>
            <a:off x="876303" y="4341878"/>
            <a:ext cx="34763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320F1FD6-2DF8-4585-86CC-F3F01C22D84D}"/>
              </a:ext>
            </a:extLst>
          </p:cNvPr>
          <p:cNvSpPr txBox="1"/>
          <p:nvPr/>
        </p:nvSpPr>
        <p:spPr>
          <a:xfrm>
            <a:off x="4340873" y="4335038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A75DF1B-D904-4328-8664-82D8D49BBAB4}"/>
              </a:ext>
            </a:extLst>
          </p:cNvPr>
          <p:cNvSpPr txBox="1"/>
          <p:nvPr/>
        </p:nvSpPr>
        <p:spPr>
          <a:xfrm>
            <a:off x="5450053" y="4335038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A6E4ED3-44FD-4081-AA47-55A577EA678D}"/>
              </a:ext>
            </a:extLst>
          </p:cNvPr>
          <p:cNvSpPr txBox="1"/>
          <p:nvPr/>
        </p:nvSpPr>
        <p:spPr>
          <a:xfrm>
            <a:off x="6468287" y="4335038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C9DA986-669F-467E-A04C-8C06AEF64856}"/>
              </a:ext>
            </a:extLst>
          </p:cNvPr>
          <p:cNvSpPr txBox="1"/>
          <p:nvPr/>
        </p:nvSpPr>
        <p:spPr>
          <a:xfrm>
            <a:off x="877785" y="4662954"/>
            <a:ext cx="34763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7035B1A-6C16-4C6F-91A7-1D3F03E1C427}"/>
              </a:ext>
            </a:extLst>
          </p:cNvPr>
          <p:cNvSpPr txBox="1"/>
          <p:nvPr/>
        </p:nvSpPr>
        <p:spPr>
          <a:xfrm>
            <a:off x="4342355" y="4656114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2087CF6-6F40-4C3B-8EA5-BCE05B0AEBDA}"/>
              </a:ext>
            </a:extLst>
          </p:cNvPr>
          <p:cNvSpPr txBox="1"/>
          <p:nvPr/>
        </p:nvSpPr>
        <p:spPr>
          <a:xfrm>
            <a:off x="5451535" y="4656114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E05FD1F-4E4F-4208-8771-352E05810724}"/>
              </a:ext>
            </a:extLst>
          </p:cNvPr>
          <p:cNvSpPr txBox="1"/>
          <p:nvPr/>
        </p:nvSpPr>
        <p:spPr>
          <a:xfrm>
            <a:off x="6469769" y="4656114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658B421-E727-46BF-B8A2-3AA4D2412B34}"/>
              </a:ext>
            </a:extLst>
          </p:cNvPr>
          <p:cNvSpPr txBox="1"/>
          <p:nvPr/>
        </p:nvSpPr>
        <p:spPr>
          <a:xfrm>
            <a:off x="873344" y="4963745"/>
            <a:ext cx="34763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5307E90-C52C-4B2B-9763-5B883A486145}"/>
              </a:ext>
            </a:extLst>
          </p:cNvPr>
          <p:cNvSpPr txBox="1"/>
          <p:nvPr/>
        </p:nvSpPr>
        <p:spPr>
          <a:xfrm>
            <a:off x="4337914" y="4956905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2F63447C-D37D-4B45-A535-0A0486C03E1A}"/>
              </a:ext>
            </a:extLst>
          </p:cNvPr>
          <p:cNvSpPr txBox="1"/>
          <p:nvPr/>
        </p:nvSpPr>
        <p:spPr>
          <a:xfrm>
            <a:off x="5447094" y="4956905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1946423-E6AF-4675-8587-1DECC97EEAA6}"/>
              </a:ext>
            </a:extLst>
          </p:cNvPr>
          <p:cNvSpPr txBox="1"/>
          <p:nvPr/>
        </p:nvSpPr>
        <p:spPr>
          <a:xfrm>
            <a:off x="6465328" y="4956905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272E880-2ABC-4700-A95A-F0447649796B}"/>
              </a:ext>
            </a:extLst>
          </p:cNvPr>
          <p:cNvSpPr txBox="1"/>
          <p:nvPr/>
        </p:nvSpPr>
        <p:spPr>
          <a:xfrm>
            <a:off x="874826" y="5284821"/>
            <a:ext cx="34763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0B0C267-BE45-4835-88F9-6EB95A24877C}"/>
              </a:ext>
            </a:extLst>
          </p:cNvPr>
          <p:cNvSpPr txBox="1"/>
          <p:nvPr/>
        </p:nvSpPr>
        <p:spPr>
          <a:xfrm>
            <a:off x="4339396" y="5277981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C827C2E-C4D0-4122-AE38-039CAA08B649}"/>
              </a:ext>
            </a:extLst>
          </p:cNvPr>
          <p:cNvSpPr txBox="1"/>
          <p:nvPr/>
        </p:nvSpPr>
        <p:spPr>
          <a:xfrm>
            <a:off x="5448576" y="5277981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D54E07B-D0D6-4AE1-B69F-2BDE44664A8F}"/>
              </a:ext>
            </a:extLst>
          </p:cNvPr>
          <p:cNvSpPr txBox="1"/>
          <p:nvPr/>
        </p:nvSpPr>
        <p:spPr>
          <a:xfrm>
            <a:off x="6466810" y="5277981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F1E6501-7FB4-4B57-913C-F3E9C2853463}"/>
              </a:ext>
            </a:extLst>
          </p:cNvPr>
          <p:cNvSpPr txBox="1"/>
          <p:nvPr/>
        </p:nvSpPr>
        <p:spPr>
          <a:xfrm>
            <a:off x="8234513" y="4803991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Editar función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3" name="CuadroTexto 83">
            <a:extLst>
              <a:ext uri="{FF2B5EF4-FFF2-40B4-BE49-F238E27FC236}">
                <a16:creationId xmlns:a16="http://schemas.microsoft.com/office/drawing/2014/main" id="{8A475029-81E6-47A2-9A69-85BBB8B5457F}"/>
              </a:ext>
            </a:extLst>
          </p:cNvPr>
          <p:cNvSpPr txBox="1"/>
          <p:nvPr/>
        </p:nvSpPr>
        <p:spPr>
          <a:xfrm>
            <a:off x="8234513" y="3870461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Generar o editar WBS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4" name="CuadroTexto 85">
            <a:extLst>
              <a:ext uri="{FF2B5EF4-FFF2-40B4-BE49-F238E27FC236}">
                <a16:creationId xmlns:a16="http://schemas.microsoft.com/office/drawing/2014/main" id="{53576C2A-AE76-4ED1-B9B5-87621C102FED}"/>
              </a:ext>
            </a:extLst>
          </p:cNvPr>
          <p:cNvSpPr txBox="1"/>
          <p:nvPr/>
        </p:nvSpPr>
        <p:spPr>
          <a:xfrm>
            <a:off x="8234513" y="5292506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Guardar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88BFC48-187A-4A99-804F-38A60B60371D}"/>
              </a:ext>
            </a:extLst>
          </p:cNvPr>
          <p:cNvSpPr txBox="1"/>
          <p:nvPr/>
        </p:nvSpPr>
        <p:spPr>
          <a:xfrm>
            <a:off x="838200" y="3438806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Funciones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8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68CBB188-22B1-49BD-ABFC-7E116F35C79C}"/>
              </a:ext>
            </a:extLst>
          </p:cNvPr>
          <p:cNvSpPr/>
          <p:nvPr/>
        </p:nvSpPr>
        <p:spPr>
          <a:xfrm>
            <a:off x="838199" y="1134688"/>
            <a:ext cx="8042236" cy="5332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EBAF639-E492-41CD-A0D3-A8649176F9EA}"/>
              </a:ext>
            </a:extLst>
          </p:cNvPr>
          <p:cNvSpPr/>
          <p:nvPr/>
        </p:nvSpPr>
        <p:spPr>
          <a:xfrm>
            <a:off x="956044" y="2077072"/>
            <a:ext cx="7910518" cy="4305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5D5CA63-2060-4BEB-A5DA-341FEC42DFB0}"/>
              </a:ext>
            </a:extLst>
          </p:cNvPr>
          <p:cNvSpPr/>
          <p:nvPr/>
        </p:nvSpPr>
        <p:spPr>
          <a:xfrm>
            <a:off x="1109316" y="3433493"/>
            <a:ext cx="7771119" cy="2846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577D0B-8A30-495B-93D3-DBE59CE284FD}"/>
              </a:ext>
            </a:extLst>
          </p:cNvPr>
          <p:cNvSpPr txBox="1"/>
          <p:nvPr/>
        </p:nvSpPr>
        <p:spPr>
          <a:xfrm>
            <a:off x="3568509" y="79559"/>
            <a:ext cx="535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Nuevo proyecto/Modificar proyecto sección (Propuesta 1) 1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FD4C53-AB4C-4A4B-AD5B-3F3E2D3CC1A3}"/>
              </a:ext>
            </a:extLst>
          </p:cNvPr>
          <p:cNvSpPr txBox="1"/>
          <p:nvPr/>
        </p:nvSpPr>
        <p:spPr>
          <a:xfrm>
            <a:off x="5068363" y="390490"/>
            <a:ext cx="166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Sección editable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CDD980-D92E-47CB-92EB-BD7E71157C32}"/>
              </a:ext>
            </a:extLst>
          </p:cNvPr>
          <p:cNvSpPr txBox="1"/>
          <p:nvPr/>
        </p:nvSpPr>
        <p:spPr>
          <a:xfrm>
            <a:off x="838200" y="744102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Funciones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67C17E4-8D46-4600-B6DA-F7A4D897A680}"/>
              </a:ext>
            </a:extLst>
          </p:cNvPr>
          <p:cNvSpPr txBox="1"/>
          <p:nvPr/>
        </p:nvSpPr>
        <p:spPr>
          <a:xfrm>
            <a:off x="6246344" y="2572939"/>
            <a:ext cx="75384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Fase 1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AE44341-3A98-4930-8D2A-DB30668D055B}"/>
              </a:ext>
            </a:extLst>
          </p:cNvPr>
          <p:cNvSpPr txBox="1"/>
          <p:nvPr/>
        </p:nvSpPr>
        <p:spPr>
          <a:xfrm>
            <a:off x="6246344" y="3017219"/>
            <a:ext cx="75384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Fase 2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48F1F49-5017-4DC6-9F4C-F69038509C96}"/>
              </a:ext>
            </a:extLst>
          </p:cNvPr>
          <p:cNvSpPr/>
          <p:nvPr/>
        </p:nvSpPr>
        <p:spPr>
          <a:xfrm>
            <a:off x="7000189" y="2572939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93BEFBB-24D1-4943-B928-152FFD78FFF2}"/>
              </a:ext>
            </a:extLst>
          </p:cNvPr>
          <p:cNvSpPr/>
          <p:nvPr/>
        </p:nvSpPr>
        <p:spPr>
          <a:xfrm>
            <a:off x="7000189" y="3009549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74454ED-AE1D-461E-96D9-2A75153B2C7A}"/>
              </a:ext>
            </a:extLst>
          </p:cNvPr>
          <p:cNvCxnSpPr/>
          <p:nvPr/>
        </p:nvCxnSpPr>
        <p:spPr>
          <a:xfrm>
            <a:off x="7000189" y="2576714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7887BD4-AA39-4DCC-AD8B-BD8F92A705FD}"/>
              </a:ext>
            </a:extLst>
          </p:cNvPr>
          <p:cNvCxnSpPr>
            <a:cxnSpLocks/>
          </p:cNvCxnSpPr>
          <p:nvPr/>
        </p:nvCxnSpPr>
        <p:spPr>
          <a:xfrm flipH="1">
            <a:off x="7000188" y="2562862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6617429-A29B-4A0D-86B2-554F38FBD215}"/>
              </a:ext>
            </a:extLst>
          </p:cNvPr>
          <p:cNvCxnSpPr/>
          <p:nvPr/>
        </p:nvCxnSpPr>
        <p:spPr>
          <a:xfrm>
            <a:off x="7000189" y="3031071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3E68B6C-39C3-4B95-A5E9-34A0363A9658}"/>
              </a:ext>
            </a:extLst>
          </p:cNvPr>
          <p:cNvCxnSpPr>
            <a:cxnSpLocks/>
          </p:cNvCxnSpPr>
          <p:nvPr/>
        </p:nvCxnSpPr>
        <p:spPr>
          <a:xfrm flipH="1">
            <a:off x="7000188" y="3017219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99D86-AB43-4E49-B462-2543261D6D9D}"/>
              </a:ext>
            </a:extLst>
          </p:cNvPr>
          <p:cNvSpPr txBox="1"/>
          <p:nvPr/>
        </p:nvSpPr>
        <p:spPr>
          <a:xfrm>
            <a:off x="962488" y="1217914"/>
            <a:ext cx="2135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la función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34E791-289F-4CE6-93C1-5BA2BFD2DBF8}"/>
              </a:ext>
            </a:extLst>
          </p:cNvPr>
          <p:cNvSpPr txBox="1"/>
          <p:nvPr/>
        </p:nvSpPr>
        <p:spPr>
          <a:xfrm>
            <a:off x="5573146" y="1191831"/>
            <a:ext cx="167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Menú desplegable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34A0E65C-0436-4476-B57A-3136F2B22091}"/>
              </a:ext>
            </a:extLst>
          </p:cNvPr>
          <p:cNvCxnSpPr>
            <a:stCxn id="18" idx="3"/>
          </p:cNvCxnSpPr>
          <p:nvPr/>
        </p:nvCxnSpPr>
        <p:spPr>
          <a:xfrm>
            <a:off x="4510795" y="897991"/>
            <a:ext cx="309781" cy="319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3643159-F782-42CC-975F-770EA6CA837B}"/>
              </a:ext>
            </a:extLst>
          </p:cNvPr>
          <p:cNvCxnSpPr/>
          <p:nvPr/>
        </p:nvCxnSpPr>
        <p:spPr>
          <a:xfrm>
            <a:off x="7459626" y="2923501"/>
            <a:ext cx="0" cy="38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378AA221-B4AB-4E01-B598-4D97898C88B1}"/>
              </a:ext>
            </a:extLst>
          </p:cNvPr>
          <p:cNvCxnSpPr>
            <a:cxnSpLocks/>
            <a:stCxn id="19" idx="1"/>
            <a:endCxn id="59" idx="3"/>
          </p:cNvCxnSpPr>
          <p:nvPr/>
        </p:nvCxnSpPr>
        <p:spPr>
          <a:xfrm rot="10800000">
            <a:off x="5492500" y="2715032"/>
            <a:ext cx="753844" cy="1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E8BBBD8-6CC4-47E9-ACB7-47A0D312F763}"/>
              </a:ext>
            </a:extLst>
          </p:cNvPr>
          <p:cNvSpPr txBox="1"/>
          <p:nvPr/>
        </p:nvSpPr>
        <p:spPr>
          <a:xfrm>
            <a:off x="1109317" y="2141781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Agregar fases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2F82F60-97CD-4701-AEB3-FACB1E2889C8}"/>
              </a:ext>
            </a:extLst>
          </p:cNvPr>
          <p:cNvSpPr txBox="1"/>
          <p:nvPr/>
        </p:nvSpPr>
        <p:spPr>
          <a:xfrm>
            <a:off x="9150979" y="828768"/>
            <a:ext cx="22752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Función de proyecto 1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7A9A103-F968-48CF-909B-DF476F1E0AAE}"/>
              </a:ext>
            </a:extLst>
          </p:cNvPr>
          <p:cNvSpPr txBox="1"/>
          <p:nvPr/>
        </p:nvSpPr>
        <p:spPr>
          <a:xfrm>
            <a:off x="9150979" y="1273048"/>
            <a:ext cx="22752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Función de proyecto 2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B3212EA-1CFE-4ACF-9C29-B4C43CC147A9}"/>
              </a:ext>
            </a:extLst>
          </p:cNvPr>
          <p:cNvSpPr txBox="1"/>
          <p:nvPr/>
        </p:nvSpPr>
        <p:spPr>
          <a:xfrm>
            <a:off x="9150978" y="1737481"/>
            <a:ext cx="22752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Función de proyecto 3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88250F4-C43A-4E9D-BA35-6C3F6FF839A6}"/>
              </a:ext>
            </a:extLst>
          </p:cNvPr>
          <p:cNvSpPr/>
          <p:nvPr/>
        </p:nvSpPr>
        <p:spPr>
          <a:xfrm>
            <a:off x="11426248" y="828768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F93AF2B-2DDB-4A89-8F99-9B1322E44E73}"/>
              </a:ext>
            </a:extLst>
          </p:cNvPr>
          <p:cNvSpPr/>
          <p:nvPr/>
        </p:nvSpPr>
        <p:spPr>
          <a:xfrm>
            <a:off x="11426248" y="1265378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4DFB631-9E99-4290-A7C3-82371698D810}"/>
              </a:ext>
            </a:extLst>
          </p:cNvPr>
          <p:cNvSpPr/>
          <p:nvPr/>
        </p:nvSpPr>
        <p:spPr>
          <a:xfrm>
            <a:off x="11426248" y="1737480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72FD9BA-AC9B-4EB9-8867-CA5031CA0E29}"/>
              </a:ext>
            </a:extLst>
          </p:cNvPr>
          <p:cNvCxnSpPr/>
          <p:nvPr/>
        </p:nvCxnSpPr>
        <p:spPr>
          <a:xfrm>
            <a:off x="11426248" y="832543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802328F-E796-4D7C-B052-0594ADB7606C}"/>
              </a:ext>
            </a:extLst>
          </p:cNvPr>
          <p:cNvCxnSpPr>
            <a:cxnSpLocks/>
          </p:cNvCxnSpPr>
          <p:nvPr/>
        </p:nvCxnSpPr>
        <p:spPr>
          <a:xfrm flipH="1">
            <a:off x="11426247" y="818691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0EA6FAA-80BA-4014-84D6-3B6F4161E2C9}"/>
              </a:ext>
            </a:extLst>
          </p:cNvPr>
          <p:cNvCxnSpPr/>
          <p:nvPr/>
        </p:nvCxnSpPr>
        <p:spPr>
          <a:xfrm>
            <a:off x="11426248" y="1286900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0ED69F4-1CE7-4D44-908C-4E3C3DA104B7}"/>
              </a:ext>
            </a:extLst>
          </p:cNvPr>
          <p:cNvCxnSpPr>
            <a:cxnSpLocks/>
          </p:cNvCxnSpPr>
          <p:nvPr/>
        </p:nvCxnSpPr>
        <p:spPr>
          <a:xfrm flipH="1">
            <a:off x="11426247" y="1273048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8CA570-2D4C-4484-B963-022A72CD2D5B}"/>
              </a:ext>
            </a:extLst>
          </p:cNvPr>
          <p:cNvCxnSpPr/>
          <p:nvPr/>
        </p:nvCxnSpPr>
        <p:spPr>
          <a:xfrm>
            <a:off x="11426248" y="1751331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3EB260B-1D8C-44C0-8A67-4A7CB8CF7CEA}"/>
              </a:ext>
            </a:extLst>
          </p:cNvPr>
          <p:cNvCxnSpPr>
            <a:cxnSpLocks/>
          </p:cNvCxnSpPr>
          <p:nvPr/>
        </p:nvCxnSpPr>
        <p:spPr>
          <a:xfrm flipH="1">
            <a:off x="11426247" y="1737479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0B4A449-E424-4101-8B21-49BE8ECDF584}"/>
              </a:ext>
            </a:extLst>
          </p:cNvPr>
          <p:cNvSpPr txBox="1"/>
          <p:nvPr/>
        </p:nvSpPr>
        <p:spPr>
          <a:xfrm>
            <a:off x="1109317" y="2561143"/>
            <a:ext cx="438318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Información relevante de la fase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F0CFECF-EB6E-4BC9-AFC0-41F83688C168}"/>
              </a:ext>
            </a:extLst>
          </p:cNvPr>
          <p:cNvCxnSpPr>
            <a:cxnSpLocks/>
          </p:cNvCxnSpPr>
          <p:nvPr/>
        </p:nvCxnSpPr>
        <p:spPr>
          <a:xfrm>
            <a:off x="8882471" y="6118538"/>
            <a:ext cx="13873" cy="59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B8A63CB2-511C-439C-BBE8-00FDB8DE8416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7774453" y="982657"/>
            <a:ext cx="1376526" cy="6411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17D7E566-9047-4A17-836E-07ECCD211E6D}"/>
              </a:ext>
            </a:extLst>
          </p:cNvPr>
          <p:cNvCxnSpPr/>
          <p:nvPr/>
        </p:nvCxnSpPr>
        <p:spPr>
          <a:xfrm>
            <a:off x="4472131" y="3712872"/>
            <a:ext cx="309781" cy="319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A2DF08E-9512-4B4A-BA5A-D8EC82DA6124}"/>
              </a:ext>
            </a:extLst>
          </p:cNvPr>
          <p:cNvSpPr/>
          <p:nvPr/>
        </p:nvSpPr>
        <p:spPr>
          <a:xfrm>
            <a:off x="7171134" y="830873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6BFA5AA-CC39-41BA-85CB-073F3E74FF16}"/>
              </a:ext>
            </a:extLst>
          </p:cNvPr>
          <p:cNvCxnSpPr/>
          <p:nvPr/>
        </p:nvCxnSpPr>
        <p:spPr>
          <a:xfrm>
            <a:off x="7171134" y="834648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FE7664A-ACFA-4EEC-91B3-EAE12C7D4E75}"/>
              </a:ext>
            </a:extLst>
          </p:cNvPr>
          <p:cNvCxnSpPr>
            <a:cxnSpLocks/>
          </p:cNvCxnSpPr>
          <p:nvPr/>
        </p:nvCxnSpPr>
        <p:spPr>
          <a:xfrm flipH="1">
            <a:off x="7171133" y="820796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48A241B-85F0-46A9-AFBC-836AF5069B34}"/>
              </a:ext>
            </a:extLst>
          </p:cNvPr>
          <p:cNvSpPr txBox="1"/>
          <p:nvPr/>
        </p:nvSpPr>
        <p:spPr>
          <a:xfrm>
            <a:off x="1283499" y="3565057"/>
            <a:ext cx="31745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Agregar actividad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71AA9D0-FB3D-4D09-9EC8-E0A16473B7FD}"/>
              </a:ext>
            </a:extLst>
          </p:cNvPr>
          <p:cNvSpPr txBox="1"/>
          <p:nvPr/>
        </p:nvSpPr>
        <p:spPr>
          <a:xfrm>
            <a:off x="1283499" y="4017469"/>
            <a:ext cx="35623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Información relevante de la actividad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04F6492-E8AA-4685-B077-B89A71A102B2}"/>
              </a:ext>
            </a:extLst>
          </p:cNvPr>
          <p:cNvSpPr txBox="1"/>
          <p:nvPr/>
        </p:nvSpPr>
        <p:spPr>
          <a:xfrm>
            <a:off x="6949126" y="4464889"/>
            <a:ext cx="12543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Actividad 1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78A2ED75-E351-4055-9667-F9EF194F140B}"/>
              </a:ext>
            </a:extLst>
          </p:cNvPr>
          <p:cNvSpPr txBox="1"/>
          <p:nvPr/>
        </p:nvSpPr>
        <p:spPr>
          <a:xfrm>
            <a:off x="6957426" y="4980166"/>
            <a:ext cx="12543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Actividad 2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7BC92694-FA06-4DBC-9D05-FFD65BF70699}"/>
              </a:ext>
            </a:extLst>
          </p:cNvPr>
          <p:cNvSpPr txBox="1"/>
          <p:nvPr/>
        </p:nvSpPr>
        <p:spPr>
          <a:xfrm>
            <a:off x="6949126" y="5500760"/>
            <a:ext cx="12543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Actividad 3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7" name="Imagen 26" descr="Forma, Cuadrado, Polígono&#10;&#10;Descripción generada automáticamente">
            <a:extLst>
              <a:ext uri="{FF2B5EF4-FFF2-40B4-BE49-F238E27FC236}">
                <a16:creationId xmlns:a16="http://schemas.microsoft.com/office/drawing/2014/main" id="{05A7A259-E8AD-4FA7-AD39-3CDACC42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78" y="5495073"/>
            <a:ext cx="335309" cy="323116"/>
          </a:xfrm>
          <a:prstGeom prst="rect">
            <a:avLst/>
          </a:prstGeom>
        </p:spPr>
      </p:pic>
      <p:pic>
        <p:nvPicPr>
          <p:cNvPr id="29" name="Imagen 28" descr="Forma, Cuadrado, Polígono&#10;&#10;Descripción generada automáticamente">
            <a:extLst>
              <a:ext uri="{FF2B5EF4-FFF2-40B4-BE49-F238E27FC236}">
                <a16:creationId xmlns:a16="http://schemas.microsoft.com/office/drawing/2014/main" id="{6F41AFC8-FD72-48A4-A31C-C0DD690DB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786" y="4972496"/>
            <a:ext cx="335309" cy="323116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4FBDADF7-F81D-464E-824C-84F99E42F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8550">
            <a:off x="7071952" y="2209253"/>
            <a:ext cx="231668" cy="207282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3B1A6157-E29D-4054-9FA7-F9142657A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42929">
            <a:off x="7135019" y="1271023"/>
            <a:ext cx="231668" cy="207282"/>
          </a:xfrm>
          <a:prstGeom prst="rect">
            <a:avLst/>
          </a:prstGeom>
        </p:spPr>
      </p:pic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E296A011-70A7-4CCD-9091-F1FBE2907B36}"/>
              </a:ext>
            </a:extLst>
          </p:cNvPr>
          <p:cNvCxnSpPr/>
          <p:nvPr/>
        </p:nvCxnSpPr>
        <p:spPr>
          <a:xfrm>
            <a:off x="4798951" y="2295012"/>
            <a:ext cx="309781" cy="319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4" name="Imagen 73">
            <a:extLst>
              <a:ext uri="{FF2B5EF4-FFF2-40B4-BE49-F238E27FC236}">
                <a16:creationId xmlns:a16="http://schemas.microsoft.com/office/drawing/2014/main" id="{F11BF744-470B-4005-A1FD-0B82AEF5B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8550">
            <a:off x="7088005" y="3614782"/>
            <a:ext cx="231668" cy="207282"/>
          </a:xfrm>
          <a:prstGeom prst="rect">
            <a:avLst/>
          </a:prstGeom>
        </p:spPr>
      </p:pic>
      <p:sp>
        <p:nvSpPr>
          <p:cNvPr id="77" name="CuadroTexto 50">
            <a:extLst>
              <a:ext uri="{FF2B5EF4-FFF2-40B4-BE49-F238E27FC236}">
                <a16:creationId xmlns:a16="http://schemas.microsoft.com/office/drawing/2014/main" id="{604745DD-8A49-48F8-8C42-E9267C7FAD20}"/>
              </a:ext>
            </a:extLst>
          </p:cNvPr>
          <p:cNvSpPr txBox="1"/>
          <p:nvPr/>
        </p:nvSpPr>
        <p:spPr>
          <a:xfrm>
            <a:off x="1579131" y="4633164"/>
            <a:ext cx="17267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Actividad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8" name="CuadroTexto 62">
            <a:extLst>
              <a:ext uri="{FF2B5EF4-FFF2-40B4-BE49-F238E27FC236}">
                <a16:creationId xmlns:a16="http://schemas.microsoft.com/office/drawing/2014/main" id="{F3CF8FC6-E308-4612-845A-035F71C99028}"/>
              </a:ext>
            </a:extLst>
          </p:cNvPr>
          <p:cNvSpPr txBox="1"/>
          <p:nvPr/>
        </p:nvSpPr>
        <p:spPr>
          <a:xfrm>
            <a:off x="3301903" y="4631839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Fase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9" name="CuadroTexto 63">
            <a:extLst>
              <a:ext uri="{FF2B5EF4-FFF2-40B4-BE49-F238E27FC236}">
                <a16:creationId xmlns:a16="http://schemas.microsoft.com/office/drawing/2014/main" id="{89B3B514-5094-43A5-8E75-B67C2B9A2B0A}"/>
              </a:ext>
            </a:extLst>
          </p:cNvPr>
          <p:cNvSpPr txBox="1"/>
          <p:nvPr/>
        </p:nvSpPr>
        <p:spPr>
          <a:xfrm>
            <a:off x="4411083" y="4631839"/>
            <a:ext cx="1046234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Tiempo Max</a:t>
            </a:r>
            <a:endParaRPr lang="en-US" sz="13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0" name="CuadroTexto 64">
            <a:extLst>
              <a:ext uri="{FF2B5EF4-FFF2-40B4-BE49-F238E27FC236}">
                <a16:creationId xmlns:a16="http://schemas.microsoft.com/office/drawing/2014/main" id="{E2E41B9D-2BA3-4291-9F88-718CDB3938F2}"/>
              </a:ext>
            </a:extLst>
          </p:cNvPr>
          <p:cNvSpPr txBox="1"/>
          <p:nvPr/>
        </p:nvSpPr>
        <p:spPr>
          <a:xfrm>
            <a:off x="5429317" y="4631839"/>
            <a:ext cx="1046234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Tiempo Min</a:t>
            </a:r>
            <a:endParaRPr lang="en-US" sz="13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1" name="CuadroTexto 65">
            <a:extLst>
              <a:ext uri="{FF2B5EF4-FFF2-40B4-BE49-F238E27FC236}">
                <a16:creationId xmlns:a16="http://schemas.microsoft.com/office/drawing/2014/main" id="{34C7E2FC-0B9B-4BD7-848D-AD1FE5E2C336}"/>
              </a:ext>
            </a:extLst>
          </p:cNvPr>
          <p:cNvSpPr txBox="1"/>
          <p:nvPr/>
        </p:nvSpPr>
        <p:spPr>
          <a:xfrm>
            <a:off x="1579132" y="4933256"/>
            <a:ext cx="17267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2" name="CuadroTexto 66">
            <a:extLst>
              <a:ext uri="{FF2B5EF4-FFF2-40B4-BE49-F238E27FC236}">
                <a16:creationId xmlns:a16="http://schemas.microsoft.com/office/drawing/2014/main" id="{320F1FD6-2DF8-4585-86CC-F3F01C22D84D}"/>
              </a:ext>
            </a:extLst>
          </p:cNvPr>
          <p:cNvSpPr txBox="1"/>
          <p:nvPr/>
        </p:nvSpPr>
        <p:spPr>
          <a:xfrm>
            <a:off x="3303379" y="4917407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3" name="CuadroTexto 67">
            <a:extLst>
              <a:ext uri="{FF2B5EF4-FFF2-40B4-BE49-F238E27FC236}">
                <a16:creationId xmlns:a16="http://schemas.microsoft.com/office/drawing/2014/main" id="{DA75DF1B-D904-4328-8664-82D8D49BBAB4}"/>
              </a:ext>
            </a:extLst>
          </p:cNvPr>
          <p:cNvSpPr txBox="1"/>
          <p:nvPr/>
        </p:nvSpPr>
        <p:spPr>
          <a:xfrm>
            <a:off x="4412559" y="4917407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4" name="CuadroTexto 68">
            <a:extLst>
              <a:ext uri="{FF2B5EF4-FFF2-40B4-BE49-F238E27FC236}">
                <a16:creationId xmlns:a16="http://schemas.microsoft.com/office/drawing/2014/main" id="{0A6E4ED3-44FD-4081-AA47-55A577EA678D}"/>
              </a:ext>
            </a:extLst>
          </p:cNvPr>
          <p:cNvSpPr txBox="1"/>
          <p:nvPr/>
        </p:nvSpPr>
        <p:spPr>
          <a:xfrm>
            <a:off x="5430793" y="4917407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5" name="CuadroTexto 69">
            <a:extLst>
              <a:ext uri="{FF2B5EF4-FFF2-40B4-BE49-F238E27FC236}">
                <a16:creationId xmlns:a16="http://schemas.microsoft.com/office/drawing/2014/main" id="{9C9DA986-669F-467E-A04C-8C06AEF64856}"/>
              </a:ext>
            </a:extLst>
          </p:cNvPr>
          <p:cNvSpPr txBox="1"/>
          <p:nvPr/>
        </p:nvSpPr>
        <p:spPr>
          <a:xfrm>
            <a:off x="1583572" y="5232085"/>
            <a:ext cx="17267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6" name="CuadroTexto 70">
            <a:extLst>
              <a:ext uri="{FF2B5EF4-FFF2-40B4-BE49-F238E27FC236}">
                <a16:creationId xmlns:a16="http://schemas.microsoft.com/office/drawing/2014/main" id="{67035B1A-6C16-4C6F-91A7-1D3F03E1C427}"/>
              </a:ext>
            </a:extLst>
          </p:cNvPr>
          <p:cNvSpPr txBox="1"/>
          <p:nvPr/>
        </p:nvSpPr>
        <p:spPr>
          <a:xfrm>
            <a:off x="3307819" y="5216236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7" name="CuadroTexto 71">
            <a:extLst>
              <a:ext uri="{FF2B5EF4-FFF2-40B4-BE49-F238E27FC236}">
                <a16:creationId xmlns:a16="http://schemas.microsoft.com/office/drawing/2014/main" id="{32087CF6-6F40-4C3B-8EA5-BCE05B0AEBDA}"/>
              </a:ext>
            </a:extLst>
          </p:cNvPr>
          <p:cNvSpPr txBox="1"/>
          <p:nvPr/>
        </p:nvSpPr>
        <p:spPr>
          <a:xfrm>
            <a:off x="4416999" y="5216236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8" name="CuadroTexto 72">
            <a:extLst>
              <a:ext uri="{FF2B5EF4-FFF2-40B4-BE49-F238E27FC236}">
                <a16:creationId xmlns:a16="http://schemas.microsoft.com/office/drawing/2014/main" id="{4E05FD1F-4E4F-4208-8771-352E05810724}"/>
              </a:ext>
            </a:extLst>
          </p:cNvPr>
          <p:cNvSpPr txBox="1"/>
          <p:nvPr/>
        </p:nvSpPr>
        <p:spPr>
          <a:xfrm>
            <a:off x="5435233" y="5216236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9" name="CuadroTexto 73">
            <a:extLst>
              <a:ext uri="{FF2B5EF4-FFF2-40B4-BE49-F238E27FC236}">
                <a16:creationId xmlns:a16="http://schemas.microsoft.com/office/drawing/2014/main" id="{1658B421-E727-46BF-B8A2-3AA4D2412B34}"/>
              </a:ext>
            </a:extLst>
          </p:cNvPr>
          <p:cNvSpPr txBox="1"/>
          <p:nvPr/>
        </p:nvSpPr>
        <p:spPr>
          <a:xfrm>
            <a:off x="1579131" y="5532876"/>
            <a:ext cx="17267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0" name="CuadroTexto 74">
            <a:extLst>
              <a:ext uri="{FF2B5EF4-FFF2-40B4-BE49-F238E27FC236}">
                <a16:creationId xmlns:a16="http://schemas.microsoft.com/office/drawing/2014/main" id="{05307E90-C52C-4B2B-9763-5B883A486145}"/>
              </a:ext>
            </a:extLst>
          </p:cNvPr>
          <p:cNvSpPr txBox="1"/>
          <p:nvPr/>
        </p:nvSpPr>
        <p:spPr>
          <a:xfrm>
            <a:off x="3303378" y="5517027"/>
            <a:ext cx="11091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1" name="CuadroTexto 75">
            <a:extLst>
              <a:ext uri="{FF2B5EF4-FFF2-40B4-BE49-F238E27FC236}">
                <a16:creationId xmlns:a16="http://schemas.microsoft.com/office/drawing/2014/main" id="{2F63447C-D37D-4B45-A535-0A0486C03E1A}"/>
              </a:ext>
            </a:extLst>
          </p:cNvPr>
          <p:cNvSpPr txBox="1"/>
          <p:nvPr/>
        </p:nvSpPr>
        <p:spPr>
          <a:xfrm>
            <a:off x="4412558" y="5517027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2" name="CuadroTexto 76">
            <a:extLst>
              <a:ext uri="{FF2B5EF4-FFF2-40B4-BE49-F238E27FC236}">
                <a16:creationId xmlns:a16="http://schemas.microsoft.com/office/drawing/2014/main" id="{41946423-E6AF-4675-8587-1DECC97EEAA6}"/>
              </a:ext>
            </a:extLst>
          </p:cNvPr>
          <p:cNvSpPr txBox="1"/>
          <p:nvPr/>
        </p:nvSpPr>
        <p:spPr>
          <a:xfrm>
            <a:off x="5430792" y="5517027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3" name="CuadroTexto 85">
            <a:extLst>
              <a:ext uri="{FF2B5EF4-FFF2-40B4-BE49-F238E27FC236}">
                <a16:creationId xmlns:a16="http://schemas.microsoft.com/office/drawing/2014/main" id="{53576C2A-AE76-4ED1-B9B5-87621C102FED}"/>
              </a:ext>
            </a:extLst>
          </p:cNvPr>
          <p:cNvSpPr txBox="1"/>
          <p:nvPr/>
        </p:nvSpPr>
        <p:spPr>
          <a:xfrm>
            <a:off x="9242307" y="6312180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Guardar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D2A70533-DB48-4ED5-9135-DD4C18F5F215}"/>
              </a:ext>
            </a:extLst>
          </p:cNvPr>
          <p:cNvSpPr/>
          <p:nvPr/>
        </p:nvSpPr>
        <p:spPr>
          <a:xfrm>
            <a:off x="1285845" y="4951453"/>
            <a:ext cx="175260" cy="1752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7773FBE-A161-42B3-A45E-C3C589698417}"/>
              </a:ext>
            </a:extLst>
          </p:cNvPr>
          <p:cNvSpPr/>
          <p:nvPr/>
        </p:nvSpPr>
        <p:spPr>
          <a:xfrm>
            <a:off x="1285845" y="5321050"/>
            <a:ext cx="175260" cy="1752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B614EF58-430F-4F97-A685-428A13AFAFA6}"/>
              </a:ext>
            </a:extLst>
          </p:cNvPr>
          <p:cNvSpPr/>
          <p:nvPr/>
        </p:nvSpPr>
        <p:spPr>
          <a:xfrm>
            <a:off x="1285845" y="5629502"/>
            <a:ext cx="175260" cy="1752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CuadroTexto 44">
            <a:extLst>
              <a:ext uri="{FF2B5EF4-FFF2-40B4-BE49-F238E27FC236}">
                <a16:creationId xmlns:a16="http://schemas.microsoft.com/office/drawing/2014/main" id="{A9F89720-D7CF-40D8-97C7-95CC0C3036FC}"/>
              </a:ext>
            </a:extLst>
          </p:cNvPr>
          <p:cNvSpPr txBox="1"/>
          <p:nvPr/>
        </p:nvSpPr>
        <p:spPr>
          <a:xfrm>
            <a:off x="9231142" y="5265052"/>
            <a:ext cx="1016758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Tiempo Min</a:t>
            </a:r>
          </a:p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total</a:t>
            </a:r>
            <a:endParaRPr lang="en-US" sz="13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8" name="CuadroTexto 47">
            <a:extLst>
              <a:ext uri="{FF2B5EF4-FFF2-40B4-BE49-F238E27FC236}">
                <a16:creationId xmlns:a16="http://schemas.microsoft.com/office/drawing/2014/main" id="{E441E238-92DA-4B06-AF22-1C1FF748289F}"/>
              </a:ext>
            </a:extLst>
          </p:cNvPr>
          <p:cNvSpPr txBox="1"/>
          <p:nvPr/>
        </p:nvSpPr>
        <p:spPr>
          <a:xfrm>
            <a:off x="9231142" y="5757495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9" name="CuadroTexto 49">
            <a:extLst>
              <a:ext uri="{FF2B5EF4-FFF2-40B4-BE49-F238E27FC236}">
                <a16:creationId xmlns:a16="http://schemas.microsoft.com/office/drawing/2014/main" id="{527FFBC9-89BF-4B26-9C52-9848052AB2E3}"/>
              </a:ext>
            </a:extLst>
          </p:cNvPr>
          <p:cNvSpPr txBox="1"/>
          <p:nvPr/>
        </p:nvSpPr>
        <p:spPr>
          <a:xfrm>
            <a:off x="10253008" y="5757495"/>
            <a:ext cx="100970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0" name="CuadroTexto 51">
            <a:extLst>
              <a:ext uri="{FF2B5EF4-FFF2-40B4-BE49-F238E27FC236}">
                <a16:creationId xmlns:a16="http://schemas.microsoft.com/office/drawing/2014/main" id="{B8563839-F48A-46D0-9962-C30D1FAC9A82}"/>
              </a:ext>
            </a:extLst>
          </p:cNvPr>
          <p:cNvSpPr txBox="1"/>
          <p:nvPr/>
        </p:nvSpPr>
        <p:spPr>
          <a:xfrm>
            <a:off x="10247900" y="5265052"/>
            <a:ext cx="1016758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Tiempo Max</a:t>
            </a:r>
          </a:p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total</a:t>
            </a:r>
            <a:endParaRPr lang="en-US" sz="13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3" name="Imagen 102" descr="Forma, Cuadrado, Polígono&#10;&#10;Descripción generada automáticamente">
            <a:extLst>
              <a:ext uri="{FF2B5EF4-FFF2-40B4-BE49-F238E27FC236}">
                <a16:creationId xmlns:a16="http://schemas.microsoft.com/office/drawing/2014/main" id="{C12B94C2-8114-456C-A3D6-6ED3733EB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786" y="4464889"/>
            <a:ext cx="335309" cy="323116"/>
          </a:xfrm>
          <a:prstGeom prst="rect">
            <a:avLst/>
          </a:prstGeom>
        </p:spPr>
      </p:pic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6403D38-E2BD-41EC-B4F2-B5C9EADAFAC2}"/>
              </a:ext>
            </a:extLst>
          </p:cNvPr>
          <p:cNvSpPr txBox="1"/>
          <p:nvPr/>
        </p:nvSpPr>
        <p:spPr>
          <a:xfrm>
            <a:off x="942171" y="1670631"/>
            <a:ext cx="34763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Función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2858EE2D-955B-4889-89E8-EDA21309AD4E}"/>
              </a:ext>
            </a:extLst>
          </p:cNvPr>
          <p:cNvSpPr txBox="1"/>
          <p:nvPr/>
        </p:nvSpPr>
        <p:spPr>
          <a:xfrm>
            <a:off x="4425796" y="1670631"/>
            <a:ext cx="1109179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300" dirty="0">
                <a:latin typeface="SimSun" panose="02010600030101010101" pitchFamily="2" charset="-122"/>
                <a:ea typeface="SimSun" panose="02010600030101010101" pitchFamily="2" charset="-122"/>
              </a:rPr>
              <a:t>Puntos Ágil</a:t>
            </a:r>
            <a:endParaRPr lang="en-US" sz="13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8AC2397-F3D6-483A-8B9B-BEB981CD671A}"/>
              </a:ext>
            </a:extLst>
          </p:cNvPr>
          <p:cNvSpPr txBox="1"/>
          <p:nvPr/>
        </p:nvSpPr>
        <p:spPr>
          <a:xfrm>
            <a:off x="5534976" y="1670631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Horas Min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2ED25650-B0E5-4FD2-BF1D-242B99C6D9EB}"/>
              </a:ext>
            </a:extLst>
          </p:cNvPr>
          <p:cNvSpPr txBox="1"/>
          <p:nvPr/>
        </p:nvSpPr>
        <p:spPr>
          <a:xfrm>
            <a:off x="6553210" y="1670631"/>
            <a:ext cx="104623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Horas Max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5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68CBB188-22B1-49BD-ABFC-7E116F35C79C}"/>
              </a:ext>
            </a:extLst>
          </p:cNvPr>
          <p:cNvSpPr/>
          <p:nvPr/>
        </p:nvSpPr>
        <p:spPr>
          <a:xfrm>
            <a:off x="838199" y="1134688"/>
            <a:ext cx="6642718" cy="262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577D0B-8A30-495B-93D3-DBE59CE284FD}"/>
              </a:ext>
            </a:extLst>
          </p:cNvPr>
          <p:cNvSpPr txBox="1"/>
          <p:nvPr/>
        </p:nvSpPr>
        <p:spPr>
          <a:xfrm>
            <a:off x="3483599" y="82712"/>
            <a:ext cx="555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Nuevo proyecto/Modificar proyecto (propuesta 1) sección 2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FD4C53-AB4C-4A4B-AD5B-3F3E2D3CC1A3}"/>
              </a:ext>
            </a:extLst>
          </p:cNvPr>
          <p:cNvSpPr txBox="1"/>
          <p:nvPr/>
        </p:nvSpPr>
        <p:spPr>
          <a:xfrm>
            <a:off x="5068363" y="390490"/>
            <a:ext cx="166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Sección editable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CDD980-D92E-47CB-92EB-BD7E71157C32}"/>
              </a:ext>
            </a:extLst>
          </p:cNvPr>
          <p:cNvSpPr txBox="1"/>
          <p:nvPr/>
        </p:nvSpPr>
        <p:spPr>
          <a:xfrm>
            <a:off x="838200" y="744102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Agregar miembro de equipo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67C17E4-8D46-4600-B6DA-F7A4D897A680}"/>
              </a:ext>
            </a:extLst>
          </p:cNvPr>
          <p:cNvSpPr txBox="1"/>
          <p:nvPr/>
        </p:nvSpPr>
        <p:spPr>
          <a:xfrm>
            <a:off x="7753658" y="1282119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Miembro de equipo 1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AE44341-3A98-4930-8D2A-DB30668D055B}"/>
              </a:ext>
            </a:extLst>
          </p:cNvPr>
          <p:cNvSpPr txBox="1"/>
          <p:nvPr/>
        </p:nvSpPr>
        <p:spPr>
          <a:xfrm>
            <a:off x="7753658" y="1726399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Miembro de equipo 2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757E18-C7F9-47F7-9A89-E15E65489297}"/>
              </a:ext>
            </a:extLst>
          </p:cNvPr>
          <p:cNvSpPr txBox="1"/>
          <p:nvPr/>
        </p:nvSpPr>
        <p:spPr>
          <a:xfrm>
            <a:off x="7753657" y="2190832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Miembro de equipo 3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48F1F49-5017-4DC6-9F4C-F69038509C96}"/>
              </a:ext>
            </a:extLst>
          </p:cNvPr>
          <p:cNvSpPr/>
          <p:nvPr/>
        </p:nvSpPr>
        <p:spPr>
          <a:xfrm>
            <a:off x="11426252" y="1282119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93BEFBB-24D1-4943-B928-152FFD78FFF2}"/>
              </a:ext>
            </a:extLst>
          </p:cNvPr>
          <p:cNvSpPr/>
          <p:nvPr/>
        </p:nvSpPr>
        <p:spPr>
          <a:xfrm>
            <a:off x="11426252" y="1718729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AE63C47-E397-4DA5-A49C-62B441C04F05}"/>
              </a:ext>
            </a:extLst>
          </p:cNvPr>
          <p:cNvSpPr/>
          <p:nvPr/>
        </p:nvSpPr>
        <p:spPr>
          <a:xfrm>
            <a:off x="11426252" y="2190831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74454ED-AE1D-461E-96D9-2A75153B2C7A}"/>
              </a:ext>
            </a:extLst>
          </p:cNvPr>
          <p:cNvCxnSpPr/>
          <p:nvPr/>
        </p:nvCxnSpPr>
        <p:spPr>
          <a:xfrm>
            <a:off x="11426252" y="1285894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7887BD4-AA39-4DCC-AD8B-BD8F92A705FD}"/>
              </a:ext>
            </a:extLst>
          </p:cNvPr>
          <p:cNvCxnSpPr>
            <a:cxnSpLocks/>
          </p:cNvCxnSpPr>
          <p:nvPr/>
        </p:nvCxnSpPr>
        <p:spPr>
          <a:xfrm flipH="1">
            <a:off x="11426251" y="1272042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6617429-A29B-4A0D-86B2-554F38FBD215}"/>
              </a:ext>
            </a:extLst>
          </p:cNvPr>
          <p:cNvCxnSpPr/>
          <p:nvPr/>
        </p:nvCxnSpPr>
        <p:spPr>
          <a:xfrm>
            <a:off x="11426252" y="1740251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3E68B6C-39C3-4B95-A5E9-34A0363A9658}"/>
              </a:ext>
            </a:extLst>
          </p:cNvPr>
          <p:cNvCxnSpPr>
            <a:cxnSpLocks/>
          </p:cNvCxnSpPr>
          <p:nvPr/>
        </p:nvCxnSpPr>
        <p:spPr>
          <a:xfrm flipH="1">
            <a:off x="11426251" y="1726399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743B52B-905C-43EB-A247-9435E61F1FC5}"/>
              </a:ext>
            </a:extLst>
          </p:cNvPr>
          <p:cNvCxnSpPr/>
          <p:nvPr/>
        </p:nvCxnSpPr>
        <p:spPr>
          <a:xfrm>
            <a:off x="11426252" y="2204682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1E6BA41-0347-4694-AFF4-24024DD2E638}"/>
              </a:ext>
            </a:extLst>
          </p:cNvPr>
          <p:cNvCxnSpPr>
            <a:cxnSpLocks/>
          </p:cNvCxnSpPr>
          <p:nvPr/>
        </p:nvCxnSpPr>
        <p:spPr>
          <a:xfrm flipH="1">
            <a:off x="11426251" y="2190830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99D86-AB43-4E49-B462-2543261D6D9D}"/>
              </a:ext>
            </a:extLst>
          </p:cNvPr>
          <p:cNvSpPr txBox="1"/>
          <p:nvPr/>
        </p:nvSpPr>
        <p:spPr>
          <a:xfrm>
            <a:off x="962488" y="1217914"/>
            <a:ext cx="2135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17A0083-E24B-4F28-ABA6-46954C9ABB84}"/>
              </a:ext>
            </a:extLst>
          </p:cNvPr>
          <p:cNvSpPr txBox="1"/>
          <p:nvPr/>
        </p:nvSpPr>
        <p:spPr>
          <a:xfrm>
            <a:off x="962488" y="1617264"/>
            <a:ext cx="61396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Información relevante del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34E791-289F-4CE6-93C1-5BA2BFD2DBF8}"/>
              </a:ext>
            </a:extLst>
          </p:cNvPr>
          <p:cNvSpPr txBox="1"/>
          <p:nvPr/>
        </p:nvSpPr>
        <p:spPr>
          <a:xfrm>
            <a:off x="5424429" y="1217913"/>
            <a:ext cx="1677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Menú desplegable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34A0E65C-0436-4476-B57A-3136F2B22091}"/>
              </a:ext>
            </a:extLst>
          </p:cNvPr>
          <p:cNvCxnSpPr>
            <a:stCxn id="18" idx="3"/>
          </p:cNvCxnSpPr>
          <p:nvPr/>
        </p:nvCxnSpPr>
        <p:spPr>
          <a:xfrm>
            <a:off x="4510795" y="897991"/>
            <a:ext cx="309781" cy="3199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3643159-F782-42CC-975F-770EA6CA837B}"/>
              </a:ext>
            </a:extLst>
          </p:cNvPr>
          <p:cNvCxnSpPr>
            <a:cxnSpLocks/>
          </p:cNvCxnSpPr>
          <p:nvPr/>
        </p:nvCxnSpPr>
        <p:spPr>
          <a:xfrm>
            <a:off x="7480916" y="3764132"/>
            <a:ext cx="0" cy="39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378AA221-B4AB-4E01-B598-4D97898C88B1}"/>
              </a:ext>
            </a:extLst>
          </p:cNvPr>
          <p:cNvCxnSpPr>
            <a:cxnSpLocks/>
            <a:stCxn id="19" idx="1"/>
            <a:endCxn id="42" idx="3"/>
          </p:cNvCxnSpPr>
          <p:nvPr/>
        </p:nvCxnSpPr>
        <p:spPr>
          <a:xfrm rot="10800000" flipV="1">
            <a:off x="7480918" y="1436008"/>
            <a:ext cx="272741" cy="10134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A2DF08E-9512-4B4A-BA5A-D8EC82DA6124}"/>
              </a:ext>
            </a:extLst>
          </p:cNvPr>
          <p:cNvSpPr/>
          <p:nvPr/>
        </p:nvSpPr>
        <p:spPr>
          <a:xfrm>
            <a:off x="7171134" y="830873"/>
            <a:ext cx="3097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6BFA5AA-CC39-41BA-85CB-073F3E74FF16}"/>
              </a:ext>
            </a:extLst>
          </p:cNvPr>
          <p:cNvCxnSpPr/>
          <p:nvPr/>
        </p:nvCxnSpPr>
        <p:spPr>
          <a:xfrm>
            <a:off x="7171134" y="834648"/>
            <a:ext cx="309782" cy="293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FE7664A-ACFA-4EEC-91B3-EAE12C7D4E75}"/>
              </a:ext>
            </a:extLst>
          </p:cNvPr>
          <p:cNvCxnSpPr>
            <a:cxnSpLocks/>
          </p:cNvCxnSpPr>
          <p:nvPr/>
        </p:nvCxnSpPr>
        <p:spPr>
          <a:xfrm flipH="1">
            <a:off x="7171133" y="820796"/>
            <a:ext cx="309783" cy="307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8C3A0D12-E388-4F22-80D2-FF12551E679A}"/>
              </a:ext>
            </a:extLst>
          </p:cNvPr>
          <p:cNvSpPr txBox="1"/>
          <p:nvPr/>
        </p:nvSpPr>
        <p:spPr>
          <a:xfrm>
            <a:off x="962488" y="2016802"/>
            <a:ext cx="31301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Departamento del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C14F4C1F-B402-49B4-A9E0-251E06E9C3D8}"/>
              </a:ext>
            </a:extLst>
          </p:cNvPr>
          <p:cNvSpPr txBox="1"/>
          <p:nvPr/>
        </p:nvSpPr>
        <p:spPr>
          <a:xfrm>
            <a:off x="962488" y="2453223"/>
            <a:ext cx="31301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Tiempo asignado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F8D7C23E-642F-420A-A73E-DB4A83886859}"/>
              </a:ext>
            </a:extLst>
          </p:cNvPr>
          <p:cNvSpPr/>
          <p:nvPr/>
        </p:nvSpPr>
        <p:spPr>
          <a:xfrm>
            <a:off x="3458766" y="2447714"/>
            <a:ext cx="635321" cy="318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77EB000D-11DB-41A3-A9A8-281E9284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7" y="4394515"/>
            <a:ext cx="11046287" cy="2313310"/>
          </a:xfrm>
          <a:prstGeom prst="rect">
            <a:avLst/>
          </a:prstGeom>
        </p:spPr>
      </p:pic>
      <p:sp>
        <p:nvSpPr>
          <p:cNvPr id="157" name="CuadroTexto 156">
            <a:extLst>
              <a:ext uri="{FF2B5EF4-FFF2-40B4-BE49-F238E27FC236}">
                <a16:creationId xmlns:a16="http://schemas.microsoft.com/office/drawing/2014/main" id="{7BE40907-624C-4325-B4D6-1A5671C82BA5}"/>
              </a:ext>
            </a:extLst>
          </p:cNvPr>
          <p:cNvSpPr txBox="1"/>
          <p:nvPr/>
        </p:nvSpPr>
        <p:spPr>
          <a:xfrm>
            <a:off x="689745" y="4015349"/>
            <a:ext cx="304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Gráficas y diagramas necesarios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E6C5F0-A093-4248-874D-14B678D2E363}"/>
              </a:ext>
            </a:extLst>
          </p:cNvPr>
          <p:cNvSpPr txBox="1"/>
          <p:nvPr/>
        </p:nvSpPr>
        <p:spPr>
          <a:xfrm>
            <a:off x="9445322" y="3894980"/>
            <a:ext cx="2135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Administrar miembros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577D0B-8A30-495B-93D3-DBE59CE284FD}"/>
              </a:ext>
            </a:extLst>
          </p:cNvPr>
          <p:cNvSpPr txBox="1"/>
          <p:nvPr/>
        </p:nvSpPr>
        <p:spPr>
          <a:xfrm>
            <a:off x="4922170" y="115534"/>
            <a:ext cx="331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Generar / Editar WBS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0A8C230E-5CD1-4E00-BA17-82FC9981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1"/>
            <a:ext cx="2794245" cy="6508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702FB3-2945-4DA9-B615-C05D14BF5FBD}"/>
              </a:ext>
            </a:extLst>
          </p:cNvPr>
          <p:cNvSpPr txBox="1"/>
          <p:nvPr/>
        </p:nvSpPr>
        <p:spPr>
          <a:xfrm>
            <a:off x="838200" y="200779"/>
            <a:ext cx="279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NatGas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FD4C53-AB4C-4A4B-AD5B-3F3E2D3CC1A3}"/>
              </a:ext>
            </a:extLst>
          </p:cNvPr>
          <p:cNvSpPr txBox="1"/>
          <p:nvPr/>
        </p:nvSpPr>
        <p:spPr>
          <a:xfrm>
            <a:off x="4394171" y="364590"/>
            <a:ext cx="331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Sección no visible en </a:t>
            </a:r>
            <a:r>
              <a:rPr lang="es-MX" sz="14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front</a:t>
            </a:r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s-MX" sz="14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end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D55A4BF-F0E2-4EF1-B822-26E5A14B790A}"/>
              </a:ext>
            </a:extLst>
          </p:cNvPr>
          <p:cNvSpPr/>
          <p:nvPr/>
        </p:nvSpPr>
        <p:spPr>
          <a:xfrm>
            <a:off x="833760" y="1782926"/>
            <a:ext cx="9229282" cy="3001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9949A79-F26E-4FA8-8980-F637F6B53E14}"/>
              </a:ext>
            </a:extLst>
          </p:cNvPr>
          <p:cNvSpPr txBox="1"/>
          <p:nvPr/>
        </p:nvSpPr>
        <p:spPr>
          <a:xfrm>
            <a:off x="833760" y="1782927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Fase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23FD218-CF79-458E-AFEA-49A70C6DEE94}"/>
              </a:ext>
            </a:extLst>
          </p:cNvPr>
          <p:cNvSpPr txBox="1"/>
          <p:nvPr/>
        </p:nvSpPr>
        <p:spPr>
          <a:xfrm>
            <a:off x="3632444" y="1475148"/>
            <a:ext cx="64305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Puntos Agiles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16221FE-9DEB-4047-BC35-FA4E493B6D1E}"/>
              </a:ext>
            </a:extLst>
          </p:cNvPr>
          <p:cNvSpPr txBox="1"/>
          <p:nvPr/>
        </p:nvSpPr>
        <p:spPr>
          <a:xfrm>
            <a:off x="2235322" y="1782926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Actividad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978ED682-8105-4BE2-BFD9-F8FE4404C83A}"/>
              </a:ext>
            </a:extLst>
          </p:cNvPr>
          <p:cNvSpPr txBox="1"/>
          <p:nvPr/>
        </p:nvSpPr>
        <p:spPr>
          <a:xfrm>
            <a:off x="3643172" y="1782926"/>
            <a:ext cx="1070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97ED027-0FAD-4F36-99BB-EB819C837F8E}"/>
              </a:ext>
            </a:extLst>
          </p:cNvPr>
          <p:cNvSpPr txBox="1"/>
          <p:nvPr/>
        </p:nvSpPr>
        <p:spPr>
          <a:xfrm>
            <a:off x="4714043" y="1782926"/>
            <a:ext cx="1070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687F9CE-A88B-4A29-917A-7BCADC2AFBB6}"/>
              </a:ext>
            </a:extLst>
          </p:cNvPr>
          <p:cNvSpPr txBox="1"/>
          <p:nvPr/>
        </p:nvSpPr>
        <p:spPr>
          <a:xfrm>
            <a:off x="5784914" y="1782925"/>
            <a:ext cx="1070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4801CA5C-C2A3-4E52-BACB-FD8C297343C1}"/>
              </a:ext>
            </a:extLst>
          </p:cNvPr>
          <p:cNvSpPr txBox="1"/>
          <p:nvPr/>
        </p:nvSpPr>
        <p:spPr>
          <a:xfrm>
            <a:off x="6856153" y="1782925"/>
            <a:ext cx="1070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2FFF3D52-C673-46CB-9DD0-4D49DB2ACCE3}"/>
              </a:ext>
            </a:extLst>
          </p:cNvPr>
          <p:cNvSpPr txBox="1"/>
          <p:nvPr/>
        </p:nvSpPr>
        <p:spPr>
          <a:xfrm>
            <a:off x="7921300" y="1782925"/>
            <a:ext cx="1070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78E7471-050D-4C2C-A85F-A447EDCCB94E}"/>
              </a:ext>
            </a:extLst>
          </p:cNvPr>
          <p:cNvSpPr txBox="1"/>
          <p:nvPr/>
        </p:nvSpPr>
        <p:spPr>
          <a:xfrm>
            <a:off x="8992171" y="1782924"/>
            <a:ext cx="1070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CA75F0D-29F9-4F9A-9924-06C50B7BA3E5}"/>
              </a:ext>
            </a:extLst>
          </p:cNvPr>
          <p:cNvSpPr txBox="1"/>
          <p:nvPr/>
        </p:nvSpPr>
        <p:spPr>
          <a:xfrm>
            <a:off x="833760" y="2090701"/>
            <a:ext cx="2809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0B30B37-4F88-4132-B9F0-28ED42E7B179}"/>
              </a:ext>
            </a:extLst>
          </p:cNvPr>
          <p:cNvSpPr txBox="1"/>
          <p:nvPr/>
        </p:nvSpPr>
        <p:spPr>
          <a:xfrm>
            <a:off x="3649460" y="209070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Min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395954B-F5E2-4861-9D8D-1702E9AE5BBC}"/>
              </a:ext>
            </a:extLst>
          </p:cNvPr>
          <p:cNvSpPr txBox="1"/>
          <p:nvPr/>
        </p:nvSpPr>
        <p:spPr>
          <a:xfrm>
            <a:off x="4177459" y="209069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Max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D4EC250-AA76-4F4A-A89C-994A2D894838}"/>
              </a:ext>
            </a:extLst>
          </p:cNvPr>
          <p:cNvSpPr txBox="1"/>
          <p:nvPr/>
        </p:nvSpPr>
        <p:spPr>
          <a:xfrm>
            <a:off x="4719687" y="209185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Min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64678C7-195B-4B8A-BFB9-D0029BCF5849}"/>
              </a:ext>
            </a:extLst>
          </p:cNvPr>
          <p:cNvSpPr txBox="1"/>
          <p:nvPr/>
        </p:nvSpPr>
        <p:spPr>
          <a:xfrm>
            <a:off x="5247686" y="209185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Max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806A87D-4992-47A1-9BA1-794C4363E596}"/>
              </a:ext>
            </a:extLst>
          </p:cNvPr>
          <p:cNvSpPr txBox="1"/>
          <p:nvPr/>
        </p:nvSpPr>
        <p:spPr>
          <a:xfrm>
            <a:off x="5785473" y="209070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Min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2B32DF44-7E5C-463D-ACEF-55BA59603304}"/>
              </a:ext>
            </a:extLst>
          </p:cNvPr>
          <p:cNvSpPr txBox="1"/>
          <p:nvPr/>
        </p:nvSpPr>
        <p:spPr>
          <a:xfrm>
            <a:off x="6313472" y="209069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Max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2656141-BAAF-478D-A81D-E431AE7B0A34}"/>
              </a:ext>
            </a:extLst>
          </p:cNvPr>
          <p:cNvSpPr txBox="1"/>
          <p:nvPr/>
        </p:nvSpPr>
        <p:spPr>
          <a:xfrm>
            <a:off x="6855700" y="209185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Min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60D5897-5E35-491D-805F-04E325470BBF}"/>
              </a:ext>
            </a:extLst>
          </p:cNvPr>
          <p:cNvSpPr txBox="1"/>
          <p:nvPr/>
        </p:nvSpPr>
        <p:spPr>
          <a:xfrm>
            <a:off x="7383699" y="209185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Max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D57D135-89AD-4D50-A3AB-83E034818B4C}"/>
              </a:ext>
            </a:extLst>
          </p:cNvPr>
          <p:cNvSpPr txBox="1"/>
          <p:nvPr/>
        </p:nvSpPr>
        <p:spPr>
          <a:xfrm>
            <a:off x="7915019" y="209070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Min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1304FFD-14A8-4642-B3A6-318ECDB92F49}"/>
              </a:ext>
            </a:extLst>
          </p:cNvPr>
          <p:cNvSpPr txBox="1"/>
          <p:nvPr/>
        </p:nvSpPr>
        <p:spPr>
          <a:xfrm>
            <a:off x="8443018" y="209069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Max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902AD4B5-F096-4D3C-8756-FF50317B1AE8}"/>
              </a:ext>
            </a:extLst>
          </p:cNvPr>
          <p:cNvSpPr txBox="1"/>
          <p:nvPr/>
        </p:nvSpPr>
        <p:spPr>
          <a:xfrm>
            <a:off x="8985246" y="209185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Min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D427E0FC-0E5E-4A3C-8C3C-1DF7F8CEB9C6}"/>
              </a:ext>
            </a:extLst>
          </p:cNvPr>
          <p:cNvSpPr txBox="1"/>
          <p:nvPr/>
        </p:nvSpPr>
        <p:spPr>
          <a:xfrm>
            <a:off x="9513245" y="209185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Max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1DA82D97-A589-4A72-8F25-97C4D205DBAF}"/>
              </a:ext>
            </a:extLst>
          </p:cNvPr>
          <p:cNvSpPr txBox="1"/>
          <p:nvPr/>
        </p:nvSpPr>
        <p:spPr>
          <a:xfrm>
            <a:off x="3649460" y="239846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754CCFEC-8351-420D-A1D9-4326C365ECEA}"/>
              </a:ext>
            </a:extLst>
          </p:cNvPr>
          <p:cNvSpPr txBox="1"/>
          <p:nvPr/>
        </p:nvSpPr>
        <p:spPr>
          <a:xfrm>
            <a:off x="4177459" y="239846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542EE08A-677C-41A7-BCBE-C7FF38D52EF0}"/>
              </a:ext>
            </a:extLst>
          </p:cNvPr>
          <p:cNvSpPr txBox="1"/>
          <p:nvPr/>
        </p:nvSpPr>
        <p:spPr>
          <a:xfrm>
            <a:off x="4719687" y="239962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81DAA42-B90C-4F82-A146-DC807D9AB908}"/>
              </a:ext>
            </a:extLst>
          </p:cNvPr>
          <p:cNvSpPr txBox="1"/>
          <p:nvPr/>
        </p:nvSpPr>
        <p:spPr>
          <a:xfrm>
            <a:off x="5247686" y="239962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5B6CBF0-AEEE-4FD0-9312-CC9D50C24448}"/>
              </a:ext>
            </a:extLst>
          </p:cNvPr>
          <p:cNvSpPr txBox="1"/>
          <p:nvPr/>
        </p:nvSpPr>
        <p:spPr>
          <a:xfrm>
            <a:off x="5785473" y="239846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5CC0C331-9AEB-4B85-8F0B-E85E2041535F}"/>
              </a:ext>
            </a:extLst>
          </p:cNvPr>
          <p:cNvSpPr txBox="1"/>
          <p:nvPr/>
        </p:nvSpPr>
        <p:spPr>
          <a:xfrm>
            <a:off x="6313472" y="239846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4C1983A3-6189-4A02-8E64-3BCF5DF17044}"/>
              </a:ext>
            </a:extLst>
          </p:cNvPr>
          <p:cNvSpPr txBox="1"/>
          <p:nvPr/>
        </p:nvSpPr>
        <p:spPr>
          <a:xfrm>
            <a:off x="6855700" y="239962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77B4A78E-3263-4679-A8E9-523E93B628E7}"/>
              </a:ext>
            </a:extLst>
          </p:cNvPr>
          <p:cNvSpPr txBox="1"/>
          <p:nvPr/>
        </p:nvSpPr>
        <p:spPr>
          <a:xfrm>
            <a:off x="7383699" y="239962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3CB6E9A5-069E-4668-850A-2A04E8857321}"/>
              </a:ext>
            </a:extLst>
          </p:cNvPr>
          <p:cNvSpPr txBox="1"/>
          <p:nvPr/>
        </p:nvSpPr>
        <p:spPr>
          <a:xfrm>
            <a:off x="7915019" y="239846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FB3E9D41-2278-4D33-B468-6372160F4F59}"/>
              </a:ext>
            </a:extLst>
          </p:cNvPr>
          <p:cNvSpPr txBox="1"/>
          <p:nvPr/>
        </p:nvSpPr>
        <p:spPr>
          <a:xfrm>
            <a:off x="8443018" y="239846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A83646A0-8D9E-455F-8F71-7AC9DB258AF7}"/>
              </a:ext>
            </a:extLst>
          </p:cNvPr>
          <p:cNvSpPr txBox="1"/>
          <p:nvPr/>
        </p:nvSpPr>
        <p:spPr>
          <a:xfrm>
            <a:off x="8985246" y="239962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48C31EA-676E-4DE9-BEC0-E09742F242D8}"/>
              </a:ext>
            </a:extLst>
          </p:cNvPr>
          <p:cNvSpPr txBox="1"/>
          <p:nvPr/>
        </p:nvSpPr>
        <p:spPr>
          <a:xfrm>
            <a:off x="9513245" y="239962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B68A6843-9AEE-42C6-9450-1DF48CAB795A}"/>
              </a:ext>
            </a:extLst>
          </p:cNvPr>
          <p:cNvSpPr txBox="1"/>
          <p:nvPr/>
        </p:nvSpPr>
        <p:spPr>
          <a:xfrm>
            <a:off x="840278" y="2398468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936FE09-788B-4C7E-8868-C6476E75BC75}"/>
              </a:ext>
            </a:extLst>
          </p:cNvPr>
          <p:cNvSpPr txBox="1"/>
          <p:nvPr/>
        </p:nvSpPr>
        <p:spPr>
          <a:xfrm>
            <a:off x="2241840" y="2398467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0BE9589B-DFE0-4C91-AC75-C5FC0C098C3C}"/>
              </a:ext>
            </a:extLst>
          </p:cNvPr>
          <p:cNvSpPr txBox="1"/>
          <p:nvPr/>
        </p:nvSpPr>
        <p:spPr>
          <a:xfrm>
            <a:off x="3647617" y="269801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18B610DD-27FF-4A31-990D-562B5C4425EF}"/>
              </a:ext>
            </a:extLst>
          </p:cNvPr>
          <p:cNvSpPr txBox="1"/>
          <p:nvPr/>
        </p:nvSpPr>
        <p:spPr>
          <a:xfrm>
            <a:off x="4175616" y="269801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B3399B07-EB46-497C-8FC3-6BFBEC836D5D}"/>
              </a:ext>
            </a:extLst>
          </p:cNvPr>
          <p:cNvSpPr txBox="1"/>
          <p:nvPr/>
        </p:nvSpPr>
        <p:spPr>
          <a:xfrm>
            <a:off x="4717844" y="269917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F8F47ADD-5062-4EA8-9F0B-58A5E4B75978}"/>
              </a:ext>
            </a:extLst>
          </p:cNvPr>
          <p:cNvSpPr txBox="1"/>
          <p:nvPr/>
        </p:nvSpPr>
        <p:spPr>
          <a:xfrm>
            <a:off x="5245843" y="269916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920261B3-0855-4608-8182-4537401831AC}"/>
              </a:ext>
            </a:extLst>
          </p:cNvPr>
          <p:cNvSpPr txBox="1"/>
          <p:nvPr/>
        </p:nvSpPr>
        <p:spPr>
          <a:xfrm>
            <a:off x="5783630" y="269801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6AACFE3-3DAC-4D3D-9C4A-754C5CBE69CA}"/>
              </a:ext>
            </a:extLst>
          </p:cNvPr>
          <p:cNvSpPr txBox="1"/>
          <p:nvPr/>
        </p:nvSpPr>
        <p:spPr>
          <a:xfrm>
            <a:off x="6311629" y="269801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BD687258-9913-4EB7-9118-9E0FF6A696FB}"/>
              </a:ext>
            </a:extLst>
          </p:cNvPr>
          <p:cNvSpPr txBox="1"/>
          <p:nvPr/>
        </p:nvSpPr>
        <p:spPr>
          <a:xfrm>
            <a:off x="6853857" y="269917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5394B62-E786-4671-83B1-175A52D33D3F}"/>
              </a:ext>
            </a:extLst>
          </p:cNvPr>
          <p:cNvSpPr txBox="1"/>
          <p:nvPr/>
        </p:nvSpPr>
        <p:spPr>
          <a:xfrm>
            <a:off x="7381856" y="269916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1EDC536F-6CA0-4E5C-96FD-22432A5C9C06}"/>
              </a:ext>
            </a:extLst>
          </p:cNvPr>
          <p:cNvSpPr txBox="1"/>
          <p:nvPr/>
        </p:nvSpPr>
        <p:spPr>
          <a:xfrm>
            <a:off x="7913176" y="269801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6FD9464A-239C-4C2E-B6DC-D6DF1A85C55C}"/>
              </a:ext>
            </a:extLst>
          </p:cNvPr>
          <p:cNvSpPr txBox="1"/>
          <p:nvPr/>
        </p:nvSpPr>
        <p:spPr>
          <a:xfrm>
            <a:off x="8441175" y="269801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483D61F1-07DF-46B9-89E0-E7005FB68B3D}"/>
              </a:ext>
            </a:extLst>
          </p:cNvPr>
          <p:cNvSpPr txBox="1"/>
          <p:nvPr/>
        </p:nvSpPr>
        <p:spPr>
          <a:xfrm>
            <a:off x="8983403" y="269917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8449EB55-81F8-4BBC-97BE-421BA3F219A1}"/>
              </a:ext>
            </a:extLst>
          </p:cNvPr>
          <p:cNvSpPr txBox="1"/>
          <p:nvPr/>
        </p:nvSpPr>
        <p:spPr>
          <a:xfrm>
            <a:off x="9511402" y="269916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DF539F9B-0496-41A4-B5DB-01B182B8BB02}"/>
              </a:ext>
            </a:extLst>
          </p:cNvPr>
          <p:cNvSpPr txBox="1"/>
          <p:nvPr/>
        </p:nvSpPr>
        <p:spPr>
          <a:xfrm>
            <a:off x="838435" y="2698013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279B0205-70FE-4AD6-B3C9-8FAF3A0C400A}"/>
              </a:ext>
            </a:extLst>
          </p:cNvPr>
          <p:cNvSpPr txBox="1"/>
          <p:nvPr/>
        </p:nvSpPr>
        <p:spPr>
          <a:xfrm>
            <a:off x="2239997" y="2698012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CC81762F-3888-4BF6-B795-8083C52E87A4}"/>
              </a:ext>
            </a:extLst>
          </p:cNvPr>
          <p:cNvSpPr txBox="1"/>
          <p:nvPr/>
        </p:nvSpPr>
        <p:spPr>
          <a:xfrm>
            <a:off x="3649460" y="299639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FB0F7B4C-7B81-41A2-92CF-863C7E8FB399}"/>
              </a:ext>
            </a:extLst>
          </p:cNvPr>
          <p:cNvSpPr txBox="1"/>
          <p:nvPr/>
        </p:nvSpPr>
        <p:spPr>
          <a:xfrm>
            <a:off x="4177459" y="299639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BFFA63E3-D27C-496B-A893-6DB48DF79454}"/>
              </a:ext>
            </a:extLst>
          </p:cNvPr>
          <p:cNvSpPr txBox="1"/>
          <p:nvPr/>
        </p:nvSpPr>
        <p:spPr>
          <a:xfrm>
            <a:off x="4719687" y="299755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58EA5826-FAE3-4290-B719-33487702F901}"/>
              </a:ext>
            </a:extLst>
          </p:cNvPr>
          <p:cNvSpPr txBox="1"/>
          <p:nvPr/>
        </p:nvSpPr>
        <p:spPr>
          <a:xfrm>
            <a:off x="5247686" y="2997551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8C64FE2-07D8-449B-A7ED-BFE55CCFEC09}"/>
              </a:ext>
            </a:extLst>
          </p:cNvPr>
          <p:cNvSpPr txBox="1"/>
          <p:nvPr/>
        </p:nvSpPr>
        <p:spPr>
          <a:xfrm>
            <a:off x="5785473" y="299639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9CA1EFAE-0AE3-4E4A-8196-A8B3E214B2C6}"/>
              </a:ext>
            </a:extLst>
          </p:cNvPr>
          <p:cNvSpPr txBox="1"/>
          <p:nvPr/>
        </p:nvSpPr>
        <p:spPr>
          <a:xfrm>
            <a:off x="6313472" y="299639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CD8BBB52-8177-4F27-A184-ACA4A78EF92D}"/>
              </a:ext>
            </a:extLst>
          </p:cNvPr>
          <p:cNvSpPr txBox="1"/>
          <p:nvPr/>
        </p:nvSpPr>
        <p:spPr>
          <a:xfrm>
            <a:off x="6855700" y="299755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0BD78E40-93A2-4A9C-B406-CD69CEF12D06}"/>
              </a:ext>
            </a:extLst>
          </p:cNvPr>
          <p:cNvSpPr txBox="1"/>
          <p:nvPr/>
        </p:nvSpPr>
        <p:spPr>
          <a:xfrm>
            <a:off x="7383699" y="2997551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1A7CACE5-687B-4080-9655-493AB8966EE7}"/>
              </a:ext>
            </a:extLst>
          </p:cNvPr>
          <p:cNvSpPr txBox="1"/>
          <p:nvPr/>
        </p:nvSpPr>
        <p:spPr>
          <a:xfrm>
            <a:off x="7915019" y="299639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C1A9BEE-F29D-40C9-8C6B-CF4796E903EB}"/>
              </a:ext>
            </a:extLst>
          </p:cNvPr>
          <p:cNvSpPr txBox="1"/>
          <p:nvPr/>
        </p:nvSpPr>
        <p:spPr>
          <a:xfrm>
            <a:off x="8443018" y="299639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5CAF5535-670B-4AE0-A752-E79273D2044B}"/>
              </a:ext>
            </a:extLst>
          </p:cNvPr>
          <p:cNvSpPr txBox="1"/>
          <p:nvPr/>
        </p:nvSpPr>
        <p:spPr>
          <a:xfrm>
            <a:off x="8985246" y="299755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0D66F252-2A9C-447E-8F41-2C4DF622191C}"/>
              </a:ext>
            </a:extLst>
          </p:cNvPr>
          <p:cNvSpPr txBox="1"/>
          <p:nvPr/>
        </p:nvSpPr>
        <p:spPr>
          <a:xfrm>
            <a:off x="9513245" y="2997551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5689B74E-92FF-45D9-9EF9-34075FED9748}"/>
              </a:ext>
            </a:extLst>
          </p:cNvPr>
          <p:cNvSpPr txBox="1"/>
          <p:nvPr/>
        </p:nvSpPr>
        <p:spPr>
          <a:xfrm>
            <a:off x="840278" y="2996396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5FDF1AD1-2BD8-4F09-B9B3-40798CF472E4}"/>
              </a:ext>
            </a:extLst>
          </p:cNvPr>
          <p:cNvSpPr txBox="1"/>
          <p:nvPr/>
        </p:nvSpPr>
        <p:spPr>
          <a:xfrm>
            <a:off x="2241840" y="2996395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F5D2712D-6D36-4C16-A476-F5900AEE6FB4}"/>
              </a:ext>
            </a:extLst>
          </p:cNvPr>
          <p:cNvSpPr txBox="1"/>
          <p:nvPr/>
        </p:nvSpPr>
        <p:spPr>
          <a:xfrm>
            <a:off x="3647617" y="329594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1E0EEBEC-55E5-488E-BC58-3812DC95180E}"/>
              </a:ext>
            </a:extLst>
          </p:cNvPr>
          <p:cNvSpPr txBox="1"/>
          <p:nvPr/>
        </p:nvSpPr>
        <p:spPr>
          <a:xfrm>
            <a:off x="4175616" y="329594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77826C24-6EF1-446C-BC8E-71E8FFB4B968}"/>
              </a:ext>
            </a:extLst>
          </p:cNvPr>
          <p:cNvSpPr txBox="1"/>
          <p:nvPr/>
        </p:nvSpPr>
        <p:spPr>
          <a:xfrm>
            <a:off x="4717844" y="329709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06FF389B-1174-4BE0-ABB9-6F0C264A5E55}"/>
              </a:ext>
            </a:extLst>
          </p:cNvPr>
          <p:cNvSpPr txBox="1"/>
          <p:nvPr/>
        </p:nvSpPr>
        <p:spPr>
          <a:xfrm>
            <a:off x="5245843" y="329709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A6FD29C0-B368-42C5-852F-E2288AE72EDD}"/>
              </a:ext>
            </a:extLst>
          </p:cNvPr>
          <p:cNvSpPr txBox="1"/>
          <p:nvPr/>
        </p:nvSpPr>
        <p:spPr>
          <a:xfrm>
            <a:off x="5783630" y="329594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6ED7E29C-D0D9-4D6B-9B24-94CD739C79C2}"/>
              </a:ext>
            </a:extLst>
          </p:cNvPr>
          <p:cNvSpPr txBox="1"/>
          <p:nvPr/>
        </p:nvSpPr>
        <p:spPr>
          <a:xfrm>
            <a:off x="6311629" y="329594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B11B5BED-31C0-4097-AF12-31FDB00F426A}"/>
              </a:ext>
            </a:extLst>
          </p:cNvPr>
          <p:cNvSpPr txBox="1"/>
          <p:nvPr/>
        </p:nvSpPr>
        <p:spPr>
          <a:xfrm>
            <a:off x="6853857" y="329709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151CBD9C-853B-46C2-910D-5C02048BB9B2}"/>
              </a:ext>
            </a:extLst>
          </p:cNvPr>
          <p:cNvSpPr txBox="1"/>
          <p:nvPr/>
        </p:nvSpPr>
        <p:spPr>
          <a:xfrm>
            <a:off x="7381856" y="329709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10CCDE71-54CE-49B7-A2D0-5AA5AFB82418}"/>
              </a:ext>
            </a:extLst>
          </p:cNvPr>
          <p:cNvSpPr txBox="1"/>
          <p:nvPr/>
        </p:nvSpPr>
        <p:spPr>
          <a:xfrm>
            <a:off x="7913176" y="329594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DAE42D65-FD20-429E-8482-D4A89AEAEBD2}"/>
              </a:ext>
            </a:extLst>
          </p:cNvPr>
          <p:cNvSpPr txBox="1"/>
          <p:nvPr/>
        </p:nvSpPr>
        <p:spPr>
          <a:xfrm>
            <a:off x="8441175" y="329594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5E38D215-37FB-438D-9EF2-A18073EA1EBD}"/>
              </a:ext>
            </a:extLst>
          </p:cNvPr>
          <p:cNvSpPr txBox="1"/>
          <p:nvPr/>
        </p:nvSpPr>
        <p:spPr>
          <a:xfrm>
            <a:off x="8983403" y="329709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17EECBAE-CD0E-4B7F-9E34-2A47345F5BC7}"/>
              </a:ext>
            </a:extLst>
          </p:cNvPr>
          <p:cNvSpPr txBox="1"/>
          <p:nvPr/>
        </p:nvSpPr>
        <p:spPr>
          <a:xfrm>
            <a:off x="9511402" y="329709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07D38E7D-11C3-401B-98AA-950F1830B0E8}"/>
              </a:ext>
            </a:extLst>
          </p:cNvPr>
          <p:cNvSpPr txBox="1"/>
          <p:nvPr/>
        </p:nvSpPr>
        <p:spPr>
          <a:xfrm>
            <a:off x="838435" y="3295941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878387EC-C89A-4145-A950-CA35E7FFF7D0}"/>
              </a:ext>
            </a:extLst>
          </p:cNvPr>
          <p:cNvSpPr txBox="1"/>
          <p:nvPr/>
        </p:nvSpPr>
        <p:spPr>
          <a:xfrm>
            <a:off x="2239997" y="3295940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838ABC00-DE73-4E22-8C43-A9C20A971986}"/>
              </a:ext>
            </a:extLst>
          </p:cNvPr>
          <p:cNvSpPr txBox="1"/>
          <p:nvPr/>
        </p:nvSpPr>
        <p:spPr>
          <a:xfrm>
            <a:off x="3649460" y="357929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B0144D20-5C9F-47DB-9170-1E4236FF9BD7}"/>
              </a:ext>
            </a:extLst>
          </p:cNvPr>
          <p:cNvSpPr txBox="1"/>
          <p:nvPr/>
        </p:nvSpPr>
        <p:spPr>
          <a:xfrm>
            <a:off x="4177459" y="357929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99C6B601-B501-4E38-944A-2734733E7642}"/>
              </a:ext>
            </a:extLst>
          </p:cNvPr>
          <p:cNvSpPr txBox="1"/>
          <p:nvPr/>
        </p:nvSpPr>
        <p:spPr>
          <a:xfrm>
            <a:off x="4719687" y="358045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04EAAC3C-0062-4B6B-B992-48BE58A70363}"/>
              </a:ext>
            </a:extLst>
          </p:cNvPr>
          <p:cNvSpPr txBox="1"/>
          <p:nvPr/>
        </p:nvSpPr>
        <p:spPr>
          <a:xfrm>
            <a:off x="5247686" y="358045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A047C21C-647D-455C-B31D-3C2DF3043181}"/>
              </a:ext>
            </a:extLst>
          </p:cNvPr>
          <p:cNvSpPr txBox="1"/>
          <p:nvPr/>
        </p:nvSpPr>
        <p:spPr>
          <a:xfrm>
            <a:off x="5785473" y="357929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40468B79-B471-4045-A002-9BEB37C7F192}"/>
              </a:ext>
            </a:extLst>
          </p:cNvPr>
          <p:cNvSpPr txBox="1"/>
          <p:nvPr/>
        </p:nvSpPr>
        <p:spPr>
          <a:xfrm>
            <a:off x="6313472" y="357929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90C8E346-4B47-4F81-8B86-A96AFBDE8293}"/>
              </a:ext>
            </a:extLst>
          </p:cNvPr>
          <p:cNvSpPr txBox="1"/>
          <p:nvPr/>
        </p:nvSpPr>
        <p:spPr>
          <a:xfrm>
            <a:off x="6855700" y="358045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01F05F22-7C3D-48D1-9DDE-21A0F3DAEEAD}"/>
              </a:ext>
            </a:extLst>
          </p:cNvPr>
          <p:cNvSpPr txBox="1"/>
          <p:nvPr/>
        </p:nvSpPr>
        <p:spPr>
          <a:xfrm>
            <a:off x="7383699" y="358045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B529275B-B47F-4035-95A3-85B72A9385A1}"/>
              </a:ext>
            </a:extLst>
          </p:cNvPr>
          <p:cNvSpPr txBox="1"/>
          <p:nvPr/>
        </p:nvSpPr>
        <p:spPr>
          <a:xfrm>
            <a:off x="7915019" y="3579296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D098DFEE-531A-4172-86C3-67C634FE9E09}"/>
              </a:ext>
            </a:extLst>
          </p:cNvPr>
          <p:cNvSpPr txBox="1"/>
          <p:nvPr/>
        </p:nvSpPr>
        <p:spPr>
          <a:xfrm>
            <a:off x="8443018" y="357929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E6C5B719-C69E-4459-83C9-A51D5109833E}"/>
              </a:ext>
            </a:extLst>
          </p:cNvPr>
          <p:cNvSpPr txBox="1"/>
          <p:nvPr/>
        </p:nvSpPr>
        <p:spPr>
          <a:xfrm>
            <a:off x="8985246" y="358045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CCD313EF-0A84-4869-AD65-7DCB7E95DB28}"/>
              </a:ext>
            </a:extLst>
          </p:cNvPr>
          <p:cNvSpPr txBox="1"/>
          <p:nvPr/>
        </p:nvSpPr>
        <p:spPr>
          <a:xfrm>
            <a:off x="9513245" y="358045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156FE9EF-69C7-45C8-858A-610B884D1814}"/>
              </a:ext>
            </a:extLst>
          </p:cNvPr>
          <p:cNvSpPr txBox="1"/>
          <p:nvPr/>
        </p:nvSpPr>
        <p:spPr>
          <a:xfrm>
            <a:off x="840278" y="3579295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A3014887-6498-4F36-82D3-7C987AADC280}"/>
              </a:ext>
            </a:extLst>
          </p:cNvPr>
          <p:cNvSpPr txBox="1"/>
          <p:nvPr/>
        </p:nvSpPr>
        <p:spPr>
          <a:xfrm>
            <a:off x="2241840" y="3579294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BEDE1229-66E1-461E-9428-73E37BBD5C7B}"/>
              </a:ext>
            </a:extLst>
          </p:cNvPr>
          <p:cNvSpPr txBox="1"/>
          <p:nvPr/>
        </p:nvSpPr>
        <p:spPr>
          <a:xfrm>
            <a:off x="3647617" y="3878841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09AB23F1-C548-4FB2-9616-25A43CF25D36}"/>
              </a:ext>
            </a:extLst>
          </p:cNvPr>
          <p:cNvSpPr txBox="1"/>
          <p:nvPr/>
        </p:nvSpPr>
        <p:spPr>
          <a:xfrm>
            <a:off x="4175616" y="387883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B40A3AAB-008C-41B2-BD57-35C3F03A2C4A}"/>
              </a:ext>
            </a:extLst>
          </p:cNvPr>
          <p:cNvSpPr txBox="1"/>
          <p:nvPr/>
        </p:nvSpPr>
        <p:spPr>
          <a:xfrm>
            <a:off x="4717844" y="387999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0BAEAD3A-9EA7-4328-9AE7-C9B3668CD55F}"/>
              </a:ext>
            </a:extLst>
          </p:cNvPr>
          <p:cNvSpPr txBox="1"/>
          <p:nvPr/>
        </p:nvSpPr>
        <p:spPr>
          <a:xfrm>
            <a:off x="5245843" y="387999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C25B6106-28E9-4298-8ADF-9B48E4FF6AED}"/>
              </a:ext>
            </a:extLst>
          </p:cNvPr>
          <p:cNvSpPr txBox="1"/>
          <p:nvPr/>
        </p:nvSpPr>
        <p:spPr>
          <a:xfrm>
            <a:off x="5783630" y="3878841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BA03E716-638D-4E76-8725-C6702EB9E181}"/>
              </a:ext>
            </a:extLst>
          </p:cNvPr>
          <p:cNvSpPr txBox="1"/>
          <p:nvPr/>
        </p:nvSpPr>
        <p:spPr>
          <a:xfrm>
            <a:off x="6311629" y="387883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059F10B2-4AD7-4BCD-8003-900F94B0617F}"/>
              </a:ext>
            </a:extLst>
          </p:cNvPr>
          <p:cNvSpPr txBox="1"/>
          <p:nvPr/>
        </p:nvSpPr>
        <p:spPr>
          <a:xfrm>
            <a:off x="6853857" y="387999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32FDD3FB-4710-4C93-9B28-A570C2CF6EFB}"/>
              </a:ext>
            </a:extLst>
          </p:cNvPr>
          <p:cNvSpPr txBox="1"/>
          <p:nvPr/>
        </p:nvSpPr>
        <p:spPr>
          <a:xfrm>
            <a:off x="7381856" y="387999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935ED4BA-8D8A-4B70-9E2C-81DE0CB214E9}"/>
              </a:ext>
            </a:extLst>
          </p:cNvPr>
          <p:cNvSpPr txBox="1"/>
          <p:nvPr/>
        </p:nvSpPr>
        <p:spPr>
          <a:xfrm>
            <a:off x="7913176" y="3878841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50EEC6FC-ACB2-4C3C-9D91-A0A5025790A6}"/>
              </a:ext>
            </a:extLst>
          </p:cNvPr>
          <p:cNvSpPr txBox="1"/>
          <p:nvPr/>
        </p:nvSpPr>
        <p:spPr>
          <a:xfrm>
            <a:off x="8441175" y="387883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A3C94408-436E-4F53-B9A0-E542560C59E6}"/>
              </a:ext>
            </a:extLst>
          </p:cNvPr>
          <p:cNvSpPr txBox="1"/>
          <p:nvPr/>
        </p:nvSpPr>
        <p:spPr>
          <a:xfrm>
            <a:off x="8983403" y="387999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AF846856-7E04-463D-9B11-B3296E9D6DEB}"/>
              </a:ext>
            </a:extLst>
          </p:cNvPr>
          <p:cNvSpPr txBox="1"/>
          <p:nvPr/>
        </p:nvSpPr>
        <p:spPr>
          <a:xfrm>
            <a:off x="9511402" y="387999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9AA1A0BF-086C-4FC2-B937-4BD03DD42488}"/>
              </a:ext>
            </a:extLst>
          </p:cNvPr>
          <p:cNvSpPr txBox="1"/>
          <p:nvPr/>
        </p:nvSpPr>
        <p:spPr>
          <a:xfrm>
            <a:off x="838435" y="3878840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AF515A9C-0BB1-4805-A3A3-C6A6513BCCDB}"/>
              </a:ext>
            </a:extLst>
          </p:cNvPr>
          <p:cNvSpPr txBox="1"/>
          <p:nvPr/>
        </p:nvSpPr>
        <p:spPr>
          <a:xfrm>
            <a:off x="2239997" y="3878839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D04E0F35-ADEA-4632-8AA0-0E9CA626E7C8}"/>
              </a:ext>
            </a:extLst>
          </p:cNvPr>
          <p:cNvSpPr txBox="1"/>
          <p:nvPr/>
        </p:nvSpPr>
        <p:spPr>
          <a:xfrm>
            <a:off x="3649460" y="417722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08E626DF-75B3-48E0-9CF2-437B59E20805}"/>
              </a:ext>
            </a:extLst>
          </p:cNvPr>
          <p:cNvSpPr txBox="1"/>
          <p:nvPr/>
        </p:nvSpPr>
        <p:spPr>
          <a:xfrm>
            <a:off x="4177459" y="417722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33EE778-7C76-4F7B-849D-805CCF7AC23F}"/>
              </a:ext>
            </a:extLst>
          </p:cNvPr>
          <p:cNvSpPr txBox="1"/>
          <p:nvPr/>
        </p:nvSpPr>
        <p:spPr>
          <a:xfrm>
            <a:off x="4719687" y="417838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056FA1B7-BB24-443E-A5F7-03C19D8811B1}"/>
              </a:ext>
            </a:extLst>
          </p:cNvPr>
          <p:cNvSpPr txBox="1"/>
          <p:nvPr/>
        </p:nvSpPr>
        <p:spPr>
          <a:xfrm>
            <a:off x="5247686" y="417837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23D99EAD-FF55-40A7-B85C-2EDB64A027A8}"/>
              </a:ext>
            </a:extLst>
          </p:cNvPr>
          <p:cNvSpPr txBox="1"/>
          <p:nvPr/>
        </p:nvSpPr>
        <p:spPr>
          <a:xfrm>
            <a:off x="5785473" y="417722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8E5EE199-E600-4D89-92E1-6D6C8BBCDE15}"/>
              </a:ext>
            </a:extLst>
          </p:cNvPr>
          <p:cNvSpPr txBox="1"/>
          <p:nvPr/>
        </p:nvSpPr>
        <p:spPr>
          <a:xfrm>
            <a:off x="6313472" y="417722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558D78D3-D040-46F6-9B6E-EAB31C5907FC}"/>
              </a:ext>
            </a:extLst>
          </p:cNvPr>
          <p:cNvSpPr txBox="1"/>
          <p:nvPr/>
        </p:nvSpPr>
        <p:spPr>
          <a:xfrm>
            <a:off x="6855700" y="417838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EBB2CE50-1C5E-4708-AB30-972D8DF96B05}"/>
              </a:ext>
            </a:extLst>
          </p:cNvPr>
          <p:cNvSpPr txBox="1"/>
          <p:nvPr/>
        </p:nvSpPr>
        <p:spPr>
          <a:xfrm>
            <a:off x="7383699" y="417837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5BBFA4F9-15CA-49C7-900A-C9E26B01AD36}"/>
              </a:ext>
            </a:extLst>
          </p:cNvPr>
          <p:cNvSpPr txBox="1"/>
          <p:nvPr/>
        </p:nvSpPr>
        <p:spPr>
          <a:xfrm>
            <a:off x="7915019" y="4177224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A2924673-CF09-4131-91EB-FFBD1C1ED073}"/>
              </a:ext>
            </a:extLst>
          </p:cNvPr>
          <p:cNvSpPr txBox="1"/>
          <p:nvPr/>
        </p:nvSpPr>
        <p:spPr>
          <a:xfrm>
            <a:off x="8443018" y="4177222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357E6629-8ADA-45BC-B1A1-E13D2843965E}"/>
              </a:ext>
            </a:extLst>
          </p:cNvPr>
          <p:cNvSpPr txBox="1"/>
          <p:nvPr/>
        </p:nvSpPr>
        <p:spPr>
          <a:xfrm>
            <a:off x="8985246" y="4178380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0D8AD7B1-0D9B-4FAA-8E07-366AB6030C9B}"/>
              </a:ext>
            </a:extLst>
          </p:cNvPr>
          <p:cNvSpPr txBox="1"/>
          <p:nvPr/>
        </p:nvSpPr>
        <p:spPr>
          <a:xfrm>
            <a:off x="9513245" y="4178378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26648D01-3697-4F8B-B08A-EF9BF486FAB7}"/>
              </a:ext>
            </a:extLst>
          </p:cNvPr>
          <p:cNvSpPr txBox="1"/>
          <p:nvPr/>
        </p:nvSpPr>
        <p:spPr>
          <a:xfrm>
            <a:off x="840278" y="4177223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0020DEC2-010D-480F-A045-EDE0010DAE18}"/>
              </a:ext>
            </a:extLst>
          </p:cNvPr>
          <p:cNvSpPr txBox="1"/>
          <p:nvPr/>
        </p:nvSpPr>
        <p:spPr>
          <a:xfrm>
            <a:off x="2241840" y="4177222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59CE5D48-24C9-4C41-BFDF-BCA19CBB182D}"/>
              </a:ext>
            </a:extLst>
          </p:cNvPr>
          <p:cNvSpPr txBox="1"/>
          <p:nvPr/>
        </p:nvSpPr>
        <p:spPr>
          <a:xfrm>
            <a:off x="3647617" y="447676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023921E7-5E98-4834-A0E5-7E9F0985539A}"/>
              </a:ext>
            </a:extLst>
          </p:cNvPr>
          <p:cNvSpPr txBox="1"/>
          <p:nvPr/>
        </p:nvSpPr>
        <p:spPr>
          <a:xfrm>
            <a:off x="4175616" y="447676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700F948C-8AD3-4033-8D4D-FEC26479B3C3}"/>
              </a:ext>
            </a:extLst>
          </p:cNvPr>
          <p:cNvSpPr txBox="1"/>
          <p:nvPr/>
        </p:nvSpPr>
        <p:spPr>
          <a:xfrm>
            <a:off x="4717844" y="447792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3" name="CuadroTexto 222">
            <a:extLst>
              <a:ext uri="{FF2B5EF4-FFF2-40B4-BE49-F238E27FC236}">
                <a16:creationId xmlns:a16="http://schemas.microsoft.com/office/drawing/2014/main" id="{D9F5D7B0-98B9-428C-97E8-E48BB2B7B90A}"/>
              </a:ext>
            </a:extLst>
          </p:cNvPr>
          <p:cNvSpPr txBox="1"/>
          <p:nvPr/>
        </p:nvSpPr>
        <p:spPr>
          <a:xfrm>
            <a:off x="5245843" y="447792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4" name="CuadroTexto 223">
            <a:extLst>
              <a:ext uri="{FF2B5EF4-FFF2-40B4-BE49-F238E27FC236}">
                <a16:creationId xmlns:a16="http://schemas.microsoft.com/office/drawing/2014/main" id="{EA6E1B45-D3D3-42B6-9007-83410A9578C5}"/>
              </a:ext>
            </a:extLst>
          </p:cNvPr>
          <p:cNvSpPr txBox="1"/>
          <p:nvPr/>
        </p:nvSpPr>
        <p:spPr>
          <a:xfrm>
            <a:off x="5783630" y="447676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888D8D9B-C4DE-456D-940F-77C9AEADBE8F}"/>
              </a:ext>
            </a:extLst>
          </p:cNvPr>
          <p:cNvSpPr txBox="1"/>
          <p:nvPr/>
        </p:nvSpPr>
        <p:spPr>
          <a:xfrm>
            <a:off x="6311629" y="447676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7CDF14C4-37EB-469F-9B6A-F36CAEC7EF19}"/>
              </a:ext>
            </a:extLst>
          </p:cNvPr>
          <p:cNvSpPr txBox="1"/>
          <p:nvPr/>
        </p:nvSpPr>
        <p:spPr>
          <a:xfrm>
            <a:off x="6853857" y="447792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D2545D48-D935-4235-BE22-499A41CB83B4}"/>
              </a:ext>
            </a:extLst>
          </p:cNvPr>
          <p:cNvSpPr txBox="1"/>
          <p:nvPr/>
        </p:nvSpPr>
        <p:spPr>
          <a:xfrm>
            <a:off x="7381856" y="447792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029AFBE1-31DC-4075-92A2-A606BC705193}"/>
              </a:ext>
            </a:extLst>
          </p:cNvPr>
          <p:cNvSpPr txBox="1"/>
          <p:nvPr/>
        </p:nvSpPr>
        <p:spPr>
          <a:xfrm>
            <a:off x="7913176" y="4476769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218935B8-250B-4C60-A4DD-19912DE79F5F}"/>
              </a:ext>
            </a:extLst>
          </p:cNvPr>
          <p:cNvSpPr txBox="1"/>
          <p:nvPr/>
        </p:nvSpPr>
        <p:spPr>
          <a:xfrm>
            <a:off x="8441175" y="4476767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F229678C-DFEA-48BE-8D7C-C508BA599283}"/>
              </a:ext>
            </a:extLst>
          </p:cNvPr>
          <p:cNvSpPr txBox="1"/>
          <p:nvPr/>
        </p:nvSpPr>
        <p:spPr>
          <a:xfrm>
            <a:off x="8983403" y="4477925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E2469EE6-598F-4B22-B76F-365253C7AB68}"/>
              </a:ext>
            </a:extLst>
          </p:cNvPr>
          <p:cNvSpPr txBox="1"/>
          <p:nvPr/>
        </p:nvSpPr>
        <p:spPr>
          <a:xfrm>
            <a:off x="9511402" y="4477923"/>
            <a:ext cx="536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3DBED7C4-9943-4B3A-8305-6793F51D9182}"/>
              </a:ext>
            </a:extLst>
          </p:cNvPr>
          <p:cNvSpPr txBox="1"/>
          <p:nvPr/>
        </p:nvSpPr>
        <p:spPr>
          <a:xfrm>
            <a:off x="838435" y="4476768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4768C515-BEE3-45B2-87CB-111E5126C0D9}"/>
              </a:ext>
            </a:extLst>
          </p:cNvPr>
          <p:cNvSpPr txBox="1"/>
          <p:nvPr/>
        </p:nvSpPr>
        <p:spPr>
          <a:xfrm>
            <a:off x="2239997" y="4476767"/>
            <a:ext cx="140785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00F87C05-1EB7-4767-8D30-8A9A81E9790A}"/>
              </a:ext>
            </a:extLst>
          </p:cNvPr>
          <p:cNvSpPr txBox="1"/>
          <p:nvPr/>
        </p:nvSpPr>
        <p:spPr>
          <a:xfrm>
            <a:off x="560680" y="4630655"/>
            <a:ext cx="27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+</a:t>
            </a:r>
          </a:p>
        </p:txBody>
      </p:sp>
      <p:cxnSp>
        <p:nvCxnSpPr>
          <p:cNvPr id="235" name="Conector: curvado 234">
            <a:extLst>
              <a:ext uri="{FF2B5EF4-FFF2-40B4-BE49-F238E27FC236}">
                <a16:creationId xmlns:a16="http://schemas.microsoft.com/office/drawing/2014/main" id="{C0FD50D0-4B49-4B4A-AE97-B96FFE952782}"/>
              </a:ext>
            </a:extLst>
          </p:cNvPr>
          <p:cNvCxnSpPr>
            <a:cxnSpLocks/>
            <a:stCxn id="236" idx="1"/>
            <a:endCxn id="234" idx="3"/>
          </p:cNvCxnSpPr>
          <p:nvPr/>
        </p:nvCxnSpPr>
        <p:spPr>
          <a:xfrm rot="10800000">
            <a:off x="840278" y="4815321"/>
            <a:ext cx="1409548" cy="3652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7BA18BFA-B7BF-49AD-933C-63233F0DF0B6}"/>
              </a:ext>
            </a:extLst>
          </p:cNvPr>
          <p:cNvSpPr txBox="1"/>
          <p:nvPr/>
        </p:nvSpPr>
        <p:spPr>
          <a:xfrm>
            <a:off x="2249826" y="5042031"/>
            <a:ext cx="256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Agregar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nueva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actividad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EFAB60F-85B4-481B-91FB-A1FEC86BBBE7}"/>
              </a:ext>
            </a:extLst>
          </p:cNvPr>
          <p:cNvSpPr txBox="1"/>
          <p:nvPr/>
        </p:nvSpPr>
        <p:spPr>
          <a:xfrm>
            <a:off x="439941" y="2328680"/>
            <a:ext cx="27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97B5CF57-33C7-4877-A85F-510CD513567D}"/>
              </a:ext>
            </a:extLst>
          </p:cNvPr>
          <p:cNvCxnSpPr>
            <a:cxnSpLocks/>
            <a:endCxn id="239" idx="1"/>
          </p:cNvCxnSpPr>
          <p:nvPr/>
        </p:nvCxnSpPr>
        <p:spPr>
          <a:xfrm rot="16200000" flipH="1">
            <a:off x="-324449" y="2916712"/>
            <a:ext cx="3417848" cy="17439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B86CE22E-086A-4D49-A5CE-A073DCD196A1}"/>
              </a:ext>
            </a:extLst>
          </p:cNvPr>
          <p:cNvSpPr txBox="1"/>
          <p:nvPr/>
        </p:nvSpPr>
        <p:spPr>
          <a:xfrm>
            <a:off x="2256474" y="5359135"/>
            <a:ext cx="256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Eliminar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Actividad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0" name="CuadroTexto 239">
            <a:extLst>
              <a:ext uri="{FF2B5EF4-FFF2-40B4-BE49-F238E27FC236}">
                <a16:creationId xmlns:a16="http://schemas.microsoft.com/office/drawing/2014/main" id="{A985DE5E-A969-4BAC-B286-67C250972927}"/>
              </a:ext>
            </a:extLst>
          </p:cNvPr>
          <p:cNvSpPr txBox="1"/>
          <p:nvPr/>
        </p:nvSpPr>
        <p:spPr>
          <a:xfrm>
            <a:off x="8106618" y="5180531"/>
            <a:ext cx="202040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Guardar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41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458D6B10-99F2-42A4-A3E0-B05EEDBA8ACF}"/>
              </a:ext>
            </a:extLst>
          </p:cNvPr>
          <p:cNvSpPr/>
          <p:nvPr/>
        </p:nvSpPr>
        <p:spPr>
          <a:xfrm>
            <a:off x="832273" y="1181789"/>
            <a:ext cx="10697239" cy="567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4F75221-B15A-4A95-B991-5AB4FAD05387}"/>
              </a:ext>
            </a:extLst>
          </p:cNvPr>
          <p:cNvSpPr/>
          <p:nvPr/>
        </p:nvSpPr>
        <p:spPr>
          <a:xfrm>
            <a:off x="838199" y="5690915"/>
            <a:ext cx="10697239" cy="1167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209CC8-73AF-4B6A-B73D-C424AB83A723}"/>
              </a:ext>
            </a:extLst>
          </p:cNvPr>
          <p:cNvSpPr/>
          <p:nvPr/>
        </p:nvSpPr>
        <p:spPr>
          <a:xfrm>
            <a:off x="838199" y="1688343"/>
            <a:ext cx="10697239" cy="3800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BE2F15-EDB0-4378-9418-998BA545819C}"/>
              </a:ext>
            </a:extLst>
          </p:cNvPr>
          <p:cNvSpPr/>
          <p:nvPr/>
        </p:nvSpPr>
        <p:spPr>
          <a:xfrm>
            <a:off x="951788" y="2986422"/>
            <a:ext cx="7650674" cy="2160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577D0B-8A30-495B-93D3-DBE59CE284FD}"/>
              </a:ext>
            </a:extLst>
          </p:cNvPr>
          <p:cNvSpPr txBox="1"/>
          <p:nvPr/>
        </p:nvSpPr>
        <p:spPr>
          <a:xfrm>
            <a:off x="4998003" y="164077"/>
            <a:ext cx="219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Miembros del equipo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7B7CAF-AA12-459D-B354-2B39A95E0E4A}"/>
              </a:ext>
            </a:extLst>
          </p:cNvPr>
          <p:cNvSpPr txBox="1"/>
          <p:nvPr/>
        </p:nvSpPr>
        <p:spPr>
          <a:xfrm>
            <a:off x="832273" y="1178826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equipo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Marcador de contenido 9" descr="Forma&#10;&#10;Descripción generada automáticamente con confianza media">
            <a:extLst>
              <a:ext uri="{FF2B5EF4-FFF2-40B4-BE49-F238E27FC236}">
                <a16:creationId xmlns:a16="http://schemas.microsoft.com/office/drawing/2014/main" id="{0A8C230E-5CD1-4E00-BA17-82FC9981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41"/>
            <a:ext cx="2794245" cy="6508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702FB3-2945-4DA9-B615-C05D14BF5FBD}"/>
              </a:ext>
            </a:extLst>
          </p:cNvPr>
          <p:cNvSpPr txBox="1"/>
          <p:nvPr/>
        </p:nvSpPr>
        <p:spPr>
          <a:xfrm>
            <a:off x="838200" y="200779"/>
            <a:ext cx="279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>
                <a:latin typeface="SimSun" panose="02010600030101010101" pitchFamily="2" charset="-122"/>
                <a:ea typeface="SimSun" panose="02010600030101010101" pitchFamily="2" charset="-122"/>
              </a:rPr>
              <a:t>NatGas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08290CA-A22B-44B1-96CB-1E98CFE2AA12}"/>
              </a:ext>
            </a:extLst>
          </p:cNvPr>
          <p:cNvSpPr txBox="1"/>
          <p:nvPr/>
        </p:nvSpPr>
        <p:spPr>
          <a:xfrm>
            <a:off x="9864595" y="317965"/>
            <a:ext cx="166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Agregar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EC92979-1D59-48B9-8BE9-D8F77218AC0B}"/>
              </a:ext>
            </a:extLst>
          </p:cNvPr>
          <p:cNvSpPr txBox="1"/>
          <p:nvPr/>
        </p:nvSpPr>
        <p:spPr>
          <a:xfrm>
            <a:off x="951787" y="1782855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Miembro 1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8CBFDD1-BD48-420C-A223-7D80661D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23756">
            <a:off x="11112900" y="1814876"/>
            <a:ext cx="231668" cy="20728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C5D3AC0-C27C-4E99-BD11-073EDCDE8C53}"/>
              </a:ext>
            </a:extLst>
          </p:cNvPr>
          <p:cNvSpPr txBox="1"/>
          <p:nvPr/>
        </p:nvSpPr>
        <p:spPr>
          <a:xfrm>
            <a:off x="951787" y="2187703"/>
            <a:ext cx="61396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Información relevante del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86B9D57-9431-4CAC-B0B3-EA732E20CD5B}"/>
              </a:ext>
            </a:extLst>
          </p:cNvPr>
          <p:cNvSpPr txBox="1"/>
          <p:nvPr/>
        </p:nvSpPr>
        <p:spPr>
          <a:xfrm>
            <a:off x="951787" y="2613636"/>
            <a:ext cx="313011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Departamento del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838A36A-9DD4-4D79-8EF1-881A09497CAA}"/>
              </a:ext>
            </a:extLst>
          </p:cNvPr>
          <p:cNvSpPr txBox="1"/>
          <p:nvPr/>
        </p:nvSpPr>
        <p:spPr>
          <a:xfrm>
            <a:off x="5068363" y="390490"/>
            <a:ext cx="166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Sección editable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59FF798-B63B-4EEA-B419-818D15DE5AF1}"/>
              </a:ext>
            </a:extLst>
          </p:cNvPr>
          <p:cNvSpPr txBox="1"/>
          <p:nvPr/>
        </p:nvSpPr>
        <p:spPr>
          <a:xfrm>
            <a:off x="10035111" y="1783436"/>
            <a:ext cx="78309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Editar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2248F12-016A-41CA-A82C-29A52B14ADA6}"/>
              </a:ext>
            </a:extLst>
          </p:cNvPr>
          <p:cNvSpPr txBox="1"/>
          <p:nvPr/>
        </p:nvSpPr>
        <p:spPr>
          <a:xfrm>
            <a:off x="1044425" y="3067138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Proyectos de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C180426-8B39-4631-B7FC-963E3657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89034" y="3132625"/>
            <a:ext cx="231668" cy="20728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A55ECE8-278A-4615-8C86-C1FEA835F2F9}"/>
              </a:ext>
            </a:extLst>
          </p:cNvPr>
          <p:cNvSpPr txBox="1"/>
          <p:nvPr/>
        </p:nvSpPr>
        <p:spPr>
          <a:xfrm>
            <a:off x="1325407" y="3901708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Actividades de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CDADA87-7652-440B-B273-1BEA18828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17019" y="3962920"/>
            <a:ext cx="231668" cy="20728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C889330-24D0-40A9-AC27-845B481AF359}"/>
              </a:ext>
            </a:extLst>
          </p:cNvPr>
          <p:cNvSpPr txBox="1"/>
          <p:nvPr/>
        </p:nvSpPr>
        <p:spPr>
          <a:xfrm>
            <a:off x="1044424" y="3489043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Nombre de Proyecto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3D579E-4FC1-4F9F-BBE7-7B107B630874}"/>
              </a:ext>
            </a:extLst>
          </p:cNvPr>
          <p:cNvSpPr txBox="1"/>
          <p:nvPr/>
        </p:nvSpPr>
        <p:spPr>
          <a:xfrm>
            <a:off x="1325407" y="4287762"/>
            <a:ext cx="200135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Actividad 1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FAFB032-E86B-43FE-BBD0-716CCB15C756}"/>
              </a:ext>
            </a:extLst>
          </p:cNvPr>
          <p:cNvSpPr txBox="1"/>
          <p:nvPr/>
        </p:nvSpPr>
        <p:spPr>
          <a:xfrm>
            <a:off x="1044423" y="5908098"/>
            <a:ext cx="3672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Miembro 2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F8C827-F660-4A6E-AA0D-5C5073F42808}"/>
              </a:ext>
            </a:extLst>
          </p:cNvPr>
          <p:cNvSpPr txBox="1"/>
          <p:nvPr/>
        </p:nvSpPr>
        <p:spPr>
          <a:xfrm>
            <a:off x="1054348" y="6349444"/>
            <a:ext cx="61396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Información relevante del miembro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9CF7B2F-2552-4D6F-BB79-92003B7FFD25}"/>
              </a:ext>
            </a:extLst>
          </p:cNvPr>
          <p:cNvSpPr txBox="1"/>
          <p:nvPr/>
        </p:nvSpPr>
        <p:spPr>
          <a:xfrm>
            <a:off x="10220986" y="5928708"/>
            <a:ext cx="78309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Editar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D0708C2-73D4-49FD-A402-F222DA2CA98F}"/>
              </a:ext>
            </a:extLst>
          </p:cNvPr>
          <p:cNvSpPr txBox="1"/>
          <p:nvPr/>
        </p:nvSpPr>
        <p:spPr>
          <a:xfrm>
            <a:off x="1341339" y="4674843"/>
            <a:ext cx="35623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Información relevante de la actividad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BC25B9B-9DDE-4650-AB0C-7A142F8682CF}"/>
              </a:ext>
            </a:extLst>
          </p:cNvPr>
          <p:cNvSpPr txBox="1"/>
          <p:nvPr/>
        </p:nvSpPr>
        <p:spPr>
          <a:xfrm>
            <a:off x="9864594" y="738929"/>
            <a:ext cx="16649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>
                <a:latin typeface="SimSun" panose="02010600030101010101" pitchFamily="2" charset="-122"/>
                <a:ea typeface="SimSun" panose="02010600030101010101" pitchFamily="2" charset="-122"/>
              </a:rPr>
              <a:t>Agregar equipo</a:t>
            </a:r>
            <a:endParaRPr 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Imagen 2" descr="Forma, Cuadrado, Polígono&#10;&#10;Descripción generada automáticamente">
            <a:extLst>
              <a:ext uri="{FF2B5EF4-FFF2-40B4-BE49-F238E27FC236}">
                <a16:creationId xmlns:a16="http://schemas.microsoft.com/office/drawing/2014/main" id="{9D809ED6-0D2E-48BB-A098-78043D451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43" y="1171156"/>
            <a:ext cx="335309" cy="323116"/>
          </a:xfrm>
          <a:prstGeom prst="rect">
            <a:avLst/>
          </a:prstGeom>
        </p:spPr>
      </p:pic>
      <p:pic>
        <p:nvPicPr>
          <p:cNvPr id="48" name="Imagen 47" descr="Forma, Cuadrado, Polígono&#10;&#10;Descripción generada automáticamente">
            <a:extLst>
              <a:ext uri="{FF2B5EF4-FFF2-40B4-BE49-F238E27FC236}">
                <a16:creationId xmlns:a16="http://schemas.microsoft.com/office/drawing/2014/main" id="{C7E93457-BD6F-49C2-812A-006E08664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62" y="1380456"/>
            <a:ext cx="335309" cy="32311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E0DCCC6-12CE-4635-A120-65643CE7A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93545" y="1263666"/>
            <a:ext cx="231668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0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371</Words>
  <Application>Microsoft Office PowerPoint</Application>
  <PresentationFormat>Panorámica</PresentationFormat>
  <Paragraphs>157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SimSun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Flores Bermúdez</dc:creator>
  <cp:lastModifiedBy>Ángel Flores Bermúdez</cp:lastModifiedBy>
  <cp:revision>20</cp:revision>
  <dcterms:created xsi:type="dcterms:W3CDTF">2021-02-25T01:43:12Z</dcterms:created>
  <dcterms:modified xsi:type="dcterms:W3CDTF">2021-03-05T15:23:20Z</dcterms:modified>
</cp:coreProperties>
</file>