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E40CB-4D21-448F-B514-266FA5DF0E7F}" v="70" dt="2022-08-24T04:19:31.808"/>
    <p1510:client id="{474A341D-CB3E-4795-8E39-FFC18167A6F6}" v="573" dt="2022-08-24T04:17:21.340"/>
    <p1510:client id="{713F56A5-C7F9-4C01-BC37-8609DAD83F21}" v="223" dt="2022-08-24T03:47:47.288"/>
    <p1510:client id="{7C72C7BA-7E3D-4B15-8F40-4911B2E8E397}" v="2" dt="2022-08-24T04:01:51.525"/>
    <p1510:client id="{D43FD907-9543-4D73-A90F-7813AF7616BB}" v="22" dt="2022-08-24T03:51:47.167"/>
    <p1510:client id="{E3C7CCAD-1A76-49F8-83BB-8DEF17CF2F96}" v="15" dt="2022-08-24T04:28:03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slide" Target="slides/slide2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4.xml" Id="rId5" /><Relationship Type="http://schemas.openxmlformats.org/officeDocument/2006/relationships/tableStyles" Target="tableStyles.xml" Id="rId10" /><Relationship Type="http://schemas.openxmlformats.org/officeDocument/2006/relationships/slide" Target="slides/slide3.xml" Id="rId4" /><Relationship Type="http://schemas.openxmlformats.org/officeDocument/2006/relationships/theme" Target="theme/theme1.xml" Id="rId9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D038-4668-4B9F-9E31-63035CC438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6255EB-6773-4956-AF86-A8016E90D92A}">
      <dgm:prSet/>
      <dgm:spPr/>
      <dgm:t>
        <a:bodyPr/>
        <a:lstStyle/>
        <a:p>
          <a:r>
            <a:rPr lang="ko-KR"/>
            <a:t>1. 25살 대학 휴학생, 물리학과 </a:t>
          </a:r>
          <a:endParaRPr lang="en-US"/>
        </a:p>
      </dgm:t>
    </dgm:pt>
    <dgm:pt modelId="{C6BBA0D3-513C-4594-927C-45125EF8EA4C}" type="parTrans" cxnId="{74BF5BE9-02BB-4EA5-9A4F-DCFA70789616}">
      <dgm:prSet/>
      <dgm:spPr/>
      <dgm:t>
        <a:bodyPr/>
        <a:lstStyle/>
        <a:p>
          <a:endParaRPr lang="en-US"/>
        </a:p>
      </dgm:t>
    </dgm:pt>
    <dgm:pt modelId="{6CFF586C-512E-43C4-A24D-4421660FF6EE}" type="sibTrans" cxnId="{74BF5BE9-02BB-4EA5-9A4F-DCFA70789616}">
      <dgm:prSet/>
      <dgm:spPr/>
      <dgm:t>
        <a:bodyPr/>
        <a:lstStyle/>
        <a:p>
          <a:endParaRPr lang="en-US"/>
        </a:p>
      </dgm:t>
    </dgm:pt>
    <dgm:pt modelId="{85547A0B-0454-4F7F-BB33-5A7A26A7DF4B}">
      <dgm:prSet/>
      <dgm:spPr/>
      <dgm:t>
        <a:bodyPr/>
        <a:lstStyle/>
        <a:p>
          <a:r>
            <a:rPr lang="ko-KR"/>
            <a:t>2. 물리학에 염증을 느끼고 데이터 사이언스로 탈출 준비중</a:t>
          </a:r>
          <a:endParaRPr lang="en-US"/>
        </a:p>
      </dgm:t>
    </dgm:pt>
    <dgm:pt modelId="{37FD1C51-2EE1-44ED-B319-0539BF28EA80}" type="parTrans" cxnId="{4DE5E467-1F00-437C-9FC6-FC60BBAB2E90}">
      <dgm:prSet/>
      <dgm:spPr/>
      <dgm:t>
        <a:bodyPr/>
        <a:lstStyle/>
        <a:p>
          <a:endParaRPr lang="en-US"/>
        </a:p>
      </dgm:t>
    </dgm:pt>
    <dgm:pt modelId="{71A4C409-62B8-499C-BA4C-6B60CFFF3D04}" type="sibTrans" cxnId="{4DE5E467-1F00-437C-9FC6-FC60BBAB2E90}">
      <dgm:prSet/>
      <dgm:spPr/>
      <dgm:t>
        <a:bodyPr/>
        <a:lstStyle/>
        <a:p>
          <a:endParaRPr lang="en-US"/>
        </a:p>
      </dgm:t>
    </dgm:pt>
    <dgm:pt modelId="{F6B210B0-0CD5-42C0-921F-D25B4A2B7085}">
      <dgm:prSet/>
      <dgm:spPr/>
      <dgm:t>
        <a:bodyPr/>
        <a:lstStyle/>
        <a:p>
          <a:r>
            <a:rPr lang="ko-KR"/>
            <a:t>3. 대학원 고민 중</a:t>
          </a:r>
          <a:endParaRPr lang="en-US"/>
        </a:p>
      </dgm:t>
    </dgm:pt>
    <dgm:pt modelId="{2786B964-B1A7-4849-BF28-43CAFC5B9A46}" type="parTrans" cxnId="{BB2DB01C-E0E9-4FAC-8D6C-A878F46E2221}">
      <dgm:prSet/>
      <dgm:spPr/>
      <dgm:t>
        <a:bodyPr/>
        <a:lstStyle/>
        <a:p>
          <a:endParaRPr lang="en-US"/>
        </a:p>
      </dgm:t>
    </dgm:pt>
    <dgm:pt modelId="{111D84C5-EDA8-4166-87EE-F337B6079E4D}" type="sibTrans" cxnId="{BB2DB01C-E0E9-4FAC-8D6C-A878F46E2221}">
      <dgm:prSet/>
      <dgm:spPr/>
      <dgm:t>
        <a:bodyPr/>
        <a:lstStyle/>
        <a:p>
          <a:endParaRPr lang="en-US"/>
        </a:p>
      </dgm:t>
    </dgm:pt>
    <dgm:pt modelId="{DE188E37-ADB9-4A4E-9F61-CC9BA39A85CD}" type="pres">
      <dgm:prSet presAssocID="{6CD0D038-4668-4B9F-9E31-63035CC438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B4F678-B5F8-4625-8F9F-94BF476FDBB0}" type="pres">
      <dgm:prSet presAssocID="{DA6255EB-6773-4956-AF86-A8016E90D92A}" presName="hierRoot1" presStyleCnt="0"/>
      <dgm:spPr/>
    </dgm:pt>
    <dgm:pt modelId="{41C90FEE-761A-45A5-9A84-6A3D65B5613E}" type="pres">
      <dgm:prSet presAssocID="{DA6255EB-6773-4956-AF86-A8016E90D92A}" presName="composite" presStyleCnt="0"/>
      <dgm:spPr/>
    </dgm:pt>
    <dgm:pt modelId="{F78A8142-6334-4BA1-A98F-B930513D86B1}" type="pres">
      <dgm:prSet presAssocID="{DA6255EB-6773-4956-AF86-A8016E90D92A}" presName="background" presStyleLbl="node0" presStyleIdx="0" presStyleCnt="3"/>
      <dgm:spPr/>
    </dgm:pt>
    <dgm:pt modelId="{0A7D6407-AAC4-45A9-B57D-7A4E7FBFF7E8}" type="pres">
      <dgm:prSet presAssocID="{DA6255EB-6773-4956-AF86-A8016E90D92A}" presName="text" presStyleLbl="fgAcc0" presStyleIdx="0" presStyleCnt="3">
        <dgm:presLayoutVars>
          <dgm:chPref val="3"/>
        </dgm:presLayoutVars>
      </dgm:prSet>
      <dgm:spPr/>
    </dgm:pt>
    <dgm:pt modelId="{476345F1-008A-4CA5-8C0E-E908E2E41617}" type="pres">
      <dgm:prSet presAssocID="{DA6255EB-6773-4956-AF86-A8016E90D92A}" presName="hierChild2" presStyleCnt="0"/>
      <dgm:spPr/>
    </dgm:pt>
    <dgm:pt modelId="{D20474CB-FCD1-4A16-A821-941EC40B0F00}" type="pres">
      <dgm:prSet presAssocID="{85547A0B-0454-4F7F-BB33-5A7A26A7DF4B}" presName="hierRoot1" presStyleCnt="0"/>
      <dgm:spPr/>
    </dgm:pt>
    <dgm:pt modelId="{2E5FBCB4-34B5-4A00-BB6E-A4AF116B917A}" type="pres">
      <dgm:prSet presAssocID="{85547A0B-0454-4F7F-BB33-5A7A26A7DF4B}" presName="composite" presStyleCnt="0"/>
      <dgm:spPr/>
    </dgm:pt>
    <dgm:pt modelId="{A778DF9C-C215-4139-9635-77A07B4CF611}" type="pres">
      <dgm:prSet presAssocID="{85547A0B-0454-4F7F-BB33-5A7A26A7DF4B}" presName="background" presStyleLbl="node0" presStyleIdx="1" presStyleCnt="3"/>
      <dgm:spPr/>
    </dgm:pt>
    <dgm:pt modelId="{41C3A0DB-954A-4DF3-AE71-2973FD351716}" type="pres">
      <dgm:prSet presAssocID="{85547A0B-0454-4F7F-BB33-5A7A26A7DF4B}" presName="text" presStyleLbl="fgAcc0" presStyleIdx="1" presStyleCnt="3">
        <dgm:presLayoutVars>
          <dgm:chPref val="3"/>
        </dgm:presLayoutVars>
      </dgm:prSet>
      <dgm:spPr/>
    </dgm:pt>
    <dgm:pt modelId="{C3EA0115-A67D-4624-B1E1-0ECAE965726A}" type="pres">
      <dgm:prSet presAssocID="{85547A0B-0454-4F7F-BB33-5A7A26A7DF4B}" presName="hierChild2" presStyleCnt="0"/>
      <dgm:spPr/>
    </dgm:pt>
    <dgm:pt modelId="{59E37169-7CF2-4214-A1AD-D0E587764E5B}" type="pres">
      <dgm:prSet presAssocID="{F6B210B0-0CD5-42C0-921F-D25B4A2B7085}" presName="hierRoot1" presStyleCnt="0"/>
      <dgm:spPr/>
    </dgm:pt>
    <dgm:pt modelId="{4FC98F3B-788E-42B0-ACCA-44E89AA78D18}" type="pres">
      <dgm:prSet presAssocID="{F6B210B0-0CD5-42C0-921F-D25B4A2B7085}" presName="composite" presStyleCnt="0"/>
      <dgm:spPr/>
    </dgm:pt>
    <dgm:pt modelId="{C4ABFAA7-6BF6-4D47-8889-75D19317131E}" type="pres">
      <dgm:prSet presAssocID="{F6B210B0-0CD5-42C0-921F-D25B4A2B7085}" presName="background" presStyleLbl="node0" presStyleIdx="2" presStyleCnt="3"/>
      <dgm:spPr/>
    </dgm:pt>
    <dgm:pt modelId="{C0303A81-CF8B-4DF0-994E-991A567FE3D9}" type="pres">
      <dgm:prSet presAssocID="{F6B210B0-0CD5-42C0-921F-D25B4A2B7085}" presName="text" presStyleLbl="fgAcc0" presStyleIdx="2" presStyleCnt="3">
        <dgm:presLayoutVars>
          <dgm:chPref val="3"/>
        </dgm:presLayoutVars>
      </dgm:prSet>
      <dgm:spPr/>
    </dgm:pt>
    <dgm:pt modelId="{231DF43F-FEA7-4383-8956-86F001F2D268}" type="pres">
      <dgm:prSet presAssocID="{F6B210B0-0CD5-42C0-921F-D25B4A2B7085}" presName="hierChild2" presStyleCnt="0"/>
      <dgm:spPr/>
    </dgm:pt>
  </dgm:ptLst>
  <dgm:cxnLst>
    <dgm:cxn modelId="{8E994B1A-7CA2-4BEB-9F4A-95C736785D8D}" type="presOf" srcId="{DA6255EB-6773-4956-AF86-A8016E90D92A}" destId="{0A7D6407-AAC4-45A9-B57D-7A4E7FBFF7E8}" srcOrd="0" destOrd="0" presId="urn:microsoft.com/office/officeart/2005/8/layout/hierarchy1"/>
    <dgm:cxn modelId="{BB2DB01C-E0E9-4FAC-8D6C-A878F46E2221}" srcId="{6CD0D038-4668-4B9F-9E31-63035CC438D3}" destId="{F6B210B0-0CD5-42C0-921F-D25B4A2B7085}" srcOrd="2" destOrd="0" parTransId="{2786B964-B1A7-4849-BF28-43CAFC5B9A46}" sibTransId="{111D84C5-EDA8-4166-87EE-F337B6079E4D}"/>
    <dgm:cxn modelId="{4DE5E467-1F00-437C-9FC6-FC60BBAB2E90}" srcId="{6CD0D038-4668-4B9F-9E31-63035CC438D3}" destId="{85547A0B-0454-4F7F-BB33-5A7A26A7DF4B}" srcOrd="1" destOrd="0" parTransId="{37FD1C51-2EE1-44ED-B319-0539BF28EA80}" sibTransId="{71A4C409-62B8-499C-BA4C-6B60CFFF3D04}"/>
    <dgm:cxn modelId="{5CB46A55-F8BB-443A-9C60-A554A5FA37A3}" type="presOf" srcId="{85547A0B-0454-4F7F-BB33-5A7A26A7DF4B}" destId="{41C3A0DB-954A-4DF3-AE71-2973FD351716}" srcOrd="0" destOrd="0" presId="urn:microsoft.com/office/officeart/2005/8/layout/hierarchy1"/>
    <dgm:cxn modelId="{DD5BE4BC-C875-45B6-850A-5DC105C9C636}" type="presOf" srcId="{F6B210B0-0CD5-42C0-921F-D25B4A2B7085}" destId="{C0303A81-CF8B-4DF0-994E-991A567FE3D9}" srcOrd="0" destOrd="0" presId="urn:microsoft.com/office/officeart/2005/8/layout/hierarchy1"/>
    <dgm:cxn modelId="{9076CBDB-88AD-4FB4-B74A-72225DE9DB53}" type="presOf" srcId="{6CD0D038-4668-4B9F-9E31-63035CC438D3}" destId="{DE188E37-ADB9-4A4E-9F61-CC9BA39A85CD}" srcOrd="0" destOrd="0" presId="urn:microsoft.com/office/officeart/2005/8/layout/hierarchy1"/>
    <dgm:cxn modelId="{74BF5BE9-02BB-4EA5-9A4F-DCFA70789616}" srcId="{6CD0D038-4668-4B9F-9E31-63035CC438D3}" destId="{DA6255EB-6773-4956-AF86-A8016E90D92A}" srcOrd="0" destOrd="0" parTransId="{C6BBA0D3-513C-4594-927C-45125EF8EA4C}" sibTransId="{6CFF586C-512E-43C4-A24D-4421660FF6EE}"/>
    <dgm:cxn modelId="{9C84B871-F5BF-46FB-BF0C-DA2C1759C3DD}" type="presParOf" srcId="{DE188E37-ADB9-4A4E-9F61-CC9BA39A85CD}" destId="{07B4F678-B5F8-4625-8F9F-94BF476FDBB0}" srcOrd="0" destOrd="0" presId="urn:microsoft.com/office/officeart/2005/8/layout/hierarchy1"/>
    <dgm:cxn modelId="{29AC7B51-F35D-4690-A160-8BA3D400DFC2}" type="presParOf" srcId="{07B4F678-B5F8-4625-8F9F-94BF476FDBB0}" destId="{41C90FEE-761A-45A5-9A84-6A3D65B5613E}" srcOrd="0" destOrd="0" presId="urn:microsoft.com/office/officeart/2005/8/layout/hierarchy1"/>
    <dgm:cxn modelId="{A299B6EB-801B-4AA5-A7F2-B6AE3A55E2A6}" type="presParOf" srcId="{41C90FEE-761A-45A5-9A84-6A3D65B5613E}" destId="{F78A8142-6334-4BA1-A98F-B930513D86B1}" srcOrd="0" destOrd="0" presId="urn:microsoft.com/office/officeart/2005/8/layout/hierarchy1"/>
    <dgm:cxn modelId="{3AB0061F-EA6E-4DE1-B844-B8A96F3F9956}" type="presParOf" srcId="{41C90FEE-761A-45A5-9A84-6A3D65B5613E}" destId="{0A7D6407-AAC4-45A9-B57D-7A4E7FBFF7E8}" srcOrd="1" destOrd="0" presId="urn:microsoft.com/office/officeart/2005/8/layout/hierarchy1"/>
    <dgm:cxn modelId="{4A412042-747C-4E60-84F5-B05F59EC054E}" type="presParOf" srcId="{07B4F678-B5F8-4625-8F9F-94BF476FDBB0}" destId="{476345F1-008A-4CA5-8C0E-E908E2E41617}" srcOrd="1" destOrd="0" presId="urn:microsoft.com/office/officeart/2005/8/layout/hierarchy1"/>
    <dgm:cxn modelId="{B6074C04-52D1-4F11-9243-25AEE250478D}" type="presParOf" srcId="{DE188E37-ADB9-4A4E-9F61-CC9BA39A85CD}" destId="{D20474CB-FCD1-4A16-A821-941EC40B0F00}" srcOrd="1" destOrd="0" presId="urn:microsoft.com/office/officeart/2005/8/layout/hierarchy1"/>
    <dgm:cxn modelId="{083A3D44-43E6-44B1-B843-019DC00CB1D5}" type="presParOf" srcId="{D20474CB-FCD1-4A16-A821-941EC40B0F00}" destId="{2E5FBCB4-34B5-4A00-BB6E-A4AF116B917A}" srcOrd="0" destOrd="0" presId="urn:microsoft.com/office/officeart/2005/8/layout/hierarchy1"/>
    <dgm:cxn modelId="{9F10689F-A427-4439-8B4D-3F1415B071B4}" type="presParOf" srcId="{2E5FBCB4-34B5-4A00-BB6E-A4AF116B917A}" destId="{A778DF9C-C215-4139-9635-77A07B4CF611}" srcOrd="0" destOrd="0" presId="urn:microsoft.com/office/officeart/2005/8/layout/hierarchy1"/>
    <dgm:cxn modelId="{4F3B6A32-51A5-4265-BE7E-DE9A30972F42}" type="presParOf" srcId="{2E5FBCB4-34B5-4A00-BB6E-A4AF116B917A}" destId="{41C3A0DB-954A-4DF3-AE71-2973FD351716}" srcOrd="1" destOrd="0" presId="urn:microsoft.com/office/officeart/2005/8/layout/hierarchy1"/>
    <dgm:cxn modelId="{E7726F52-A5B8-4162-B76A-36622D67E10B}" type="presParOf" srcId="{D20474CB-FCD1-4A16-A821-941EC40B0F00}" destId="{C3EA0115-A67D-4624-B1E1-0ECAE965726A}" srcOrd="1" destOrd="0" presId="urn:microsoft.com/office/officeart/2005/8/layout/hierarchy1"/>
    <dgm:cxn modelId="{A754B7EA-819E-4D4A-8F4C-6EC94D29D3A0}" type="presParOf" srcId="{DE188E37-ADB9-4A4E-9F61-CC9BA39A85CD}" destId="{59E37169-7CF2-4214-A1AD-D0E587764E5B}" srcOrd="2" destOrd="0" presId="urn:microsoft.com/office/officeart/2005/8/layout/hierarchy1"/>
    <dgm:cxn modelId="{64DF283E-E012-4483-A9AA-7CDBADA2EC0F}" type="presParOf" srcId="{59E37169-7CF2-4214-A1AD-D0E587764E5B}" destId="{4FC98F3B-788E-42B0-ACCA-44E89AA78D18}" srcOrd="0" destOrd="0" presId="urn:microsoft.com/office/officeart/2005/8/layout/hierarchy1"/>
    <dgm:cxn modelId="{10A92D8C-CC06-41CA-A8AF-7594328D1ACC}" type="presParOf" srcId="{4FC98F3B-788E-42B0-ACCA-44E89AA78D18}" destId="{C4ABFAA7-6BF6-4D47-8889-75D19317131E}" srcOrd="0" destOrd="0" presId="urn:microsoft.com/office/officeart/2005/8/layout/hierarchy1"/>
    <dgm:cxn modelId="{6BB93B26-AA89-4E00-9DDC-051749CC139C}" type="presParOf" srcId="{4FC98F3B-788E-42B0-ACCA-44E89AA78D18}" destId="{C0303A81-CF8B-4DF0-994E-991A567FE3D9}" srcOrd="1" destOrd="0" presId="urn:microsoft.com/office/officeart/2005/8/layout/hierarchy1"/>
    <dgm:cxn modelId="{238D3622-A0E1-42AE-9AE8-53705ED18BF4}" type="presParOf" srcId="{59E37169-7CF2-4214-A1AD-D0E587764E5B}" destId="{231DF43F-FEA7-4383-8956-86F001F2D2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ADB80C-9171-4688-A819-A029F0AADC8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1AC2FF-9106-4102-8551-A01561243E41}">
      <dgm:prSet/>
      <dgm:spPr/>
      <dgm:t>
        <a:bodyPr/>
        <a:lstStyle/>
        <a:p>
          <a:r>
            <a:rPr lang="ko-KR"/>
            <a:t>ML/DL 기초 다지기</a:t>
          </a:r>
          <a:endParaRPr lang="en-US"/>
        </a:p>
      </dgm:t>
    </dgm:pt>
    <dgm:pt modelId="{D497E22C-0D72-4769-A641-E60520F8DD4C}" type="parTrans" cxnId="{1A6C0C61-2779-4356-A78E-C47F81B27870}">
      <dgm:prSet/>
      <dgm:spPr/>
      <dgm:t>
        <a:bodyPr/>
        <a:lstStyle/>
        <a:p>
          <a:endParaRPr lang="en-US"/>
        </a:p>
      </dgm:t>
    </dgm:pt>
    <dgm:pt modelId="{3D54916B-FAB8-4BE3-9212-7A73D49C9190}" type="sibTrans" cxnId="{1A6C0C61-2779-4356-A78E-C47F81B27870}">
      <dgm:prSet/>
      <dgm:spPr/>
      <dgm:t>
        <a:bodyPr/>
        <a:lstStyle/>
        <a:p>
          <a:endParaRPr lang="en-US"/>
        </a:p>
      </dgm:t>
    </dgm:pt>
    <dgm:pt modelId="{68AF5874-D414-4D32-8660-ABA1DC794176}">
      <dgm:prSet/>
      <dgm:spPr/>
      <dgm:t>
        <a:bodyPr/>
        <a:lstStyle/>
        <a:p>
          <a:r>
            <a:rPr lang="ko-KR"/>
            <a:t>물리학과 탈출을 위한 초석 다지기</a:t>
          </a:r>
          <a:endParaRPr lang="en-US"/>
        </a:p>
      </dgm:t>
    </dgm:pt>
    <dgm:pt modelId="{97DB9C0D-A217-4659-B47A-7F0D16DDFE71}" type="parTrans" cxnId="{0C12C557-D62A-4A6C-BC97-ACA62F39FB5D}">
      <dgm:prSet/>
      <dgm:spPr/>
      <dgm:t>
        <a:bodyPr/>
        <a:lstStyle/>
        <a:p>
          <a:endParaRPr lang="en-US"/>
        </a:p>
      </dgm:t>
    </dgm:pt>
    <dgm:pt modelId="{2B067D49-BB89-4DB3-9649-F8A921C1C800}" type="sibTrans" cxnId="{0C12C557-D62A-4A6C-BC97-ACA62F39FB5D}">
      <dgm:prSet/>
      <dgm:spPr/>
      <dgm:t>
        <a:bodyPr/>
        <a:lstStyle/>
        <a:p>
          <a:endParaRPr lang="en-US"/>
        </a:p>
      </dgm:t>
    </dgm:pt>
    <dgm:pt modelId="{176B04D0-EA2A-4AB4-9649-BF5C84925C05}">
      <dgm:prSet/>
      <dgm:spPr/>
      <dgm:t>
        <a:bodyPr/>
        <a:lstStyle/>
        <a:p>
          <a:r>
            <a:rPr lang="ko-KR"/>
            <a:t>학교 학회 가입할 때 도움이 되길..</a:t>
          </a:r>
          <a:endParaRPr lang="en-US"/>
        </a:p>
      </dgm:t>
    </dgm:pt>
    <dgm:pt modelId="{E0469FF7-667A-49D4-9A3B-D9B7A35DE682}" type="parTrans" cxnId="{9B9B5B27-4A5F-4CF7-867C-FCC499525E3C}">
      <dgm:prSet/>
      <dgm:spPr/>
      <dgm:t>
        <a:bodyPr/>
        <a:lstStyle/>
        <a:p>
          <a:endParaRPr lang="en-US"/>
        </a:p>
      </dgm:t>
    </dgm:pt>
    <dgm:pt modelId="{0F23A611-3C07-4B16-B7F0-65B548E1D07D}" type="sibTrans" cxnId="{9B9B5B27-4A5F-4CF7-867C-FCC499525E3C}">
      <dgm:prSet/>
      <dgm:spPr/>
      <dgm:t>
        <a:bodyPr/>
        <a:lstStyle/>
        <a:p>
          <a:endParaRPr lang="en-US"/>
        </a:p>
      </dgm:t>
    </dgm:pt>
    <dgm:pt modelId="{7D53C48C-7796-4F66-88FA-938104C4B13A}" type="pres">
      <dgm:prSet presAssocID="{0FADB80C-9171-4688-A819-A029F0AADC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0496DE-3F86-4D34-840C-19C37E64DCCE}" type="pres">
      <dgm:prSet presAssocID="{001AC2FF-9106-4102-8551-A01561243E41}" presName="hierRoot1" presStyleCnt="0"/>
      <dgm:spPr/>
    </dgm:pt>
    <dgm:pt modelId="{DFEE56CA-594C-4DE5-A6F4-E43AF08BE0C9}" type="pres">
      <dgm:prSet presAssocID="{001AC2FF-9106-4102-8551-A01561243E41}" presName="composite" presStyleCnt="0"/>
      <dgm:spPr/>
    </dgm:pt>
    <dgm:pt modelId="{38607522-FA3F-464F-89E4-3F0A9B6857D9}" type="pres">
      <dgm:prSet presAssocID="{001AC2FF-9106-4102-8551-A01561243E41}" presName="background" presStyleLbl="node0" presStyleIdx="0" presStyleCnt="3"/>
      <dgm:spPr/>
    </dgm:pt>
    <dgm:pt modelId="{F95D4ADA-8729-47CD-8084-AA01B00F2C2B}" type="pres">
      <dgm:prSet presAssocID="{001AC2FF-9106-4102-8551-A01561243E41}" presName="text" presStyleLbl="fgAcc0" presStyleIdx="0" presStyleCnt="3">
        <dgm:presLayoutVars>
          <dgm:chPref val="3"/>
        </dgm:presLayoutVars>
      </dgm:prSet>
      <dgm:spPr/>
    </dgm:pt>
    <dgm:pt modelId="{DE159119-B3CC-4F23-9265-86D655EF3865}" type="pres">
      <dgm:prSet presAssocID="{001AC2FF-9106-4102-8551-A01561243E41}" presName="hierChild2" presStyleCnt="0"/>
      <dgm:spPr/>
    </dgm:pt>
    <dgm:pt modelId="{9B52A939-6617-4042-99E4-2A8BD3166F72}" type="pres">
      <dgm:prSet presAssocID="{68AF5874-D414-4D32-8660-ABA1DC794176}" presName="hierRoot1" presStyleCnt="0"/>
      <dgm:spPr/>
    </dgm:pt>
    <dgm:pt modelId="{278BE8C1-81A9-4330-B3B7-DB17C5FBCA41}" type="pres">
      <dgm:prSet presAssocID="{68AF5874-D414-4D32-8660-ABA1DC794176}" presName="composite" presStyleCnt="0"/>
      <dgm:spPr/>
    </dgm:pt>
    <dgm:pt modelId="{04B4944C-D912-47A1-95E1-772BCE1FCC25}" type="pres">
      <dgm:prSet presAssocID="{68AF5874-D414-4D32-8660-ABA1DC794176}" presName="background" presStyleLbl="node0" presStyleIdx="1" presStyleCnt="3"/>
      <dgm:spPr/>
    </dgm:pt>
    <dgm:pt modelId="{2BDDFAED-2AF8-47F0-A536-3EFFA5814C3F}" type="pres">
      <dgm:prSet presAssocID="{68AF5874-D414-4D32-8660-ABA1DC794176}" presName="text" presStyleLbl="fgAcc0" presStyleIdx="1" presStyleCnt="3">
        <dgm:presLayoutVars>
          <dgm:chPref val="3"/>
        </dgm:presLayoutVars>
      </dgm:prSet>
      <dgm:spPr/>
    </dgm:pt>
    <dgm:pt modelId="{240438E0-6F57-4709-A0FB-548CC384A5CF}" type="pres">
      <dgm:prSet presAssocID="{68AF5874-D414-4D32-8660-ABA1DC794176}" presName="hierChild2" presStyleCnt="0"/>
      <dgm:spPr/>
    </dgm:pt>
    <dgm:pt modelId="{C8A9A6C7-FE4E-4FED-8C2D-78EB2C08E549}" type="pres">
      <dgm:prSet presAssocID="{176B04D0-EA2A-4AB4-9649-BF5C84925C05}" presName="hierRoot1" presStyleCnt="0"/>
      <dgm:spPr/>
    </dgm:pt>
    <dgm:pt modelId="{86575F22-B4FC-474C-A37A-B0F7B4AA726E}" type="pres">
      <dgm:prSet presAssocID="{176B04D0-EA2A-4AB4-9649-BF5C84925C05}" presName="composite" presStyleCnt="0"/>
      <dgm:spPr/>
    </dgm:pt>
    <dgm:pt modelId="{5D40AF50-0C04-4886-9441-3BAC42A93273}" type="pres">
      <dgm:prSet presAssocID="{176B04D0-EA2A-4AB4-9649-BF5C84925C05}" presName="background" presStyleLbl="node0" presStyleIdx="2" presStyleCnt="3"/>
      <dgm:spPr/>
    </dgm:pt>
    <dgm:pt modelId="{06E5C88C-6670-4DD0-AAF9-77F3EC82E94E}" type="pres">
      <dgm:prSet presAssocID="{176B04D0-EA2A-4AB4-9649-BF5C84925C05}" presName="text" presStyleLbl="fgAcc0" presStyleIdx="2" presStyleCnt="3">
        <dgm:presLayoutVars>
          <dgm:chPref val="3"/>
        </dgm:presLayoutVars>
      </dgm:prSet>
      <dgm:spPr/>
    </dgm:pt>
    <dgm:pt modelId="{1E7FD2F9-C15F-48A7-84CE-92E64B331807}" type="pres">
      <dgm:prSet presAssocID="{176B04D0-EA2A-4AB4-9649-BF5C84925C05}" presName="hierChild2" presStyleCnt="0"/>
      <dgm:spPr/>
    </dgm:pt>
  </dgm:ptLst>
  <dgm:cxnLst>
    <dgm:cxn modelId="{9B9B5B27-4A5F-4CF7-867C-FCC499525E3C}" srcId="{0FADB80C-9171-4688-A819-A029F0AADC84}" destId="{176B04D0-EA2A-4AB4-9649-BF5C84925C05}" srcOrd="2" destOrd="0" parTransId="{E0469FF7-667A-49D4-9A3B-D9B7A35DE682}" sibTransId="{0F23A611-3C07-4B16-B7F0-65B548E1D07D}"/>
    <dgm:cxn modelId="{3DB4D135-D351-40F6-8F98-5AE0F2448805}" type="presOf" srcId="{68AF5874-D414-4D32-8660-ABA1DC794176}" destId="{2BDDFAED-2AF8-47F0-A536-3EFFA5814C3F}" srcOrd="0" destOrd="0" presId="urn:microsoft.com/office/officeart/2005/8/layout/hierarchy1"/>
    <dgm:cxn modelId="{1A6C0C61-2779-4356-A78E-C47F81B27870}" srcId="{0FADB80C-9171-4688-A819-A029F0AADC84}" destId="{001AC2FF-9106-4102-8551-A01561243E41}" srcOrd="0" destOrd="0" parTransId="{D497E22C-0D72-4769-A641-E60520F8DD4C}" sibTransId="{3D54916B-FAB8-4BE3-9212-7A73D49C9190}"/>
    <dgm:cxn modelId="{72B0DB4C-5976-4737-85E2-8DFF59EEF1E0}" type="presOf" srcId="{176B04D0-EA2A-4AB4-9649-BF5C84925C05}" destId="{06E5C88C-6670-4DD0-AAF9-77F3EC82E94E}" srcOrd="0" destOrd="0" presId="urn:microsoft.com/office/officeart/2005/8/layout/hierarchy1"/>
    <dgm:cxn modelId="{9A72DB6D-C8C6-4D5E-AD34-5713559CF616}" type="presOf" srcId="{0FADB80C-9171-4688-A819-A029F0AADC84}" destId="{7D53C48C-7796-4F66-88FA-938104C4B13A}" srcOrd="0" destOrd="0" presId="urn:microsoft.com/office/officeart/2005/8/layout/hierarchy1"/>
    <dgm:cxn modelId="{0C12C557-D62A-4A6C-BC97-ACA62F39FB5D}" srcId="{0FADB80C-9171-4688-A819-A029F0AADC84}" destId="{68AF5874-D414-4D32-8660-ABA1DC794176}" srcOrd="1" destOrd="0" parTransId="{97DB9C0D-A217-4659-B47A-7F0D16DDFE71}" sibTransId="{2B067D49-BB89-4DB3-9649-F8A921C1C800}"/>
    <dgm:cxn modelId="{453F5BDD-F926-4708-A89B-0595E3FF94E0}" type="presOf" srcId="{001AC2FF-9106-4102-8551-A01561243E41}" destId="{F95D4ADA-8729-47CD-8084-AA01B00F2C2B}" srcOrd="0" destOrd="0" presId="urn:microsoft.com/office/officeart/2005/8/layout/hierarchy1"/>
    <dgm:cxn modelId="{FE43EEE2-E2BE-48AB-B5A3-D2DD0F51D277}" type="presParOf" srcId="{7D53C48C-7796-4F66-88FA-938104C4B13A}" destId="{A80496DE-3F86-4D34-840C-19C37E64DCCE}" srcOrd="0" destOrd="0" presId="urn:microsoft.com/office/officeart/2005/8/layout/hierarchy1"/>
    <dgm:cxn modelId="{5D2985B9-B3C7-4EB7-94CF-6C1518B5F681}" type="presParOf" srcId="{A80496DE-3F86-4D34-840C-19C37E64DCCE}" destId="{DFEE56CA-594C-4DE5-A6F4-E43AF08BE0C9}" srcOrd="0" destOrd="0" presId="urn:microsoft.com/office/officeart/2005/8/layout/hierarchy1"/>
    <dgm:cxn modelId="{B55E0DC1-A148-44D8-AFA7-F0810DA2DF9E}" type="presParOf" srcId="{DFEE56CA-594C-4DE5-A6F4-E43AF08BE0C9}" destId="{38607522-FA3F-464F-89E4-3F0A9B6857D9}" srcOrd="0" destOrd="0" presId="urn:microsoft.com/office/officeart/2005/8/layout/hierarchy1"/>
    <dgm:cxn modelId="{A6E233AD-B013-4958-A5ED-A3CA4A656A0A}" type="presParOf" srcId="{DFEE56CA-594C-4DE5-A6F4-E43AF08BE0C9}" destId="{F95D4ADA-8729-47CD-8084-AA01B00F2C2B}" srcOrd="1" destOrd="0" presId="urn:microsoft.com/office/officeart/2005/8/layout/hierarchy1"/>
    <dgm:cxn modelId="{43BFF65D-93BD-443E-92CE-A7F41AC2921B}" type="presParOf" srcId="{A80496DE-3F86-4D34-840C-19C37E64DCCE}" destId="{DE159119-B3CC-4F23-9265-86D655EF3865}" srcOrd="1" destOrd="0" presId="urn:microsoft.com/office/officeart/2005/8/layout/hierarchy1"/>
    <dgm:cxn modelId="{90B64E1B-03AA-44B6-A92C-B976B541E181}" type="presParOf" srcId="{7D53C48C-7796-4F66-88FA-938104C4B13A}" destId="{9B52A939-6617-4042-99E4-2A8BD3166F72}" srcOrd="1" destOrd="0" presId="urn:microsoft.com/office/officeart/2005/8/layout/hierarchy1"/>
    <dgm:cxn modelId="{CBD01695-1685-456E-BFC4-7A66D8F23693}" type="presParOf" srcId="{9B52A939-6617-4042-99E4-2A8BD3166F72}" destId="{278BE8C1-81A9-4330-B3B7-DB17C5FBCA41}" srcOrd="0" destOrd="0" presId="urn:microsoft.com/office/officeart/2005/8/layout/hierarchy1"/>
    <dgm:cxn modelId="{E0BCA3EE-96B4-4A22-B983-3FAEE10A0D8E}" type="presParOf" srcId="{278BE8C1-81A9-4330-B3B7-DB17C5FBCA41}" destId="{04B4944C-D912-47A1-95E1-772BCE1FCC25}" srcOrd="0" destOrd="0" presId="urn:microsoft.com/office/officeart/2005/8/layout/hierarchy1"/>
    <dgm:cxn modelId="{EE4F7D2D-9BB7-4AEA-B541-EC8FE2AE4CDB}" type="presParOf" srcId="{278BE8C1-81A9-4330-B3B7-DB17C5FBCA41}" destId="{2BDDFAED-2AF8-47F0-A536-3EFFA5814C3F}" srcOrd="1" destOrd="0" presId="urn:microsoft.com/office/officeart/2005/8/layout/hierarchy1"/>
    <dgm:cxn modelId="{650661D7-FF7C-46E9-A89A-F95BD4C0CFEB}" type="presParOf" srcId="{9B52A939-6617-4042-99E4-2A8BD3166F72}" destId="{240438E0-6F57-4709-A0FB-548CC384A5CF}" srcOrd="1" destOrd="0" presId="urn:microsoft.com/office/officeart/2005/8/layout/hierarchy1"/>
    <dgm:cxn modelId="{0067AF47-0B3A-45CA-84FC-2235890F0A99}" type="presParOf" srcId="{7D53C48C-7796-4F66-88FA-938104C4B13A}" destId="{C8A9A6C7-FE4E-4FED-8C2D-78EB2C08E549}" srcOrd="2" destOrd="0" presId="urn:microsoft.com/office/officeart/2005/8/layout/hierarchy1"/>
    <dgm:cxn modelId="{BCB9B91A-BA4A-4DEB-B8A2-039E125A2D47}" type="presParOf" srcId="{C8A9A6C7-FE4E-4FED-8C2D-78EB2C08E549}" destId="{86575F22-B4FC-474C-A37A-B0F7B4AA726E}" srcOrd="0" destOrd="0" presId="urn:microsoft.com/office/officeart/2005/8/layout/hierarchy1"/>
    <dgm:cxn modelId="{368FF5B1-C0A7-481F-904F-1AFA8A685524}" type="presParOf" srcId="{86575F22-B4FC-474C-A37A-B0F7B4AA726E}" destId="{5D40AF50-0C04-4886-9441-3BAC42A93273}" srcOrd="0" destOrd="0" presId="urn:microsoft.com/office/officeart/2005/8/layout/hierarchy1"/>
    <dgm:cxn modelId="{35D3B5FC-C121-4CE8-B496-361AA9F0B6DC}" type="presParOf" srcId="{86575F22-B4FC-474C-A37A-B0F7B4AA726E}" destId="{06E5C88C-6670-4DD0-AAF9-77F3EC82E94E}" srcOrd="1" destOrd="0" presId="urn:microsoft.com/office/officeart/2005/8/layout/hierarchy1"/>
    <dgm:cxn modelId="{E08248F6-F91C-4ABA-92B5-F793EA26B251}" type="presParOf" srcId="{C8A9A6C7-FE4E-4FED-8C2D-78EB2C08E549}" destId="{1E7FD2F9-C15F-48A7-84CE-92E64B3318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A8142-6334-4BA1-A98F-B930513D86B1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D6407-AAC4-45A9-B57D-7A4E7FBFF7E8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1. 25살 대학 휴학생, 물리학과 </a:t>
          </a:r>
          <a:endParaRPr lang="en-US" sz="2000" kern="1200"/>
        </a:p>
      </dsp:txBody>
      <dsp:txXfrm>
        <a:off x="383617" y="1447754"/>
        <a:ext cx="2847502" cy="1768010"/>
      </dsp:txXfrm>
    </dsp:sp>
    <dsp:sp modelId="{A778DF9C-C215-4139-9635-77A07B4CF61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A0DB-954A-4DF3-AE71-2973FD351716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2. 물리학에 염증을 느끼고 데이터 사이언스로 탈출 준비중</a:t>
          </a:r>
          <a:endParaRPr lang="en-US" sz="2000" kern="1200"/>
        </a:p>
      </dsp:txBody>
      <dsp:txXfrm>
        <a:off x="3998355" y="1447754"/>
        <a:ext cx="2847502" cy="1768010"/>
      </dsp:txXfrm>
    </dsp:sp>
    <dsp:sp modelId="{C4ABFAA7-6BF6-4D47-8889-75D19317131E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03A81-CF8B-4DF0-994E-991A567FE3D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3. 대학원 고민 중</a:t>
          </a:r>
          <a:endParaRPr lang="en-US" sz="20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07522-FA3F-464F-89E4-3F0A9B6857D9}">
      <dsp:nvSpPr>
        <dsp:cNvPr id="0" name=""/>
        <dsp:cNvSpPr/>
      </dsp:nvSpPr>
      <dsp:spPr>
        <a:xfrm>
          <a:off x="0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D4ADA-8729-47CD-8084-AA01B00F2C2B}">
      <dsp:nvSpPr>
        <dsp:cNvPr id="0" name=""/>
        <dsp:cNvSpPr/>
      </dsp:nvSpPr>
      <dsp:spPr>
        <a:xfrm>
          <a:off x="328612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ML/DL 기초 다지기</a:t>
          </a:r>
          <a:endParaRPr lang="en-US" sz="2700" kern="1200"/>
        </a:p>
      </dsp:txBody>
      <dsp:txXfrm>
        <a:off x="383617" y="1254950"/>
        <a:ext cx="2847502" cy="1768010"/>
      </dsp:txXfrm>
    </dsp:sp>
    <dsp:sp modelId="{04B4944C-D912-47A1-95E1-772BCE1FCC25}">
      <dsp:nvSpPr>
        <dsp:cNvPr id="0" name=""/>
        <dsp:cNvSpPr/>
      </dsp:nvSpPr>
      <dsp:spPr>
        <a:xfrm>
          <a:off x="3614737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FAED-2AF8-47F0-A536-3EFFA5814C3F}">
      <dsp:nvSpPr>
        <dsp:cNvPr id="0" name=""/>
        <dsp:cNvSpPr/>
      </dsp:nvSpPr>
      <dsp:spPr>
        <a:xfrm>
          <a:off x="3943350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물리학과 탈출을 위한 초석 다지기</a:t>
          </a:r>
          <a:endParaRPr lang="en-US" sz="2700" kern="1200"/>
        </a:p>
      </dsp:txBody>
      <dsp:txXfrm>
        <a:off x="3998355" y="1254950"/>
        <a:ext cx="2847502" cy="1768010"/>
      </dsp:txXfrm>
    </dsp:sp>
    <dsp:sp modelId="{5D40AF50-0C04-4886-9441-3BAC42A93273}">
      <dsp:nvSpPr>
        <dsp:cNvPr id="0" name=""/>
        <dsp:cNvSpPr/>
      </dsp:nvSpPr>
      <dsp:spPr>
        <a:xfrm>
          <a:off x="7229475" y="887763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C88C-6670-4DD0-AAF9-77F3EC82E94E}">
      <dsp:nvSpPr>
        <dsp:cNvPr id="0" name=""/>
        <dsp:cNvSpPr/>
      </dsp:nvSpPr>
      <dsp:spPr>
        <a:xfrm>
          <a:off x="7558087" y="1199945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학교 학회 가입할 때 도움이 되길..</a:t>
          </a:r>
          <a:endParaRPr lang="en-US" sz="2700" kern="1200"/>
        </a:p>
      </dsp:txBody>
      <dsp:txXfrm>
        <a:off x="7613092" y="1254950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err="1">
                <a:solidFill>
                  <a:srgbClr val="080808"/>
                </a:solidFill>
                <a:ea typeface="맑은 고딕"/>
              </a:rPr>
              <a:t>By</a:t>
            </a:r>
            <a:r>
              <a:rPr lang="ko-KR" altLang="en-US" sz="2000">
                <a:solidFill>
                  <a:srgbClr val="080808"/>
                </a:solidFill>
                <a:ea typeface="맑은 고딕"/>
              </a:rPr>
              <a:t>. 현장 2조 김동윤</a:t>
            </a:r>
            <a:endParaRPr lang="ko-KR" altLang="en-US" sz="2000">
              <a:solidFill>
                <a:srgbClr val="080808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080808"/>
                </a:solidFill>
                <a:ea typeface="맑은 고딕"/>
              </a:rPr>
              <a:t>깃허브 특강 프로필</a:t>
            </a:r>
            <a:endParaRPr lang="ko-KR" alt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489B4-1EB0-B747-F31C-987D3061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About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26F62CB-4144-3194-A011-9B4916188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BDCFCD-59D5-999A-5E54-0A8CE22A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ko-KR" altLang="en-US" sz="3400">
                <a:ea typeface="맑은 고딕"/>
              </a:rPr>
              <a:t>취미</a:t>
            </a:r>
            <a:endParaRPr lang="ko-KR" altLang="en-US" sz="3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3EB8C-B3BC-DFB6-0CAF-36CE6348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155626"/>
            <a:ext cx="3444240" cy="2935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>
                <a:ea typeface="맑은 고딕"/>
              </a:rPr>
              <a:t>고양이랑 누워 있기</a:t>
            </a:r>
          </a:p>
          <a:p>
            <a:endParaRPr lang="ko-KR" altLang="en-US" sz="180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최근에 헬스 다시 시작 </a:t>
            </a:r>
          </a:p>
          <a:p>
            <a:endParaRPr lang="ko-KR" altLang="en-US" sz="180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최근 알고리즘 공부 시작 </a:t>
            </a:r>
            <a:r>
              <a:rPr lang="ko-KR" altLang="en-US" sz="1800" err="1">
                <a:ea typeface="맑은 고딕"/>
              </a:rPr>
              <a:t>with</a:t>
            </a:r>
            <a:r>
              <a:rPr lang="ko-KR" altLang="en-US" sz="1800">
                <a:ea typeface="맑은 고딕"/>
              </a:rPr>
              <a:t> </a:t>
            </a:r>
            <a:r>
              <a:rPr lang="ko-KR" altLang="en-US" sz="1800" err="1">
                <a:ea typeface="맑은 고딕"/>
              </a:rPr>
              <a:t>Python</a:t>
            </a:r>
            <a:r>
              <a:rPr lang="ko-KR" altLang="en-US" sz="1800">
                <a:ea typeface="맑은 고딕"/>
              </a:rPr>
              <a:t> </a:t>
            </a:r>
          </a:p>
        </p:txBody>
      </p:sp>
      <p:pic>
        <p:nvPicPr>
          <p:cNvPr id="5" name="그림 5" descr="고양이, 실내, 앉아있는, 집고양이이(가) 표시된 사진&#10;&#10;자동 생성된 설명">
            <a:extLst>
              <a:ext uri="{FF2B5EF4-FFF2-40B4-BE49-F238E27FC236}">
                <a16:creationId xmlns:a16="http://schemas.microsoft.com/office/drawing/2014/main" id="{A9130030-522F-D5C0-3F56-01F4DD559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1" r="2" b="23716"/>
          <a:stretch/>
        </p:blipFill>
        <p:spPr>
          <a:xfrm>
            <a:off x="4466900" y="531074"/>
            <a:ext cx="3566160" cy="5577118"/>
          </a:xfrm>
          <a:prstGeom prst="rect">
            <a:avLst/>
          </a:prstGeom>
        </p:spPr>
      </p:pic>
      <p:pic>
        <p:nvPicPr>
          <p:cNvPr id="4" name="그림 4" descr="고양이, 집고양이, 포유류, 실내이(가) 표시된 사진&#10;&#10;자동 생성된 설명">
            <a:extLst>
              <a:ext uri="{FF2B5EF4-FFF2-40B4-BE49-F238E27FC236}">
                <a16:creationId xmlns:a16="http://schemas.microsoft.com/office/drawing/2014/main" id="{0ACEFE62-74F3-C520-D733-01D76BE303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27" r="19931" b="1"/>
          <a:stretch/>
        </p:blipFill>
        <p:spPr>
          <a:xfrm>
            <a:off x="8321044" y="531074"/>
            <a:ext cx="3566160" cy="557711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C64D9-D653-6236-FD9C-BACF7DA72DFC}"/>
              </a:ext>
            </a:extLst>
          </p:cNvPr>
          <p:cNvSpPr txBox="1"/>
          <p:nvPr/>
        </p:nvSpPr>
        <p:spPr>
          <a:xfrm>
            <a:off x="4661648" y="3966882"/>
            <a:ext cx="256894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solidFill>
                  <a:srgbClr val="FF0000"/>
                </a:solidFill>
                <a:ea typeface="맑은 고딕"/>
              </a:rPr>
              <a:t>소보로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(3세)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1.대장 고양이(누나 고양이)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2.단백질 좋아함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3.꾹꾹이 해 줌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4.옆집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개랑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 싸운 전적이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BF82C-563B-940E-FF1A-C21C070F1F52}"/>
              </a:ext>
            </a:extLst>
          </p:cNvPr>
          <p:cNvSpPr txBox="1"/>
          <p:nvPr/>
        </p:nvSpPr>
        <p:spPr>
          <a:xfrm>
            <a:off x="8415618" y="3787588"/>
            <a:ext cx="169488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solidFill>
                  <a:srgbClr val="FF0000"/>
                </a:solidFill>
                <a:ea typeface="맑은 고딕"/>
              </a:rPr>
              <a:t>단팥이</a:t>
            </a:r>
            <a:r>
              <a:rPr lang="ko-KR" altLang="en-US">
                <a:solidFill>
                  <a:srgbClr val="FF0000"/>
                </a:solidFill>
                <a:ea typeface="맑은 고딕"/>
              </a:rPr>
              <a:t>(3세)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1.쫄병 고양이(동생 고양이)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2.츄르 좋아함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3. 겁 많음</a:t>
            </a:r>
          </a:p>
          <a:p>
            <a:r>
              <a:rPr lang="ko-KR" altLang="en-US">
                <a:solidFill>
                  <a:srgbClr val="FF0000"/>
                </a:solidFill>
                <a:ea typeface="맑은 고딕"/>
              </a:rPr>
              <a:t>4.옆집 개 보고 도망간 전적이 있음</a:t>
            </a:r>
          </a:p>
        </p:txBody>
      </p:sp>
    </p:spTree>
    <p:extLst>
      <p:ext uri="{BB962C8B-B14F-4D97-AF65-F5344CB8AC3E}">
        <p14:creationId xmlns:p14="http://schemas.microsoft.com/office/powerpoint/2010/main" val="157052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62152B-80C6-1D48-5812-EF4B7552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rgbClr val="FFFFFF"/>
                </a:solidFill>
                <a:ea typeface="맑은 고딕"/>
              </a:rPr>
              <a:t>이번 교육에서 기대하는 점 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1276E82-0AEB-A25F-469D-A6870283C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04628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1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0DAD4C-1387-E4AC-B264-B4487C9B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Device</a:t>
            </a:r>
            <a:endParaRPr lang="ko-KR" altLang="en-US" sz="3600"/>
          </a:p>
        </p:txBody>
      </p:sp>
      <p:pic>
        <p:nvPicPr>
          <p:cNvPr id="6" name="Picture 4" descr="Electronic circuit board">
            <a:extLst>
              <a:ext uri="{FF2B5EF4-FFF2-40B4-BE49-F238E27FC236}">
                <a16:creationId xmlns:a16="http://schemas.microsoft.com/office/drawing/2014/main" id="{47C75223-C084-74C8-AB2F-7DC75341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9" r="3526" b="-3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58EC-14E2-7B0D-7D46-53BF9B1A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2000">
                <a:ea typeface="맑은 고딕"/>
              </a:rPr>
              <a:t>Legion 5i Ach 15inch -Custom</a:t>
            </a:r>
          </a:p>
          <a:p>
            <a:r>
              <a:rPr lang="ko-KR" altLang="en-US" sz="2000">
                <a:ea typeface="맑은 고딕"/>
              </a:rPr>
              <a:t>a. processor: Ryzen 5 5600H 3G 6C MB</a:t>
            </a:r>
          </a:p>
          <a:p>
            <a:r>
              <a:rPr lang="ko-KR" altLang="en-US" sz="2000">
                <a:ea typeface="맑은 고딕"/>
              </a:rPr>
              <a:t>b. Graphics: RTX3050 3GB G6 128b</a:t>
            </a:r>
          </a:p>
          <a:p>
            <a:r>
              <a:rPr lang="ko-KR" altLang="en-US" sz="2000">
                <a:ea typeface="맑은 고딕"/>
              </a:rPr>
              <a:t>c. Memory: 16GB DDR4 3200 SoDIMM</a:t>
            </a:r>
          </a:p>
          <a:p>
            <a:r>
              <a:rPr lang="ko-KR" altLang="en-US" sz="2000">
                <a:ea typeface="맑은 고딕"/>
              </a:rPr>
              <a:t>d. Second Storage selection: </a:t>
            </a:r>
            <a:r>
              <a:rPr lang="ko-KR" sz="2000">
                <a:ea typeface="+mn-lt"/>
                <a:cs typeface="+mn-lt"/>
              </a:rPr>
              <a:t>512GB SSD M.2 2280 G3 TLC</a:t>
            </a: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테마</vt:lpstr>
      <vt:lpstr>깃허브 특강 프로필</vt:lpstr>
      <vt:lpstr>About Me</vt:lpstr>
      <vt:lpstr>취미</vt:lpstr>
      <vt:lpstr>이번 교육에서 기대하는 점 </vt:lpstr>
      <vt:lpstr>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2022-08-24T02:48:54Z</dcterms:created>
  <dcterms:modified xsi:type="dcterms:W3CDTF">2022-08-24T04:28:37Z</dcterms:modified>
</cp:coreProperties>
</file>