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490487"/>
            <a:ext cx="1740761" cy="348152"/>
            <a:chOff x="4477238" y="2490487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490487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298" y="2520082"/>
            <a:ext cx="1269175" cy="3852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865" y="3048665"/>
            <a:ext cx="7914167" cy="1194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4418" y="4650951"/>
            <a:ext cx="5208832" cy="385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1409" y="6265367"/>
            <a:ext cx="11441677" cy="534762"/>
            <a:chOff x="-111409" y="6265367"/>
            <a:chExt cx="11441677" cy="53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409" y="6265367"/>
              <a:ext cx="11441677" cy="53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7381" y="772917"/>
            <a:ext cx="11441677" cy="534762"/>
            <a:chOff x="-267381" y="772917"/>
            <a:chExt cx="11441677" cy="53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7381" y="772917"/>
              <a:ext cx="11441677" cy="53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7030" y="3013600"/>
            <a:ext cx="3062256" cy="3062256"/>
            <a:chOff x="4717030" y="3013600"/>
            <a:chExt cx="3062256" cy="30622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30" y="3013600"/>
              <a:ext cx="3062256" cy="30622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06560" y="2100249"/>
            <a:ext cx="2304861" cy="2304861"/>
            <a:chOff x="2906560" y="2100249"/>
            <a:chExt cx="2304861" cy="2304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6560" y="2100249"/>
              <a:ext cx="2304861" cy="2304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6037" y="1202523"/>
            <a:ext cx="1315527" cy="391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5178" y="4148575"/>
            <a:ext cx="5527202" cy="15555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49882"/>
            <a:ext cx="1794519" cy="243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6160" y="5722073"/>
            <a:ext cx="924859" cy="1669883"/>
            <a:chOff x="436160" y="5722073"/>
            <a:chExt cx="924859" cy="16698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160" y="5722073"/>
              <a:ext cx="924859" cy="1669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7099" y="958319"/>
            <a:ext cx="5645266" cy="5645266"/>
            <a:chOff x="8307099" y="958319"/>
            <a:chExt cx="5645266" cy="56452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7099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607" y="2628522"/>
            <a:ext cx="2304861" cy="2304861"/>
            <a:chOff x="601607" y="2628522"/>
            <a:chExt cx="2304861" cy="2304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07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6037" y="1202523"/>
            <a:ext cx="1331480" cy="391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0531" y="2222998"/>
            <a:ext cx="2812829" cy="731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49882"/>
            <a:ext cx="1794519" cy="2439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4455" y="3490550"/>
            <a:ext cx="2697619" cy="7352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7493" y="4758112"/>
            <a:ext cx="2512419" cy="735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74684" y="2116466"/>
            <a:ext cx="3328973" cy="3328973"/>
            <a:chOff x="7874684" y="2116466"/>
            <a:chExt cx="3328973" cy="33289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4684" y="2116466"/>
              <a:ext cx="3328973" cy="33289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9117" y="1609132"/>
            <a:ext cx="4343640" cy="4343640"/>
            <a:chOff x="-1749117" y="1609132"/>
            <a:chExt cx="4343640" cy="43436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9117" y="1609132"/>
              <a:ext cx="4343640" cy="43436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2110" y="1202519"/>
            <a:ext cx="1418318" cy="3900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617" y="2912636"/>
            <a:ext cx="1330114" cy="731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70390"/>
            <a:ext cx="1794519" cy="2334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7274" y="3747200"/>
            <a:ext cx="8160689" cy="67505"/>
            <a:chOff x="1267274" y="3747200"/>
            <a:chExt cx="8160689" cy="67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274" y="3747200"/>
              <a:ext cx="8160689" cy="67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1570" y="3725248"/>
            <a:ext cx="111409" cy="111409"/>
            <a:chOff x="1211570" y="3725248"/>
            <a:chExt cx="111409" cy="1114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70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71241" y="3725248"/>
            <a:ext cx="111409" cy="111409"/>
            <a:chOff x="3371241" y="3725248"/>
            <a:chExt cx="111409" cy="1114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1241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80015" y="3725248"/>
            <a:ext cx="111409" cy="111409"/>
            <a:chOff x="5580015" y="3725248"/>
            <a:chExt cx="111409" cy="1114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0015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38850" y="3725248"/>
            <a:ext cx="111409" cy="111409"/>
            <a:chOff x="6938850" y="3725248"/>
            <a:chExt cx="111409" cy="1114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8850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16555" y="3725248"/>
            <a:ext cx="111409" cy="111409"/>
            <a:chOff x="9316555" y="3725248"/>
            <a:chExt cx="111409" cy="111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6555" y="3725248"/>
              <a:ext cx="111409" cy="11140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23150" y="4051645"/>
            <a:ext cx="1475095" cy="7319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18617" y="4107350"/>
            <a:ext cx="1417638" cy="73195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59340" y="2912636"/>
            <a:ext cx="1356752" cy="7319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74940" y="2912636"/>
            <a:ext cx="2030324" cy="731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7" y="1202523"/>
            <a:ext cx="1379947" cy="3912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0041" y="6270390"/>
            <a:ext cx="1794519" cy="2334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5859" y="2611486"/>
            <a:ext cx="2338933" cy="2338933"/>
            <a:chOff x="1075859" y="2611486"/>
            <a:chExt cx="2338933" cy="2338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859" y="2611486"/>
              <a:ext cx="2338933" cy="2338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44055" y="2611486"/>
            <a:ext cx="2338933" cy="2338933"/>
            <a:chOff x="3144055" y="2611486"/>
            <a:chExt cx="2338933" cy="2338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55" y="2611486"/>
              <a:ext cx="2338933" cy="23389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12250" y="2611486"/>
            <a:ext cx="2338933" cy="2338933"/>
            <a:chOff x="5212250" y="2611486"/>
            <a:chExt cx="2338933" cy="23389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250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8760" y="3453407"/>
            <a:ext cx="1441876" cy="731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80445" y="2589204"/>
            <a:ext cx="2338933" cy="2338933"/>
            <a:chOff x="7280445" y="2589204"/>
            <a:chExt cx="2338933" cy="23389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0445" y="2589204"/>
              <a:ext cx="2338933" cy="23389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5007" y="3453407"/>
            <a:ext cx="1412324" cy="7352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26723" y="2984891"/>
            <a:ext cx="1373596" cy="1592123"/>
            <a:chOff x="3626723" y="2984891"/>
            <a:chExt cx="1373596" cy="15921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26723" y="2984891"/>
              <a:ext cx="1373596" cy="15921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2482" y="3047528"/>
            <a:ext cx="1434859" cy="1409959"/>
            <a:chOff x="7732482" y="3047528"/>
            <a:chExt cx="1434859" cy="14099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2482" y="3047528"/>
              <a:ext cx="1434859" cy="1409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7" y="1202523"/>
            <a:ext cx="1413347" cy="3900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0041" y="6270390"/>
            <a:ext cx="1794519" cy="2334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2114" y="2611486"/>
            <a:ext cx="2338933" cy="2338933"/>
            <a:chOff x="1062114" y="2611486"/>
            <a:chExt cx="2338933" cy="2338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114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8626" y="3453407"/>
            <a:ext cx="1542029" cy="731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30309" y="2611486"/>
            <a:ext cx="2338933" cy="2338933"/>
            <a:chOff x="3130309" y="2611486"/>
            <a:chExt cx="2338933" cy="23389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0309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6822" y="3453411"/>
            <a:ext cx="1427038" cy="731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8505" y="2611486"/>
            <a:ext cx="2338933" cy="2338933"/>
            <a:chOff x="5198505" y="2611486"/>
            <a:chExt cx="2338933" cy="23389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8505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5017" y="3453407"/>
            <a:ext cx="1599486" cy="735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30309" y="2594449"/>
            <a:ext cx="2373006" cy="2373006"/>
            <a:chOff x="3130309" y="2594449"/>
            <a:chExt cx="2373006" cy="23730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0309" y="2594449"/>
              <a:ext cx="2373006" cy="23730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0118" y="2594449"/>
            <a:ext cx="2373006" cy="2373006"/>
            <a:chOff x="7260118" y="2594449"/>
            <a:chExt cx="2373006" cy="23730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0118" y="2594449"/>
              <a:ext cx="2373006" cy="2373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7" y="1202523"/>
            <a:ext cx="1347585" cy="3912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0041" y="6270390"/>
            <a:ext cx="1794519" cy="2334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1150" y="1149424"/>
            <a:ext cx="5376980" cy="5376980"/>
            <a:chOff x="6951150" y="1149424"/>
            <a:chExt cx="5376980" cy="53769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1150" y="1149424"/>
              <a:ext cx="5376980" cy="5376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215" y="2160280"/>
            <a:ext cx="3241344" cy="3241344"/>
            <a:chOff x="748215" y="2160280"/>
            <a:chExt cx="3241344" cy="32413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215" y="2160280"/>
              <a:ext cx="3241344" cy="32413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8442" y="3747200"/>
            <a:ext cx="6695665" cy="67505"/>
            <a:chOff x="2328442" y="3747200"/>
            <a:chExt cx="6695665" cy="67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8442" y="3747200"/>
              <a:ext cx="6695665" cy="67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13183" y="3725248"/>
            <a:ext cx="111409" cy="111409"/>
            <a:chOff x="2313183" y="3725248"/>
            <a:chExt cx="111409" cy="1114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3183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37765" y="3725248"/>
            <a:ext cx="111409" cy="111409"/>
            <a:chOff x="8937765" y="3725248"/>
            <a:chExt cx="111409" cy="1114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7765" y="3725248"/>
              <a:ext cx="111409" cy="1114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01517" y="4012108"/>
            <a:ext cx="1983703" cy="102664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46965" y="3271369"/>
            <a:ext cx="4703530" cy="3996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4947" y="2793223"/>
            <a:ext cx="1788222" cy="8488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7099" y="958319"/>
            <a:ext cx="5645266" cy="5645266"/>
            <a:chOff x="8307099" y="958319"/>
            <a:chExt cx="5645266" cy="56452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7099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607" y="2628522"/>
            <a:ext cx="2304861" cy="2304861"/>
            <a:chOff x="601607" y="2628522"/>
            <a:chExt cx="2304861" cy="2304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07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6036" y="1202519"/>
            <a:ext cx="1205661" cy="3900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3369" y="3067128"/>
            <a:ext cx="3936771" cy="1680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70390"/>
            <a:ext cx="1794519" cy="233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490487"/>
            <a:ext cx="1740761" cy="348152"/>
            <a:chOff x="4477238" y="2490487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490487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6" y="2515263"/>
            <a:ext cx="1194832" cy="3900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9990" y="3115510"/>
            <a:ext cx="5563938" cy="11881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4418" y="4646132"/>
            <a:ext cx="4164051" cy="391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1409" y="6265367"/>
            <a:ext cx="11441677" cy="534762"/>
            <a:chOff x="-111409" y="6265367"/>
            <a:chExt cx="11441677" cy="53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409" y="6265367"/>
              <a:ext cx="11441677" cy="53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7381" y="772917"/>
            <a:ext cx="11441677" cy="534762"/>
            <a:chOff x="-267381" y="772917"/>
            <a:chExt cx="11441677" cy="53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7381" y="772917"/>
              <a:ext cx="11441677" cy="53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2022-08-24T13:33:46Z</dcterms:created>
  <dcterms:modified xsi:type="dcterms:W3CDTF">2022-08-24T13:33:46Z</dcterms:modified>
</cp:coreProperties>
</file>