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hyperlink" Target="https://openmaker.tistory.com/72" TargetMode="Externa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5" Type="http://schemas.openxmlformats.org/officeDocument/2006/relationships/hyperlink" Target="https://openmaker.tistory.com/72" TargetMode="External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CB07B1-32BE-4C6A-9E68-457A036A005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1D9500E-0192-4FEC-809D-C58381F36853}">
      <dgm:prSet custT="1"/>
      <dgm:spPr/>
      <dgm:t>
        <a:bodyPr/>
        <a:lstStyle/>
        <a:p>
          <a:pPr>
            <a:defRPr cap="all"/>
          </a:pPr>
          <a:r>
            <a:rPr lang="ko-KR" sz="2000" dirty="0"/>
            <a:t>참고 링크</a:t>
          </a:r>
          <a:endParaRPr lang="en-US" sz="2000" dirty="0"/>
        </a:p>
      </dgm:t>
    </dgm:pt>
    <dgm:pt modelId="{C6C99496-F0BB-4AA7-87A6-13AB95387B49}" type="parTrans" cxnId="{B8A604CD-AF87-46FC-B34E-6DEF4FBDAF3B}">
      <dgm:prSet/>
      <dgm:spPr/>
      <dgm:t>
        <a:bodyPr/>
        <a:lstStyle/>
        <a:p>
          <a:endParaRPr lang="en-US"/>
        </a:p>
      </dgm:t>
    </dgm:pt>
    <dgm:pt modelId="{EBFCAEB0-9190-4042-899C-438858666E76}" type="sibTrans" cxnId="{B8A604CD-AF87-46FC-B34E-6DEF4FBDAF3B}">
      <dgm:prSet/>
      <dgm:spPr/>
      <dgm:t>
        <a:bodyPr/>
        <a:lstStyle/>
        <a:p>
          <a:endParaRPr lang="en-US"/>
        </a:p>
      </dgm:t>
    </dgm:pt>
    <dgm:pt modelId="{46988C64-9A97-47AC-A4B4-C84B324E07DB}">
      <dgm:prSet/>
      <dgm:spPr/>
      <dgm:t>
        <a:bodyPr/>
        <a:lstStyle/>
        <a:p>
          <a:pPr>
            <a:defRPr cap="all"/>
          </a:pPr>
          <a:r>
            <a:rPr lang="en-US" dirty="0">
              <a:hlinkClick xmlns:r="http://schemas.openxmlformats.org/officeDocument/2006/relationships" r:id="rId1"/>
            </a:rPr>
            <a:t>https://openmaker.tistory.com/72</a:t>
          </a:r>
          <a:r>
            <a:rPr lang="en-US" dirty="0"/>
            <a:t> </a:t>
          </a:r>
        </a:p>
      </dgm:t>
    </dgm:pt>
    <dgm:pt modelId="{D18568E9-86D7-4254-A69B-E33289874AD4}" type="parTrans" cxnId="{B10991E2-23DE-47B4-89AC-7735C125B8DC}">
      <dgm:prSet/>
      <dgm:spPr/>
      <dgm:t>
        <a:bodyPr/>
        <a:lstStyle/>
        <a:p>
          <a:endParaRPr lang="en-US"/>
        </a:p>
      </dgm:t>
    </dgm:pt>
    <dgm:pt modelId="{83A63F88-8397-4678-9607-C23A80F3274E}" type="sibTrans" cxnId="{B10991E2-23DE-47B4-89AC-7735C125B8DC}">
      <dgm:prSet/>
      <dgm:spPr/>
      <dgm:t>
        <a:bodyPr/>
        <a:lstStyle/>
        <a:p>
          <a:endParaRPr lang="en-US"/>
        </a:p>
      </dgm:t>
    </dgm:pt>
    <dgm:pt modelId="{C911771F-FD7F-482C-B987-FB22371B7314}" type="pres">
      <dgm:prSet presAssocID="{4BCB07B1-32BE-4C6A-9E68-457A036A0058}" presName="root" presStyleCnt="0">
        <dgm:presLayoutVars>
          <dgm:dir/>
          <dgm:resizeHandles val="exact"/>
        </dgm:presLayoutVars>
      </dgm:prSet>
      <dgm:spPr/>
    </dgm:pt>
    <dgm:pt modelId="{C41CF4CA-C80C-4AD2-9677-845F83513F91}" type="pres">
      <dgm:prSet presAssocID="{F1D9500E-0192-4FEC-809D-C58381F36853}" presName="compNode" presStyleCnt="0"/>
      <dgm:spPr/>
    </dgm:pt>
    <dgm:pt modelId="{67F1B867-AA51-440E-A08D-A5A98757645A}" type="pres">
      <dgm:prSet presAssocID="{F1D9500E-0192-4FEC-809D-C58381F36853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425AB48-BBF9-4C1D-9453-86B91EDDFFBB}" type="pres">
      <dgm:prSet presAssocID="{F1D9500E-0192-4FEC-809D-C58381F36853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확인 표시"/>
        </a:ext>
      </dgm:extLst>
    </dgm:pt>
    <dgm:pt modelId="{7989C9BB-37CB-47D9-A9C4-810E3FAC6D3C}" type="pres">
      <dgm:prSet presAssocID="{F1D9500E-0192-4FEC-809D-C58381F36853}" presName="spaceRect" presStyleCnt="0"/>
      <dgm:spPr/>
    </dgm:pt>
    <dgm:pt modelId="{E29DD0E0-CDAC-4FA9-B4B9-C317166B3585}" type="pres">
      <dgm:prSet presAssocID="{F1D9500E-0192-4FEC-809D-C58381F36853}" presName="textRect" presStyleLbl="revTx" presStyleIdx="0" presStyleCnt="2">
        <dgm:presLayoutVars>
          <dgm:chMax val="1"/>
          <dgm:chPref val="1"/>
        </dgm:presLayoutVars>
      </dgm:prSet>
      <dgm:spPr/>
    </dgm:pt>
    <dgm:pt modelId="{7384C980-85B5-4E03-9A11-DBB204B95269}" type="pres">
      <dgm:prSet presAssocID="{EBFCAEB0-9190-4042-899C-438858666E76}" presName="sibTrans" presStyleCnt="0"/>
      <dgm:spPr/>
    </dgm:pt>
    <dgm:pt modelId="{DDC16DD8-1929-478D-BEFF-377B652CD8CF}" type="pres">
      <dgm:prSet presAssocID="{46988C64-9A97-47AC-A4B4-C84B324E07DB}" presName="compNode" presStyleCnt="0"/>
      <dgm:spPr/>
    </dgm:pt>
    <dgm:pt modelId="{17382334-02B3-4A0F-8B84-35EDC676F13C}" type="pres">
      <dgm:prSet presAssocID="{46988C64-9A97-47AC-A4B4-C84B324E07DB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AEEED31E-E1A6-4ACE-B3C8-C344DCA7FC60}" type="pres">
      <dgm:prSet presAssocID="{46988C64-9A97-47AC-A4B4-C84B324E07DB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E7D1ED62-16DA-4C36-B6D2-6464C1923DC3}" type="pres">
      <dgm:prSet presAssocID="{46988C64-9A97-47AC-A4B4-C84B324E07DB}" presName="spaceRect" presStyleCnt="0"/>
      <dgm:spPr/>
    </dgm:pt>
    <dgm:pt modelId="{8CF9C74A-E040-4CA9-9E53-A4D051E133CD}" type="pres">
      <dgm:prSet presAssocID="{46988C64-9A97-47AC-A4B4-C84B324E07D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0CB4E2F-798F-4E02-AFE1-2F5829A09641}" type="presOf" srcId="{4BCB07B1-32BE-4C6A-9E68-457A036A0058}" destId="{C911771F-FD7F-482C-B987-FB22371B7314}" srcOrd="0" destOrd="0" presId="urn:microsoft.com/office/officeart/2018/5/layout/IconLeafLabelList"/>
    <dgm:cxn modelId="{01CF7B33-0CDD-41D8-91E3-DD64219CA36C}" type="presOf" srcId="{F1D9500E-0192-4FEC-809D-C58381F36853}" destId="{E29DD0E0-CDAC-4FA9-B4B9-C317166B3585}" srcOrd="0" destOrd="0" presId="urn:microsoft.com/office/officeart/2018/5/layout/IconLeafLabelList"/>
    <dgm:cxn modelId="{9CF1D069-CE1E-449A-AB5D-17B1A272A34D}" type="presOf" srcId="{46988C64-9A97-47AC-A4B4-C84B324E07DB}" destId="{8CF9C74A-E040-4CA9-9E53-A4D051E133CD}" srcOrd="0" destOrd="0" presId="urn:microsoft.com/office/officeart/2018/5/layout/IconLeafLabelList"/>
    <dgm:cxn modelId="{B8A604CD-AF87-46FC-B34E-6DEF4FBDAF3B}" srcId="{4BCB07B1-32BE-4C6A-9E68-457A036A0058}" destId="{F1D9500E-0192-4FEC-809D-C58381F36853}" srcOrd="0" destOrd="0" parTransId="{C6C99496-F0BB-4AA7-87A6-13AB95387B49}" sibTransId="{EBFCAEB0-9190-4042-899C-438858666E76}"/>
    <dgm:cxn modelId="{B10991E2-23DE-47B4-89AC-7735C125B8DC}" srcId="{4BCB07B1-32BE-4C6A-9E68-457A036A0058}" destId="{46988C64-9A97-47AC-A4B4-C84B324E07DB}" srcOrd="1" destOrd="0" parTransId="{D18568E9-86D7-4254-A69B-E33289874AD4}" sibTransId="{83A63F88-8397-4678-9607-C23A80F3274E}"/>
    <dgm:cxn modelId="{99E4345D-67BC-492F-BB02-C7CCD884FCA9}" type="presParOf" srcId="{C911771F-FD7F-482C-B987-FB22371B7314}" destId="{C41CF4CA-C80C-4AD2-9677-845F83513F91}" srcOrd="0" destOrd="0" presId="urn:microsoft.com/office/officeart/2018/5/layout/IconLeafLabelList"/>
    <dgm:cxn modelId="{6EC97F01-D0EA-4188-9025-90D5BAE155C1}" type="presParOf" srcId="{C41CF4CA-C80C-4AD2-9677-845F83513F91}" destId="{67F1B867-AA51-440E-A08D-A5A98757645A}" srcOrd="0" destOrd="0" presId="urn:microsoft.com/office/officeart/2018/5/layout/IconLeafLabelList"/>
    <dgm:cxn modelId="{601C1E45-4FEC-4807-AB71-C055437BB727}" type="presParOf" srcId="{C41CF4CA-C80C-4AD2-9677-845F83513F91}" destId="{5425AB48-BBF9-4C1D-9453-86B91EDDFFBB}" srcOrd="1" destOrd="0" presId="urn:microsoft.com/office/officeart/2018/5/layout/IconLeafLabelList"/>
    <dgm:cxn modelId="{45D10DCE-BE94-4263-89D7-AD0DF127E467}" type="presParOf" srcId="{C41CF4CA-C80C-4AD2-9677-845F83513F91}" destId="{7989C9BB-37CB-47D9-A9C4-810E3FAC6D3C}" srcOrd="2" destOrd="0" presId="urn:microsoft.com/office/officeart/2018/5/layout/IconLeafLabelList"/>
    <dgm:cxn modelId="{E07B24B1-DC82-4873-9A0D-569BABDD3EC8}" type="presParOf" srcId="{C41CF4CA-C80C-4AD2-9677-845F83513F91}" destId="{E29DD0E0-CDAC-4FA9-B4B9-C317166B3585}" srcOrd="3" destOrd="0" presId="urn:microsoft.com/office/officeart/2018/5/layout/IconLeafLabelList"/>
    <dgm:cxn modelId="{DA66EA70-550D-4591-B920-059640722CD9}" type="presParOf" srcId="{C911771F-FD7F-482C-B987-FB22371B7314}" destId="{7384C980-85B5-4E03-9A11-DBB204B95269}" srcOrd="1" destOrd="0" presId="urn:microsoft.com/office/officeart/2018/5/layout/IconLeafLabelList"/>
    <dgm:cxn modelId="{5EBC96A0-1157-4AF3-A4F7-CD3C770ACFEF}" type="presParOf" srcId="{C911771F-FD7F-482C-B987-FB22371B7314}" destId="{DDC16DD8-1929-478D-BEFF-377B652CD8CF}" srcOrd="2" destOrd="0" presId="urn:microsoft.com/office/officeart/2018/5/layout/IconLeafLabelList"/>
    <dgm:cxn modelId="{97EB1B95-D5DA-4311-BE73-183853A95F23}" type="presParOf" srcId="{DDC16DD8-1929-478D-BEFF-377B652CD8CF}" destId="{17382334-02B3-4A0F-8B84-35EDC676F13C}" srcOrd="0" destOrd="0" presId="urn:microsoft.com/office/officeart/2018/5/layout/IconLeafLabelList"/>
    <dgm:cxn modelId="{02119BC2-9256-40AC-A7C5-663C2EB01EFB}" type="presParOf" srcId="{DDC16DD8-1929-478D-BEFF-377B652CD8CF}" destId="{AEEED31E-E1A6-4ACE-B3C8-C344DCA7FC60}" srcOrd="1" destOrd="0" presId="urn:microsoft.com/office/officeart/2018/5/layout/IconLeafLabelList"/>
    <dgm:cxn modelId="{F0109B07-514F-41F4-9C44-B69A70863507}" type="presParOf" srcId="{DDC16DD8-1929-478D-BEFF-377B652CD8CF}" destId="{E7D1ED62-16DA-4C36-B6D2-6464C1923DC3}" srcOrd="2" destOrd="0" presId="urn:microsoft.com/office/officeart/2018/5/layout/IconLeafLabelList"/>
    <dgm:cxn modelId="{5DB11322-861C-43B6-9DE2-AE0239E4091A}" type="presParOf" srcId="{DDC16DD8-1929-478D-BEFF-377B652CD8CF}" destId="{8CF9C74A-E040-4CA9-9E53-A4D051E133C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1B867-AA51-440E-A08D-A5A98757645A}">
      <dsp:nvSpPr>
        <dsp:cNvPr id="0" name=""/>
        <dsp:cNvSpPr/>
      </dsp:nvSpPr>
      <dsp:spPr>
        <a:xfrm>
          <a:off x="2044800" y="37876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25AB48-BBF9-4C1D-9453-86B91EDDFFBB}">
      <dsp:nvSpPr>
        <dsp:cNvPr id="0" name=""/>
        <dsp:cNvSpPr/>
      </dsp:nvSpPr>
      <dsp:spPr>
        <a:xfrm>
          <a:off x="251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DD0E0-CDAC-4FA9-B4B9-C317166B3585}">
      <dsp:nvSpPr>
        <dsp:cNvPr id="0" name=""/>
        <dsp:cNvSpPr/>
      </dsp:nvSpPr>
      <dsp:spPr>
        <a:xfrm>
          <a:off x="134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2000" kern="1200" dirty="0"/>
            <a:t>참고 링크</a:t>
          </a:r>
          <a:endParaRPr lang="en-US" sz="2000" kern="1200" dirty="0"/>
        </a:p>
      </dsp:txBody>
      <dsp:txXfrm>
        <a:off x="1342800" y="3258762"/>
        <a:ext cx="3600000" cy="720000"/>
      </dsp:txXfrm>
    </dsp:sp>
    <dsp:sp modelId="{17382334-02B3-4A0F-8B84-35EDC676F13C}">
      <dsp:nvSpPr>
        <dsp:cNvPr id="0" name=""/>
        <dsp:cNvSpPr/>
      </dsp:nvSpPr>
      <dsp:spPr>
        <a:xfrm>
          <a:off x="6274800" y="37876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ED31E-E1A6-4ACE-B3C8-C344DCA7FC60}">
      <dsp:nvSpPr>
        <dsp:cNvPr id="0" name=""/>
        <dsp:cNvSpPr/>
      </dsp:nvSpPr>
      <dsp:spPr>
        <a:xfrm>
          <a:off x="674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9C74A-E040-4CA9-9E53-A4D051E133CD}">
      <dsp:nvSpPr>
        <dsp:cNvPr id="0" name=""/>
        <dsp:cNvSpPr/>
      </dsp:nvSpPr>
      <dsp:spPr>
        <a:xfrm>
          <a:off x="557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hlinkClick xmlns:r="http://schemas.openxmlformats.org/officeDocument/2006/relationships" r:id="rId5"/>
            </a:rPr>
            <a:t>https://openmaker.tistory.com/72</a:t>
          </a:r>
          <a:r>
            <a:rPr lang="en-US" sz="1500" kern="1200" dirty="0"/>
            <a:t> </a:t>
          </a:r>
        </a:p>
      </dsp:txBody>
      <dsp:txXfrm>
        <a:off x="5572800" y="325876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9CB58-62E7-4734-8E70-FD2B88FE6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B983F4-0884-4C9E-9AE4-9ABFF5543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67FE4-64CE-426D-80CB-A7986B3AE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4749-7528-4508-AB42-7238AE68DC8C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3B8685-8E85-4D08-8C1C-4D2DE05A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C0347-5828-4C92-973B-3A5C9833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A70B-8C9A-4772-9587-E248572C3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3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842A2-4332-427F-9AEA-5B4AD1F4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56B9D1-6BBD-46A5-96D8-4E0843EB3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D9AE58-C3B9-4280-AF0B-475F023E4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4749-7528-4508-AB42-7238AE68DC8C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715714-3322-4AB7-8575-8F45617B2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65931-87ED-4308-A164-D6231301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A70B-8C9A-4772-9587-E248572C3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79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8777B0-A365-495C-8B18-A9A895CC4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30F554-3825-4672-9080-0304A5A76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43CB4-373C-45BA-8265-E5A1EF5D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4749-7528-4508-AB42-7238AE68DC8C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7CD1C-3EB3-418D-96B2-02F0B587E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8CAB9-B1FD-49F9-B771-F5BA02E4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A70B-8C9A-4772-9587-E248572C3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68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B3A6F-6F2D-455A-9332-FCD8F18C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D0CB1-43B1-4699-8654-0F792612D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70429-6C3C-437D-90CD-BD3F7541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4749-7528-4508-AB42-7238AE68DC8C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D0EF7-E83F-4358-88D8-8A17E1F6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01F5DC-6BB5-42DE-B211-3BE627C1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A70B-8C9A-4772-9587-E248572C3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53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2D819-8F15-4DA6-91FD-5907CE54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D934DB-38FF-458F-B956-D8995AFA9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757709-07F9-4D6A-9BAC-8B2E8553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4749-7528-4508-AB42-7238AE68DC8C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EAD5A-D3F0-498B-A083-270E8F18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C83D5-38CB-4602-BD8E-1E64FB45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A70B-8C9A-4772-9587-E248572C3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99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8C2DC-B8F7-42D2-B463-A149AE57E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317DC-BBAB-4937-AE36-EBB7C2871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703D0A-DA0A-4A5E-9799-4AE72B709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E5C0C0-12C4-417E-9153-C3B71CA8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4749-7528-4508-AB42-7238AE68DC8C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0CB50C-CC6E-4A51-84FE-254F7C7AE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AACE65-2FEC-480B-B0B8-F2BB89A8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A70B-8C9A-4772-9587-E248572C3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11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AC43D-9247-43A5-815C-E95C07355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4008F1-855A-47A5-A88D-688167A71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73B5CE-7A77-44CC-897F-BE6EE783F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61B091-0A22-48AA-AA60-DA29ACB77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3033F5-1B90-4023-8307-06831E783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CB8CE8-0B62-492E-B06E-1200480E7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4749-7528-4508-AB42-7238AE68DC8C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FF6FA3-E9F9-42C9-A96D-20852B07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5CC007-E192-41D2-9418-502B086F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A70B-8C9A-4772-9587-E248572C3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96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577C0-DD0B-4346-8A58-FD751B2E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F9E613-CBE2-4834-B813-BB646CD1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4749-7528-4508-AB42-7238AE68DC8C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8D118B-FE14-427A-8622-0CA669EF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4FBAD7-F161-4F4D-A216-DDC2796F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A70B-8C9A-4772-9587-E248572C3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9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9ADB26-5DA7-47D4-A1E9-C1C596A7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4749-7528-4508-AB42-7238AE68DC8C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33D480-258B-46A5-874A-2D16BDB3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A4E0A0-C77B-4425-B0E2-BBB38476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A70B-8C9A-4772-9587-E248572C3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15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A44AF-0E23-49B6-B737-39CC23A1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95854-B088-46F9-9E91-36E60EB51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373E54-62B7-4826-B84C-60D69C85A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D23B20-A549-4D86-B52E-AD0E20E5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4749-7528-4508-AB42-7238AE68DC8C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97F71D-31FE-4503-8396-6EC683B8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89D3F5-7669-4E00-8C70-F275C6CF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A70B-8C9A-4772-9587-E248572C3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01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2500A-0D8E-4107-990F-A6A3AB82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68DB6D-F96E-46F9-98ED-04AC26548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4D5D6F-9A1F-464C-BC53-DBA6EAE5C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53190B-BAE8-4C5B-82D9-15951799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4749-7528-4508-AB42-7238AE68DC8C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1659AB-379E-4C8B-9C6F-02C5AFD2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9CD700-0BE0-46D0-AFAB-3FC0A967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A70B-8C9A-4772-9587-E248572C3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8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D1D50A-0322-4FAB-BA25-729D5606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1DDE5B-2D72-49DB-B776-C6A6CC80D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FAAA37-2159-434F-830F-9DF0EFFC9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D4749-7528-4508-AB42-7238AE68DC8C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4943A5-A5D7-458A-974E-3CD112B59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0311D1-48C0-4B7B-ACF7-FED9244DC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6A70B-8C9A-4772-9587-E248572C3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80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.com/en/embedded-software/stm32cube-embedded-software.html?querycriteria=productId=LN189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A347293-D0FA-4D19-8B8C-E483D59EA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6759" y1="45417" x2="25741" y2="52431"/>
                        <a14:foregroundMark x1="25741" y1="52431" x2="34537" y2="55139"/>
                        <a14:foregroundMark x1="43726" y1="50462" x2="48019" y2="48277"/>
                        <a14:foregroundMark x1="63153" y1="50545" x2="68148" y2="50694"/>
                        <a14:foregroundMark x1="58889" y1="50417" x2="62928" y2="50538"/>
                        <a14:foregroundMark x1="68148" y1="50694" x2="75741" y2="54861"/>
                        <a14:foregroundMark x1="75741" y1="54861" x2="80741" y2="48958"/>
                        <a14:foregroundMark x1="80741" y1="48958" x2="71852" y2="45764"/>
                        <a14:foregroundMark x1="71852" y1="45764" x2="32685" y2="46111"/>
                        <a14:foregroundMark x1="32685" y1="46111" x2="43426" y2="48542"/>
                        <a14:foregroundMark x1="43426" y1="48542" x2="33981" y2="50694"/>
                        <a14:foregroundMark x1="33981" y1="50694" x2="42870" y2="47569"/>
                        <a14:foregroundMark x1="42870" y1="47569" x2="44630" y2="50417"/>
                        <a14:foregroundMark x1="54224" y1="46882" x2="65741" y2="46944"/>
                        <a14:foregroundMark x1="45833" y1="46736" x2="54167" y2="46875"/>
                        <a14:foregroundMark x1="64074" y1="20417" x2="56944" y2="20556"/>
                        <a14:foregroundMark x1="25093" y1="20764" x2="38796" y2="21528"/>
                        <a14:foregroundMark x1="37500" y1="20417" x2="47315" y2="20903"/>
                        <a14:foregroundMark x1="47315" y1="20903" x2="47593" y2="20764"/>
                        <a14:foregroundMark x1="65833" y1="20903" x2="75648" y2="19375"/>
                        <a14:foregroundMark x1="75648" y1="19375" x2="78426" y2="20208"/>
                        <a14:backgroundMark x1="19722" y1="30486" x2="17407" y2="16042"/>
                        <a14:backgroundMark x1="17407" y1="16042" x2="10741" y2="21736"/>
                        <a14:backgroundMark x1="10741" y1="21736" x2="11667" y2="14167"/>
                        <a14:backgroundMark x1="11667" y1="14167" x2="11667" y2="23889"/>
                        <a14:backgroundMark x1="11667" y1="23889" x2="17963" y2="16181"/>
                        <a14:backgroundMark x1="17963" y1="16181" x2="15556" y2="25347"/>
                        <a14:backgroundMark x1="15556" y1="25347" x2="25093" y2="11667"/>
                        <a14:backgroundMark x1="25093" y1="11667" x2="64722" y2="5625"/>
                        <a14:backgroundMark x1="64722" y1="5625" x2="37500" y2="10208"/>
                        <a14:backgroundMark x1="37500" y1="10208" x2="62315" y2="8819"/>
                        <a14:backgroundMark x1="62315" y1="8819" x2="26852" y2="10694"/>
                        <a14:backgroundMark x1="26852" y1="10694" x2="71759" y2="8542"/>
                        <a14:backgroundMark x1="71759" y1="8542" x2="37407" y2="12708"/>
                        <a14:backgroundMark x1="37407" y1="12708" x2="71389" y2="12153"/>
                        <a14:backgroundMark x1="71389" y1="12153" x2="10648" y2="14792"/>
                        <a14:backgroundMark x1="10648" y1="14792" x2="81667" y2="10069"/>
                        <a14:backgroundMark x1="81667" y1="10069" x2="24444" y2="14792"/>
                        <a14:backgroundMark x1="24444" y1="14792" x2="60648" y2="14236"/>
                        <a14:backgroundMark x1="60648" y1="14236" x2="22222" y2="15694"/>
                        <a14:backgroundMark x1="22222" y1="15694" x2="51759" y2="14236"/>
                        <a14:backgroundMark x1="51759" y1="14236" x2="78333" y2="14306"/>
                        <a14:backgroundMark x1="78333" y1="14306" x2="42315" y2="14931"/>
                        <a14:backgroundMark x1="42315" y1="14931" x2="67315" y2="15000"/>
                        <a14:backgroundMark x1="67315" y1="15000" x2="15648" y2="17292"/>
                        <a14:backgroundMark x1="15648" y1="17292" x2="75741" y2="16319"/>
                        <a14:backgroundMark x1="75741" y1="16319" x2="20926" y2="17569"/>
                        <a14:backgroundMark x1="20926" y1="17569" x2="56204" y2="16250"/>
                        <a14:backgroundMark x1="56204" y1="16250" x2="78056" y2="16319"/>
                        <a14:backgroundMark x1="78056" y1="16319" x2="15000" y2="17500"/>
                        <a14:backgroundMark x1="15000" y1="17500" x2="30648" y2="17708"/>
                        <a14:backgroundMark x1="30648" y1="17708" x2="49722" y2="17569"/>
                        <a14:backgroundMark x1="49722" y1="17569" x2="23333" y2="16667"/>
                        <a14:backgroundMark x1="23333" y1="16667" x2="32685" y2="19306"/>
                        <a14:backgroundMark x1="32685" y1="19306" x2="64537" y2="16944"/>
                        <a14:backgroundMark x1="64537" y1="16944" x2="74537" y2="17292"/>
                        <a14:backgroundMark x1="74537" y1="17292" x2="84167" y2="17222"/>
                        <a14:backgroundMark x1="84167" y1="17222" x2="89537" y2="23125"/>
                        <a14:backgroundMark x1="89537" y1="23125" x2="89722" y2="25069"/>
                        <a14:backgroundMark x1="34352" y1="55764" x2="43148" y2="52569"/>
                        <a14:backgroundMark x1="43148" y1="52569" x2="53148" y2="52847"/>
                        <a14:backgroundMark x1="53148" y1="52847" x2="62407" y2="51528"/>
                        <a14:backgroundMark x1="62407" y1="51528" x2="55741" y2="56667"/>
                        <a14:backgroundMark x1="55741" y1="56667" x2="46667" y2="53819"/>
                        <a14:backgroundMark x1="46667" y1="53819" x2="55926" y2="55972"/>
                        <a14:backgroundMark x1="55926" y1="55972" x2="38889" y2="55764"/>
                        <a14:backgroundMark x1="38889" y1="55764" x2="54352" y2="55347"/>
                        <a14:backgroundMark x1="54352" y1="55347" x2="61667" y2="55556"/>
                        <a14:backgroundMark x1="48704" y1="48542" x2="50370" y2="52847"/>
                        <a14:backgroundMark x1="49537" y1="47917" x2="50556" y2="52708"/>
                        <a14:backgroundMark x1="51389" y1="49444" x2="52130" y2="53611"/>
                        <a14:backgroundMark x1="54167" y1="47917" x2="53981" y2="52708"/>
                        <a14:backgroundMark x1="56759" y1="48958" x2="57222" y2="52986"/>
                        <a14:backgroundMark x1="56574" y1="48958" x2="57222" y2="51528"/>
                        <a14:backgroundMark x1="36667" y1="51736" x2="47963" y2="51250"/>
                        <a14:backgroundMark x1="39907" y1="51250" x2="35556" y2="55556"/>
                        <a14:backgroundMark x1="61019" y1="51736" x2="70185" y2="53472"/>
                        <a14:backgroundMark x1="70185" y1="53472" x2="70741" y2="57847"/>
                        <a14:backgroundMark x1="82500" y1="18125" x2="85278" y2="197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29379" y="973123"/>
            <a:ext cx="51435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280215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/>
              <a:t>Indoor Self-driving Cart</a:t>
            </a:r>
            <a:endParaRPr lang="ko-KR" altLang="en-US" sz="4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56"/>
            <a:ext cx="3482642" cy="6858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2B8373-42AE-44D8-A64C-5C6F42E483C7}"/>
              </a:ext>
            </a:extLst>
          </p:cNvPr>
          <p:cNvSpPr txBox="1"/>
          <p:nvPr/>
        </p:nvSpPr>
        <p:spPr>
          <a:xfrm>
            <a:off x="3155659" y="5577785"/>
            <a:ext cx="5880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프로그램 </a:t>
            </a:r>
            <a:r>
              <a:rPr lang="en-US" altLang="ko-KR" sz="3200" dirty="0"/>
              <a:t>Download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7023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54F873-B391-4712-BC8F-C6E4FA870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Cube MX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3877BF-EC63-41E9-AAC2-383B0ABD2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312063"/>
            <a:ext cx="6906491" cy="6144181"/>
          </a:xfrm>
        </p:spPr>
        <p:txBody>
          <a:bodyPr anchor="ctr">
            <a:normAutofit/>
          </a:bodyPr>
          <a:lstStyle/>
          <a:p>
            <a:r>
              <a:rPr lang="en-US" altLang="ko-KR" sz="2600" dirty="0"/>
              <a:t>Cube MX</a:t>
            </a:r>
            <a:r>
              <a:rPr lang="ko-KR" altLang="en-US" sz="2600" dirty="0"/>
              <a:t>란</a:t>
            </a:r>
            <a:r>
              <a:rPr lang="en-US" altLang="ko-KR" sz="2600" dirty="0"/>
              <a:t>?</a:t>
            </a:r>
          </a:p>
          <a:p>
            <a:pPr marL="0" indent="0">
              <a:buNone/>
            </a:pPr>
            <a:r>
              <a:rPr lang="en-US" altLang="ko-KR" sz="2600" dirty="0"/>
              <a:t> </a:t>
            </a:r>
          </a:p>
          <a:p>
            <a:pPr marL="0" indent="0">
              <a:buNone/>
            </a:pPr>
            <a:r>
              <a:rPr lang="en-US" altLang="ko-KR" sz="2600" dirty="0"/>
              <a:t>ST</a:t>
            </a:r>
            <a:r>
              <a:rPr lang="ko-KR" altLang="en-US" sz="2600" dirty="0"/>
              <a:t>사에서 만든 소프트웨어로 </a:t>
            </a:r>
            <a:r>
              <a:rPr lang="en-US" altLang="ko-KR" sz="2600" dirty="0"/>
              <a:t>ST</a:t>
            </a:r>
            <a:r>
              <a:rPr lang="ko-KR" altLang="en-US" sz="2600" dirty="0"/>
              <a:t>사에서 만든 제품을 쉽고 빠르게 사용하기 위한 </a:t>
            </a:r>
            <a:r>
              <a:rPr lang="en-US" altLang="ko-KR" sz="2600" dirty="0"/>
              <a:t>IDE</a:t>
            </a:r>
            <a:r>
              <a:rPr lang="ko-KR" altLang="en-US" sz="2600" dirty="0"/>
              <a:t> </a:t>
            </a:r>
            <a:endParaRPr lang="en-US" altLang="ko-KR" sz="2600" dirty="0"/>
          </a:p>
          <a:p>
            <a:pPr marL="0" indent="0">
              <a:buNone/>
            </a:pPr>
            <a:endParaRPr lang="en-US" altLang="ko-KR" sz="2600" dirty="0"/>
          </a:p>
          <a:p>
            <a:r>
              <a:rPr lang="ko-KR" altLang="en-US" sz="2600" dirty="0"/>
              <a:t>툴에 대한 자세한 설명과 동영상</a:t>
            </a:r>
            <a:endParaRPr lang="en-US" altLang="ko-KR" sz="2600" dirty="0"/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666666"/>
                </a:solidFill>
                <a:effectLst/>
                <a:latin typeface="Noto Sans"/>
                <a:hlinkClick r:id="rId2"/>
              </a:rPr>
              <a:t>http://www.st.com/en/embedded-software/stm32cube-embedded-software.html?querycriteria=productId=LN1897</a:t>
            </a:r>
            <a:br>
              <a:rPr lang="en-US" altLang="ko-KR" sz="2400" dirty="0"/>
            </a:br>
            <a:br>
              <a:rPr lang="en-US" altLang="ko-KR" sz="1600" dirty="0"/>
            </a:br>
            <a:br>
              <a:rPr lang="en-US" altLang="ko-KR" sz="2600" dirty="0"/>
            </a:br>
            <a:br>
              <a:rPr lang="en-US" altLang="ko-KR" sz="2600" dirty="0"/>
            </a:b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64544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54F873-B391-4712-BC8F-C6E4FA870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Cube MX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D434FD6-7A7A-4A79-A042-F0006FF01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altLang="ko-KR" sz="2200" dirty="0"/>
              <a:t>IDE</a:t>
            </a:r>
            <a:r>
              <a:rPr lang="ko-KR" altLang="en-US" sz="2200" dirty="0"/>
              <a:t>란</a:t>
            </a:r>
            <a:r>
              <a:rPr lang="en-US" altLang="ko-KR" sz="2200" dirty="0"/>
              <a:t>?</a:t>
            </a:r>
          </a:p>
          <a:p>
            <a:pPr marL="0" indent="0">
              <a:buNone/>
            </a:pPr>
            <a:r>
              <a:rPr lang="en-US" altLang="ko-KR" sz="2200" dirty="0"/>
              <a:t> IDE</a:t>
            </a:r>
            <a:r>
              <a:rPr lang="ko-KR" altLang="en-US" sz="2200" dirty="0"/>
              <a:t>란 </a:t>
            </a:r>
            <a:r>
              <a:rPr lang="en-US" altLang="ko-KR" sz="2200" dirty="0"/>
              <a:t>(Integrated Development Environment) </a:t>
            </a:r>
            <a:r>
              <a:rPr lang="ko-KR" altLang="en-US" sz="2200" dirty="0"/>
              <a:t>통합 개발 환경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ko-KR" altLang="en-US" sz="2200" dirty="0"/>
              <a:t>개발을 위한 여러가지 필수</a:t>
            </a:r>
            <a:r>
              <a:rPr lang="en-US" altLang="ko-KR" sz="2200" dirty="0"/>
              <a:t>/</a:t>
            </a:r>
            <a:r>
              <a:rPr lang="ko-KR" altLang="en-US" sz="2200" dirty="0"/>
              <a:t>보조적인 것들을 통합하여 </a:t>
            </a:r>
            <a:r>
              <a:rPr lang="ko-KR" altLang="en-US" sz="2200" dirty="0" err="1"/>
              <a:t>갖추어놓은</a:t>
            </a:r>
            <a:r>
              <a:rPr lang="ko-KR" altLang="en-US" sz="2200" dirty="0"/>
              <a:t> 환경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err="1"/>
              <a:t>CubeMX</a:t>
            </a:r>
            <a:r>
              <a:rPr lang="ko-KR" altLang="en-US" sz="2200" dirty="0"/>
              <a:t>를 사용하면 기본적인 설정들을 </a:t>
            </a:r>
            <a:r>
              <a:rPr lang="en-US" altLang="ko-KR" sz="2200" dirty="0"/>
              <a:t>GUI</a:t>
            </a:r>
            <a:r>
              <a:rPr lang="ko-KR" altLang="en-US" sz="2200" dirty="0"/>
              <a:t>를 통해 특정 </a:t>
            </a:r>
            <a:r>
              <a:rPr lang="en-US" altLang="ko-KR" sz="2200" dirty="0"/>
              <a:t>IDE</a:t>
            </a:r>
            <a:r>
              <a:rPr lang="ko-KR" altLang="en-US" sz="2200" dirty="0"/>
              <a:t>에서</a:t>
            </a:r>
            <a:r>
              <a:rPr lang="en-US" altLang="ko-KR" sz="2200" dirty="0"/>
              <a:t> </a:t>
            </a:r>
            <a:r>
              <a:rPr lang="ko-KR" altLang="en-US" sz="2200" dirty="0"/>
              <a:t>사용할 수 있는 프로젝트 파일을 생성해준다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 결과적으로 세부 내용은 직접 코딩을 해야 하지만 핀의 기본적 </a:t>
            </a:r>
            <a:r>
              <a:rPr lang="en-US" altLang="ko-KR" sz="2200" dirty="0"/>
              <a:t>setting</a:t>
            </a:r>
            <a:r>
              <a:rPr lang="ko-KR" altLang="en-US" sz="2200" dirty="0"/>
              <a:t>을 쉽게 할 수 있다</a:t>
            </a:r>
            <a:r>
              <a:rPr lang="en-US" altLang="ko-KR" sz="2200" dirty="0"/>
              <a:t>.</a:t>
            </a:r>
            <a:br>
              <a:rPr lang="en-US" altLang="ko-KR" sz="2200" dirty="0"/>
            </a:b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97533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FEB5E1-11AA-4D39-BD0F-525DC260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ko-KR" dirty="0" err="1">
                <a:solidFill>
                  <a:srgbClr val="ED7D31"/>
                </a:solidFill>
              </a:rPr>
              <a:t>CubeMX</a:t>
            </a:r>
            <a:r>
              <a:rPr lang="en-US" altLang="ko-KR" dirty="0">
                <a:solidFill>
                  <a:srgbClr val="ED7D31"/>
                </a:solidFill>
              </a:rPr>
              <a:t> download </a:t>
            </a:r>
            <a:endParaRPr lang="ko-KR" altLang="en-US" dirty="0">
              <a:solidFill>
                <a:srgbClr val="ED7D3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037F941B-0EA4-45ED-B629-56AF302279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78589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0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132</Words>
  <Application>Microsoft Office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Noto Sans</vt:lpstr>
      <vt:lpstr>맑은 고딕</vt:lpstr>
      <vt:lpstr>Arial</vt:lpstr>
      <vt:lpstr>Calibri</vt:lpstr>
      <vt:lpstr>Office 테마</vt:lpstr>
      <vt:lpstr>PowerPoint 프레젠테이션</vt:lpstr>
      <vt:lpstr>Cube MX</vt:lpstr>
      <vt:lpstr>Cube MX</vt:lpstr>
      <vt:lpstr>CubeMX download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SEUNG JIK</dc:creator>
  <cp:lastModifiedBy>KIM SEUNG JIK</cp:lastModifiedBy>
  <cp:revision>4</cp:revision>
  <dcterms:created xsi:type="dcterms:W3CDTF">2020-10-08T13:24:34Z</dcterms:created>
  <dcterms:modified xsi:type="dcterms:W3CDTF">2020-10-08T13:38:38Z</dcterms:modified>
</cp:coreProperties>
</file>