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C901-FD94-4254-96E9-C0285C89D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ECE5B6-1B3F-47E0-8C90-7F6936868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E90E9-E451-461E-A46D-9EED88CB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F1C3-968A-4778-90A8-B0BC99D1F28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EF082-621A-4B09-A477-3AC27D86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903EE-EF34-4238-9A52-EB2C320B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FA20-C00C-4717-A1FA-4D6DD4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9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E2C6-048D-4741-929C-74D3751B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8DFEFE-1DE2-4D51-BA18-47F66A6FC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A0223-5440-4825-9630-5021CFA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F1C3-968A-4778-90A8-B0BC99D1F28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5DAF7-1E6A-4282-8D26-3FEC480B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A3C95-8624-4F02-99A4-36876375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FA20-C00C-4717-A1FA-4D6DD4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6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70FBD4-7B9C-487C-8EFA-2F359EADF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F6B23-A035-4528-ACF7-F78FB6826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814B3-4AD9-4940-A0BE-407630C5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F1C3-968A-4778-90A8-B0BC99D1F28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44F9D-4CF8-4A5E-827B-8BE9B455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82265-208D-4137-A587-4CE4D1FD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FA20-C00C-4717-A1FA-4D6DD4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7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2AC4-173E-45FA-A002-F76CD4C3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5DBA7-7851-4FB3-AD2C-87B614D5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7283C-38F4-436D-9A1E-E97B72DD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F1C3-968A-4778-90A8-B0BC99D1F28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DB08C-EF2E-43BC-8809-5DE83403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C7200-10B2-4D79-A0BF-EC1332CD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FA20-C00C-4717-A1FA-4D6DD4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3B9F-9A84-4250-900A-5C8D052B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EE92-2DEB-43BE-BF24-699A6B27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3527-A4DD-4994-A1D4-37CC0540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F1C3-968A-4778-90A8-B0BC99D1F28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FB251-6F0F-4A6C-AF1E-C2F39463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FB7F1-1A8C-496C-83A1-DBB39FA8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FA20-C00C-4717-A1FA-4D6DD4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2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E7D06-0F56-4699-81F7-5CB8B1F3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1F849-3920-4FE7-B67C-200D240EF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7E7B9E-8FC4-48F6-A916-37DDE3098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414ED-BF59-4D9C-B9C9-28CD6020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F1C3-968A-4778-90A8-B0BC99D1F28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8501E-7498-459F-9C49-5BD67FAE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9B3E0-188E-424B-A562-6B7ED02F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FA20-C00C-4717-A1FA-4D6DD4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5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C2C74-A74C-45F7-BA40-EDF001B9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3F761-55CF-4BA6-B58B-9ED2CD5B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F9F3CD-E510-4CC5-9E0E-2C0D250D1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3E4CF4-CB59-4C52-832B-B355D800A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58BD3E-0944-43E8-9C71-E5A2145B4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1E1E58-9D42-4CAD-AFC6-602EF6C8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F1C3-968A-4778-90A8-B0BC99D1F28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E91207-1F43-4FEB-913E-9D16650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1ECE4D-DFFD-4772-AEA1-EE0DF3EC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FA20-C00C-4717-A1FA-4D6DD4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2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B37F-C928-42FC-B372-C65EE612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F24F1-63A7-4328-A42A-41B2C886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F1C3-968A-4778-90A8-B0BC99D1F28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EF744D-E498-4EC1-8CCD-3576BA3C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A3B61-1000-4642-933A-33A02405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FA20-C00C-4717-A1FA-4D6DD4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218496-23D0-4866-99D8-C6230583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F1C3-968A-4778-90A8-B0BC99D1F28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43F45-2A0C-424C-A2D1-8E7F8F4D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6C9A9-3EBE-4200-BC05-4F54007A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FA20-C00C-4717-A1FA-4D6DD4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6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C5463-C500-4D5D-B789-C41B0F98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29513-6ACF-42BB-BAF5-706B5DAC0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CDB0C-53FE-4198-91D4-60C8B16F2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A32E4-AD3E-4139-9CAB-2284ACC9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F1C3-968A-4778-90A8-B0BC99D1F28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97E68-2E50-44E1-A33A-433CE228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0E799-6B9A-4D46-953B-744E22EC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FA20-C00C-4717-A1FA-4D6DD4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7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1295A-A6ED-462A-B2F9-F411A622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36786-43ED-4B88-97C3-E63056754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7BE12F-19CA-43C8-B453-2E3E01AE8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C1008-B830-4950-B27F-4A4F689D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F1C3-968A-4778-90A8-B0BC99D1F28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609ED-E453-43E3-A188-0EDB4F63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9D7B9-13A4-4CCC-9649-5AAB1348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FA20-C00C-4717-A1FA-4D6DD4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BD587-C2F0-4956-8203-8C29E7AE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53136-130F-4CB6-9BAC-24A9D4CDE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3772D-8464-46A3-A300-9FF7C3E30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F1C3-968A-4778-90A8-B0BC99D1F28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0D979-4578-44DA-8752-222D476C6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C773F-CE27-482F-8CD2-03992B8B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FA20-C00C-4717-A1FA-4D6DD4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20228-09F5-4EED-A53F-675D5D2B2C36}"/>
              </a:ext>
            </a:extLst>
          </p:cNvPr>
          <p:cNvSpPr txBox="1"/>
          <p:nvPr/>
        </p:nvSpPr>
        <p:spPr>
          <a:xfrm>
            <a:off x="3081392" y="2644170"/>
            <a:ext cx="60292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Robot Arm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2800" dirty="0" err="1"/>
              <a:t>CubeMX</a:t>
            </a:r>
            <a:r>
              <a:rPr lang="en-US" altLang="ko-KR" sz="2800" dirty="0"/>
              <a:t> - Code generation manual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57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C641C9-B2B9-4A78-A954-91CB7409D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91" t="17917" r="45937" b="70833"/>
          <a:stretch/>
        </p:blipFill>
        <p:spPr>
          <a:xfrm>
            <a:off x="1114425" y="2557463"/>
            <a:ext cx="5504267" cy="1362075"/>
          </a:xfrm>
          <a:prstGeom prst="rect">
            <a:avLst/>
          </a:prstGeom>
          <a:ln w="19050">
            <a:solidFill>
              <a:srgbClr val="0070C0"/>
            </a:solidFill>
            <a:prstDash val="dash"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670CF6-1B31-471E-9992-A69C12CD9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65" t="54166" r="53906" b="34723"/>
          <a:stretch/>
        </p:blipFill>
        <p:spPr>
          <a:xfrm>
            <a:off x="1114425" y="4545569"/>
            <a:ext cx="3558418" cy="1362075"/>
          </a:xfrm>
          <a:prstGeom prst="rect">
            <a:avLst/>
          </a:prstGeom>
          <a:ln w="19050">
            <a:solidFill>
              <a:srgbClr val="0070C0"/>
            </a:solidFill>
            <a:prstDash val="dash"/>
          </a:ln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59874E-1DFA-4701-8B39-8384096E9792}"/>
              </a:ext>
            </a:extLst>
          </p:cNvPr>
          <p:cNvCxnSpPr>
            <a:cxnSpLocks/>
          </p:cNvCxnSpPr>
          <p:nvPr/>
        </p:nvCxnSpPr>
        <p:spPr>
          <a:xfrm flipV="1">
            <a:off x="4019550" y="1857524"/>
            <a:ext cx="486958" cy="69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C3678DA-8861-45AB-8900-CAAA153DDF6B}"/>
              </a:ext>
            </a:extLst>
          </p:cNvPr>
          <p:cNvCxnSpPr/>
          <p:nvPr/>
        </p:nvCxnSpPr>
        <p:spPr>
          <a:xfrm flipV="1">
            <a:off x="5334000" y="1857524"/>
            <a:ext cx="457200" cy="69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F6F7AD-EC3A-4DD8-A0FD-E69461380952}"/>
              </a:ext>
            </a:extLst>
          </p:cNvPr>
          <p:cNvSpPr txBox="1"/>
          <p:nvPr/>
        </p:nvSpPr>
        <p:spPr>
          <a:xfrm>
            <a:off x="4000517" y="1478667"/>
            <a:ext cx="358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(timer number, channel number)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1774A-C757-47B5-8767-71C225E47C00}"/>
              </a:ext>
            </a:extLst>
          </p:cNvPr>
          <p:cNvSpPr txBox="1"/>
          <p:nvPr/>
        </p:nvSpPr>
        <p:spPr>
          <a:xfrm>
            <a:off x="6858000" y="3362325"/>
            <a:ext cx="392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PWM</a:t>
            </a:r>
            <a:r>
              <a:rPr lang="ko-KR" altLang="en-US" dirty="0">
                <a:sym typeface="Wingdings" panose="05000000000000000000" pitchFamily="2" charset="2"/>
              </a:rPr>
              <a:t>을 시작을 알리는 함수 구문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236005-D1B3-463B-A94F-B6B3A6A0B438}"/>
              </a:ext>
            </a:extLst>
          </p:cNvPr>
          <p:cNvSpPr txBox="1"/>
          <p:nvPr/>
        </p:nvSpPr>
        <p:spPr>
          <a:xfrm>
            <a:off x="5295900" y="5126595"/>
            <a:ext cx="528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CCR</a:t>
            </a:r>
            <a:r>
              <a:rPr lang="ko-KR" altLang="en-US" dirty="0"/>
              <a:t>값을 변화시켜</a:t>
            </a:r>
            <a:r>
              <a:rPr lang="en-US" altLang="ko-KR" dirty="0"/>
              <a:t> servo motor</a:t>
            </a:r>
            <a:r>
              <a:rPr lang="ko-KR" altLang="en-US" dirty="0"/>
              <a:t>의 각도를 변경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AF65B1-812D-485F-9DB2-203BE826EC41}"/>
              </a:ext>
            </a:extLst>
          </p:cNvPr>
          <p:cNvSpPr txBox="1"/>
          <p:nvPr/>
        </p:nvSpPr>
        <p:spPr>
          <a:xfrm>
            <a:off x="742950" y="550246"/>
            <a:ext cx="114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PWM</a:t>
            </a:r>
            <a:endParaRPr lang="ko-KR" altLang="en-US" sz="20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7F0F832-074A-43D9-99E1-0E22805902F8}"/>
              </a:ext>
            </a:extLst>
          </p:cNvPr>
          <p:cNvCxnSpPr/>
          <p:nvPr/>
        </p:nvCxnSpPr>
        <p:spPr>
          <a:xfrm>
            <a:off x="2667000" y="4838700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929EFC-4B08-44BB-9096-0BDE0AB1D523}"/>
              </a:ext>
            </a:extLst>
          </p:cNvPr>
          <p:cNvCxnSpPr/>
          <p:nvPr/>
        </p:nvCxnSpPr>
        <p:spPr>
          <a:xfrm>
            <a:off x="2667000" y="5107545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2BDE32-6578-4061-9F90-3082495B8876}"/>
              </a:ext>
            </a:extLst>
          </p:cNvPr>
          <p:cNvCxnSpPr/>
          <p:nvPr/>
        </p:nvCxnSpPr>
        <p:spPr>
          <a:xfrm>
            <a:off x="2667000" y="5364720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4063564-20A2-4206-B60E-C0823F0D571F}"/>
              </a:ext>
            </a:extLst>
          </p:cNvPr>
          <p:cNvCxnSpPr/>
          <p:nvPr/>
        </p:nvCxnSpPr>
        <p:spPr>
          <a:xfrm>
            <a:off x="2771775" y="5621895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985FF21-F623-40CB-8751-35CA5A7C27F6}"/>
              </a:ext>
            </a:extLst>
          </p:cNvPr>
          <p:cNvCxnSpPr/>
          <p:nvPr/>
        </p:nvCxnSpPr>
        <p:spPr>
          <a:xfrm>
            <a:off x="2771775" y="5879069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1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186B2D6-8598-4A23-B90B-C041A7AD8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3"/>
          <a:stretch/>
        </p:blipFill>
        <p:spPr>
          <a:xfrm>
            <a:off x="0" y="400050"/>
            <a:ext cx="12192000" cy="6457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685D4C-BE5E-46AE-B1BB-E69ACE9ABF69}"/>
              </a:ext>
            </a:extLst>
          </p:cNvPr>
          <p:cNvSpPr txBox="1"/>
          <p:nvPr/>
        </p:nvSpPr>
        <p:spPr>
          <a:xfrm>
            <a:off x="9391650" y="3409950"/>
            <a:ext cx="1861407" cy="2116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PC6 – TIM3_1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PB5 – TIM3_2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PB0 – TIM3_3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PB14 – TIM12_1</a:t>
            </a:r>
            <a:br>
              <a:rPr lang="en-US" altLang="ko-KR" dirty="0"/>
            </a:br>
            <a:r>
              <a:rPr lang="en-US" altLang="ko-KR" dirty="0"/>
              <a:t>PB15 – TIM12_2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F0169E-09E7-4A2C-8D0E-9ECABE8C17A2}"/>
              </a:ext>
            </a:extLst>
          </p:cNvPr>
          <p:cNvSpPr/>
          <p:nvPr/>
        </p:nvSpPr>
        <p:spPr>
          <a:xfrm>
            <a:off x="8372475" y="5181600"/>
            <a:ext cx="483659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C80EA-EC32-42A1-AEFC-49B08C0BB1C3}"/>
              </a:ext>
            </a:extLst>
          </p:cNvPr>
          <p:cNvSpPr/>
          <p:nvPr/>
        </p:nvSpPr>
        <p:spPr>
          <a:xfrm>
            <a:off x="8372476" y="4349029"/>
            <a:ext cx="483658" cy="115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FDE396-79B9-4E63-A111-3873E4FD53D3}"/>
              </a:ext>
            </a:extLst>
          </p:cNvPr>
          <p:cNvSpPr/>
          <p:nvPr/>
        </p:nvSpPr>
        <p:spPr>
          <a:xfrm rot="16200000">
            <a:off x="6713008" y="2926629"/>
            <a:ext cx="483658" cy="115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318EBE-4D20-427E-9E07-CA7ABA5246AB}"/>
              </a:ext>
            </a:extLst>
          </p:cNvPr>
          <p:cNvSpPr/>
          <p:nvPr/>
        </p:nvSpPr>
        <p:spPr>
          <a:xfrm rot="16200000">
            <a:off x="6713009" y="5710553"/>
            <a:ext cx="483658" cy="115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A4BC39-4FB5-40BD-B51D-6B30C64FE8C4}"/>
              </a:ext>
            </a:extLst>
          </p:cNvPr>
          <p:cNvSpPr txBox="1"/>
          <p:nvPr/>
        </p:nvSpPr>
        <p:spPr>
          <a:xfrm>
            <a:off x="0" y="30718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Pin settings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302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EB179F-E799-4C83-90DE-079D76D07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5"/>
          <a:stretch/>
        </p:blipFill>
        <p:spPr>
          <a:xfrm>
            <a:off x="0" y="381000"/>
            <a:ext cx="12192000" cy="6477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55C263-7B73-48DC-BAEA-55407CFF1F4A}"/>
              </a:ext>
            </a:extLst>
          </p:cNvPr>
          <p:cNvCxnSpPr/>
          <p:nvPr/>
        </p:nvCxnSpPr>
        <p:spPr>
          <a:xfrm>
            <a:off x="3543300" y="3362325"/>
            <a:ext cx="962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03270F-B219-4817-B661-8CF43FAF77E1}"/>
              </a:ext>
            </a:extLst>
          </p:cNvPr>
          <p:cNvCxnSpPr>
            <a:cxnSpLocks/>
          </p:cNvCxnSpPr>
          <p:nvPr/>
        </p:nvCxnSpPr>
        <p:spPr>
          <a:xfrm>
            <a:off x="3209925" y="3638550"/>
            <a:ext cx="1295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7901E-2E12-40E8-8A4A-C63C8B94B8BB}"/>
              </a:ext>
            </a:extLst>
          </p:cNvPr>
          <p:cNvCxnSpPr>
            <a:cxnSpLocks/>
          </p:cNvCxnSpPr>
          <p:nvPr/>
        </p:nvCxnSpPr>
        <p:spPr>
          <a:xfrm>
            <a:off x="3209925" y="3905250"/>
            <a:ext cx="1295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210761-CB4C-4462-A8C6-3355242A9F3C}"/>
              </a:ext>
            </a:extLst>
          </p:cNvPr>
          <p:cNvCxnSpPr>
            <a:cxnSpLocks/>
          </p:cNvCxnSpPr>
          <p:nvPr/>
        </p:nvCxnSpPr>
        <p:spPr>
          <a:xfrm>
            <a:off x="3209925" y="4162425"/>
            <a:ext cx="1295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1460E1-1785-4C01-A83E-088E2A2F572C}"/>
              </a:ext>
            </a:extLst>
          </p:cNvPr>
          <p:cNvSpPr txBox="1"/>
          <p:nvPr/>
        </p:nvSpPr>
        <p:spPr>
          <a:xfrm>
            <a:off x="0" y="30718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Timer mode settings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58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1CCDAA-6BF1-47B3-BCE8-689DCDA11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84"/>
          <a:stretch/>
        </p:blipFill>
        <p:spPr>
          <a:xfrm>
            <a:off x="0" y="389823"/>
            <a:ext cx="12192000" cy="646817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AE6264-6CCD-48D7-BDE3-F0DFC59AED73}"/>
              </a:ext>
            </a:extLst>
          </p:cNvPr>
          <p:cNvCxnSpPr>
            <a:cxnSpLocks/>
          </p:cNvCxnSpPr>
          <p:nvPr/>
        </p:nvCxnSpPr>
        <p:spPr>
          <a:xfrm>
            <a:off x="4648200" y="4647498"/>
            <a:ext cx="2952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43B6602-9E17-4986-A053-0DFF6522D2E6}"/>
              </a:ext>
            </a:extLst>
          </p:cNvPr>
          <p:cNvCxnSpPr>
            <a:cxnSpLocks/>
          </p:cNvCxnSpPr>
          <p:nvPr/>
        </p:nvCxnSpPr>
        <p:spPr>
          <a:xfrm>
            <a:off x="4648200" y="5028498"/>
            <a:ext cx="2952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D5C558-C10D-4A3C-955C-42152B19E4F7}"/>
              </a:ext>
            </a:extLst>
          </p:cNvPr>
          <p:cNvSpPr txBox="1"/>
          <p:nvPr/>
        </p:nvSpPr>
        <p:spPr>
          <a:xfrm>
            <a:off x="0" y="30718"/>
            <a:ext cx="535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Timer parameter settings – Counter settings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907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1D16E2-4042-4C85-96AA-7F8EE124B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65"/>
          <a:stretch/>
        </p:blipFill>
        <p:spPr>
          <a:xfrm>
            <a:off x="0" y="409074"/>
            <a:ext cx="12192000" cy="6448926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CEEBF-869A-46E9-BD2E-94B2BF027DAC}"/>
              </a:ext>
            </a:extLst>
          </p:cNvPr>
          <p:cNvCxnSpPr>
            <a:cxnSpLocks/>
          </p:cNvCxnSpPr>
          <p:nvPr/>
        </p:nvCxnSpPr>
        <p:spPr>
          <a:xfrm>
            <a:off x="4638675" y="5238249"/>
            <a:ext cx="2952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6B7B0E-800A-4B34-BF0A-5F1CDDBC0B06}"/>
              </a:ext>
            </a:extLst>
          </p:cNvPr>
          <p:cNvSpPr txBox="1"/>
          <p:nvPr/>
        </p:nvSpPr>
        <p:spPr>
          <a:xfrm>
            <a:off x="4933950" y="5000124"/>
            <a:ext cx="1665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>
                <a:sym typeface="Wingdings" panose="05000000000000000000" pitchFamily="2" charset="2"/>
              </a:rPr>
              <a:t>PWM </a:t>
            </a:r>
            <a:r>
              <a:rPr lang="ko-KR" altLang="en-US" sz="1600" dirty="0">
                <a:sym typeface="Wingdings" panose="05000000000000000000" pitchFamily="2" charset="2"/>
              </a:rPr>
              <a:t>초기값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EAA3C-EAC9-4CE8-986C-CD158DF10D55}"/>
              </a:ext>
            </a:extLst>
          </p:cNvPr>
          <p:cNvSpPr txBox="1"/>
          <p:nvPr/>
        </p:nvSpPr>
        <p:spPr>
          <a:xfrm>
            <a:off x="4638675" y="5983758"/>
            <a:ext cx="56957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* Channel 2,3 </a:t>
            </a:r>
            <a:r>
              <a:rPr lang="ko-KR" altLang="en-US" dirty="0"/>
              <a:t>과 </a:t>
            </a:r>
            <a:r>
              <a:rPr lang="en-US" altLang="ko-KR" dirty="0"/>
              <a:t>TIM12</a:t>
            </a:r>
            <a:r>
              <a:rPr lang="ko-KR" altLang="en-US" dirty="0"/>
              <a:t>의 </a:t>
            </a:r>
            <a:r>
              <a:rPr lang="en-US" altLang="ko-KR" dirty="0"/>
              <a:t>channel 1,2 </a:t>
            </a:r>
            <a:r>
              <a:rPr lang="ko-KR" altLang="en-US" dirty="0"/>
              <a:t>도 설정해주기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35BDA-DE07-4D91-B88B-1A51A7C8D5DB}"/>
              </a:ext>
            </a:extLst>
          </p:cNvPr>
          <p:cNvSpPr txBox="1"/>
          <p:nvPr/>
        </p:nvSpPr>
        <p:spPr>
          <a:xfrm>
            <a:off x="0" y="30718"/>
            <a:ext cx="722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Timer parameter settings – PWM generation channel settings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9509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B5CF24-E713-4D29-942D-37FF4E27F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4"/>
          <a:stretch/>
        </p:blipFill>
        <p:spPr>
          <a:xfrm>
            <a:off x="0" y="399448"/>
            <a:ext cx="12192000" cy="645855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66F241-E557-45FC-B6DE-46D84FAED13E}"/>
              </a:ext>
            </a:extLst>
          </p:cNvPr>
          <p:cNvCxnSpPr>
            <a:cxnSpLocks/>
          </p:cNvCxnSpPr>
          <p:nvPr/>
        </p:nvCxnSpPr>
        <p:spPr>
          <a:xfrm>
            <a:off x="1657350" y="4561873"/>
            <a:ext cx="7715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A539B6-838C-42EC-832D-3D1B5E8DECB6}"/>
              </a:ext>
            </a:extLst>
          </p:cNvPr>
          <p:cNvCxnSpPr>
            <a:cxnSpLocks/>
          </p:cNvCxnSpPr>
          <p:nvPr/>
        </p:nvCxnSpPr>
        <p:spPr>
          <a:xfrm>
            <a:off x="1657350" y="2533048"/>
            <a:ext cx="361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8F32D9-795C-4E65-84A5-7BADDB72FE91}"/>
              </a:ext>
            </a:extLst>
          </p:cNvPr>
          <p:cNvSpPr txBox="1"/>
          <p:nvPr/>
        </p:nvSpPr>
        <p:spPr>
          <a:xfrm>
            <a:off x="0" y="30718"/>
            <a:ext cx="722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Timer parameter settings – PWM generation channel settings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340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E421B5-F553-4EF4-B0A7-3C2FFBC48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4"/>
          <a:stretch/>
        </p:blipFill>
        <p:spPr>
          <a:xfrm>
            <a:off x="0" y="380198"/>
            <a:ext cx="12192000" cy="647780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D2355B-8580-4C98-82DC-E92404219097}"/>
              </a:ext>
            </a:extLst>
          </p:cNvPr>
          <p:cNvCxnSpPr>
            <a:cxnSpLocks/>
          </p:cNvCxnSpPr>
          <p:nvPr/>
        </p:nvCxnSpPr>
        <p:spPr>
          <a:xfrm>
            <a:off x="1714500" y="3542498"/>
            <a:ext cx="4010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688E7D-AFC6-4FDB-BC2E-83DC6C934E9E}"/>
              </a:ext>
            </a:extLst>
          </p:cNvPr>
          <p:cNvSpPr txBox="1"/>
          <p:nvPr/>
        </p:nvSpPr>
        <p:spPr>
          <a:xfrm>
            <a:off x="0" y="30718"/>
            <a:ext cx="425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Project manager - Code generator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221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E421B5-F553-4EF4-B0A7-3C2FFBC48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4"/>
          <a:stretch/>
        </p:blipFill>
        <p:spPr>
          <a:xfrm>
            <a:off x="0" y="380198"/>
            <a:ext cx="12192000" cy="64778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E03B983-FEC9-4236-B244-4FEDFB04324E}"/>
              </a:ext>
            </a:extLst>
          </p:cNvPr>
          <p:cNvSpPr/>
          <p:nvPr/>
        </p:nvSpPr>
        <p:spPr>
          <a:xfrm>
            <a:off x="9153525" y="1104198"/>
            <a:ext cx="1562100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58740-F03E-4D29-9992-BA067F62364E}"/>
              </a:ext>
            </a:extLst>
          </p:cNvPr>
          <p:cNvSpPr txBox="1"/>
          <p:nvPr/>
        </p:nvSpPr>
        <p:spPr>
          <a:xfrm>
            <a:off x="0" y="30718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Generate code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436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CE825F-2C6C-44BA-84DB-16FFB5A3D0E6}"/>
              </a:ext>
            </a:extLst>
          </p:cNvPr>
          <p:cNvSpPr txBox="1"/>
          <p:nvPr/>
        </p:nvSpPr>
        <p:spPr>
          <a:xfrm>
            <a:off x="4228344" y="2644170"/>
            <a:ext cx="37353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Robot Arm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2800" dirty="0" err="1"/>
              <a:t>TrueSTUDIO</a:t>
            </a:r>
            <a:r>
              <a:rPr lang="en-US" altLang="ko-KR" sz="2800" dirty="0"/>
              <a:t> - manual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920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111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영인 김</dc:creator>
  <cp:lastModifiedBy>영인 김</cp:lastModifiedBy>
  <cp:revision>11</cp:revision>
  <dcterms:created xsi:type="dcterms:W3CDTF">2020-10-13T07:28:02Z</dcterms:created>
  <dcterms:modified xsi:type="dcterms:W3CDTF">2020-10-15T04:52:15Z</dcterms:modified>
</cp:coreProperties>
</file>