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Instrument Sans Medium" panose="020B0604020202020204" charset="0"/>
      <p:regular r:id="rId12"/>
    </p:embeddedFont>
    <p:embeddedFont>
      <p:font typeface="Instrument Sans Semi Bold" panose="020B0604020202020204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3944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Tetris Time: Планирование как игра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Инновационный планировщик, превращающий рутину в игру. Помогает студентам и джуниорам управлять временем без стресса!</a:t>
            </a:r>
            <a:endParaRPr lang="en-US" sz="17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08A3921-2CF5-A9FE-AE2B-F1A696B4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9185" y="7381757"/>
            <a:ext cx="2791215" cy="8478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35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Команда CuteCode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35950"/>
            <a:ext cx="3005495" cy="185749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97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Сергей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467350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Ведущий Kotlin-разработчик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835950"/>
            <a:ext cx="3005614" cy="185749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497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Александр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5467350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Создание дизайн-макета и вёрстка XML разметки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835950"/>
            <a:ext cx="3005614" cy="185749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497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Артём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5467350"/>
            <a:ext cx="300561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Разработка на Kotlin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835950"/>
            <a:ext cx="3005614" cy="185749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497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Андрей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5467350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Координация разработки, code-review, настройка VCS</a:t>
            </a:r>
            <a:endParaRPr lang="en-US" sz="17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8A8BBC-924A-F354-5B59-AEE15F43DE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4044" y="7329964"/>
            <a:ext cx="2791215" cy="8478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Проблема и цель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4F4F5"/>
          </a:solidFill>
          <a:ln w="7620">
            <a:solidFill>
              <a:srgbClr val="DADADB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5618798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Проблема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Перегрузка, нехватка навыков, стресс и снижение продуктивности.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28667" y="55762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4F4F5"/>
          </a:solidFill>
          <a:ln w="7620">
            <a:solidFill>
              <a:srgbClr val="DADADB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737" y="5618798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65783" y="55762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Цель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65783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Создать игровое приложение-планировщик на основе Тетриса.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634DEE-551B-58D0-FE8E-C5F97AF3D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3923" y="7361879"/>
            <a:ext cx="2791215" cy="8478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85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Задачи проекта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90938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484727"/>
            <a:ext cx="31727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Разработка концепции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9751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Определение основных механик и функциональности.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69093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484727"/>
            <a:ext cx="28496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Создание прототипа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975146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Создание игрового прототипа для тестирования.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690938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484727"/>
            <a:ext cx="33268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Тестирование и отладка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975146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Выявление и исправление ошибок и улучшение игрового процесса.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D5ABEB-408F-22D3-A4F2-30AF800BE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76114" y="7381757"/>
            <a:ext cx="2791215" cy="847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Режимы и функции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Pomodoro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Таймер 25/5 минут для важных задач.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9562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Отметка выполнения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Задачи исчезают с поля после выполнения.</a:t>
            </a:r>
            <a:endParaRPr lang="en-US" sz="175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99E319-B9FE-5142-59A4-7AFC6B00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185" y="7361879"/>
            <a:ext cx="2791215" cy="8478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7398"/>
            <a:ext cx="113045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Сравнение Tetris Time с конкурентами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36338"/>
            <a:ext cx="13042821" cy="5005864"/>
          </a:xfrm>
          <a:prstGeom prst="roundRect">
            <a:avLst>
              <a:gd name="adj" fmla="val 1903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143958"/>
            <a:ext cx="130300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819" y="2287667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Функция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204210" y="2287667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Tetris Time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75791" y="2287667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Todolist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7372" y="2287667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Forest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718953" y="2287667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TickTick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1890534" y="2287667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Notion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2794278"/>
            <a:ext cx="130300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1028819" y="2937986"/>
            <a:ext cx="17141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Игровой подход 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3204210" y="2937986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Да (Тетрис)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791" y="2937986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Нет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7372" y="2937986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Да (Деревья)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718953" y="2937986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Нет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890534" y="2937986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Нет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801410" y="3807500"/>
            <a:ext cx="130300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1028819" y="3951208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Визуализация 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3204210" y="3951208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2D-поле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5375791" y="3951208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Списки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7547372" y="3951208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Таймер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718953" y="3951208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Календарь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11890534" y="3951208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Таблицы</a:t>
            </a:r>
            <a:endParaRPr lang="en-US" sz="1750" dirty="0"/>
          </a:p>
        </p:txBody>
      </p:sp>
      <p:sp>
        <p:nvSpPr>
          <p:cNvPr id="25" name="Shape 23"/>
          <p:cNvSpPr/>
          <p:nvPr/>
        </p:nvSpPr>
        <p:spPr>
          <a:xfrm>
            <a:off x="801410" y="4457819"/>
            <a:ext cx="130300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1028819" y="4601528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Гибкость 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3204210" y="4601528"/>
            <a:ext cx="17103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День/неделя/месяц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5375791" y="4601528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+</a:t>
            </a:r>
            <a:endParaRPr lang="en-US" sz="1750" dirty="0"/>
          </a:p>
        </p:txBody>
      </p:sp>
      <p:sp>
        <p:nvSpPr>
          <p:cNvPr id="29" name="Text 27"/>
          <p:cNvSpPr/>
          <p:nvPr/>
        </p:nvSpPr>
        <p:spPr>
          <a:xfrm>
            <a:off x="7547372" y="4601528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-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9718953" y="4601528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+</a:t>
            </a:r>
            <a:endParaRPr lang="en-US" sz="1750" dirty="0"/>
          </a:p>
        </p:txBody>
      </p:sp>
      <p:sp>
        <p:nvSpPr>
          <p:cNvPr id="31" name="Text 29"/>
          <p:cNvSpPr/>
          <p:nvPr/>
        </p:nvSpPr>
        <p:spPr>
          <a:xfrm>
            <a:off x="11890534" y="4601528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+</a:t>
            </a:r>
            <a:endParaRPr lang="en-US" sz="1750" dirty="0"/>
          </a:p>
        </p:txBody>
      </p:sp>
      <p:sp>
        <p:nvSpPr>
          <p:cNvPr id="32" name="Shape 30"/>
          <p:cNvSpPr/>
          <p:nvPr/>
        </p:nvSpPr>
        <p:spPr>
          <a:xfrm>
            <a:off x="801410" y="5471041"/>
            <a:ext cx="130300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 31"/>
          <p:cNvSpPr/>
          <p:nvPr/>
        </p:nvSpPr>
        <p:spPr>
          <a:xfrm>
            <a:off x="1028819" y="5614749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Pomodoro </a:t>
            </a:r>
            <a:endParaRPr lang="en-US" sz="1750" dirty="0"/>
          </a:p>
        </p:txBody>
      </p:sp>
      <p:sp>
        <p:nvSpPr>
          <p:cNvPr id="34" name="Text 32"/>
          <p:cNvSpPr/>
          <p:nvPr/>
        </p:nvSpPr>
        <p:spPr>
          <a:xfrm>
            <a:off x="3204210" y="5614749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Встроенный</a:t>
            </a: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5375791" y="5614749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-</a:t>
            </a:r>
            <a:endParaRPr lang="en-US" sz="1750" dirty="0"/>
          </a:p>
        </p:txBody>
      </p:sp>
      <p:sp>
        <p:nvSpPr>
          <p:cNvPr id="36" name="Text 34"/>
          <p:cNvSpPr/>
          <p:nvPr/>
        </p:nvSpPr>
        <p:spPr>
          <a:xfrm>
            <a:off x="7547372" y="5614749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Да</a:t>
            </a:r>
            <a:endParaRPr lang="en-US" sz="1750" dirty="0"/>
          </a:p>
        </p:txBody>
      </p:sp>
      <p:sp>
        <p:nvSpPr>
          <p:cNvPr id="37" name="Text 35"/>
          <p:cNvSpPr/>
          <p:nvPr/>
        </p:nvSpPr>
        <p:spPr>
          <a:xfrm>
            <a:off x="9718953" y="5614749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Да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11890534" y="5614749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-</a:t>
            </a:r>
            <a:endParaRPr lang="en-US" sz="1750" dirty="0"/>
          </a:p>
        </p:txBody>
      </p:sp>
      <p:sp>
        <p:nvSpPr>
          <p:cNvPr id="39" name="Shape 37"/>
          <p:cNvSpPr/>
          <p:nvPr/>
        </p:nvSpPr>
        <p:spPr>
          <a:xfrm>
            <a:off x="801410" y="6121360"/>
            <a:ext cx="130300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0" name="Text 38"/>
          <p:cNvSpPr/>
          <p:nvPr/>
        </p:nvSpPr>
        <p:spPr>
          <a:xfrm>
            <a:off x="1028819" y="6265069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Мотивация</a:t>
            </a:r>
            <a:endParaRPr lang="en-US" sz="1750" dirty="0"/>
          </a:p>
        </p:txBody>
      </p:sp>
      <p:sp>
        <p:nvSpPr>
          <p:cNvPr id="41" name="Text 39"/>
          <p:cNvSpPr/>
          <p:nvPr/>
        </p:nvSpPr>
        <p:spPr>
          <a:xfrm>
            <a:off x="3204210" y="6265069"/>
            <a:ext cx="17103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Бонусы, геймификация</a:t>
            </a:r>
            <a:endParaRPr lang="en-US" sz="1750" dirty="0"/>
          </a:p>
        </p:txBody>
      </p:sp>
      <p:sp>
        <p:nvSpPr>
          <p:cNvPr id="42" name="Text 40"/>
          <p:cNvSpPr/>
          <p:nvPr/>
        </p:nvSpPr>
        <p:spPr>
          <a:xfrm>
            <a:off x="5375791" y="6265069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Баллы, ачивки</a:t>
            </a:r>
            <a:endParaRPr lang="en-US" sz="1750" dirty="0"/>
          </a:p>
        </p:txBody>
      </p:sp>
      <p:sp>
        <p:nvSpPr>
          <p:cNvPr id="43" name="Text 41"/>
          <p:cNvSpPr/>
          <p:nvPr/>
        </p:nvSpPr>
        <p:spPr>
          <a:xfrm>
            <a:off x="7547372" y="6265069"/>
            <a:ext cx="17103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Виртуальное дерево</a:t>
            </a:r>
            <a:endParaRPr lang="en-US" sz="1750" dirty="0"/>
          </a:p>
        </p:txBody>
      </p:sp>
      <p:sp>
        <p:nvSpPr>
          <p:cNvPr id="44" name="Text 42"/>
          <p:cNvSpPr/>
          <p:nvPr/>
        </p:nvSpPr>
        <p:spPr>
          <a:xfrm>
            <a:off x="9718953" y="6265069"/>
            <a:ext cx="17103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Привычки</a:t>
            </a:r>
            <a:endParaRPr lang="en-US" sz="1750" dirty="0"/>
          </a:p>
        </p:txBody>
      </p:sp>
      <p:sp>
        <p:nvSpPr>
          <p:cNvPr id="45" name="Text 43"/>
          <p:cNvSpPr/>
          <p:nvPr/>
        </p:nvSpPr>
        <p:spPr>
          <a:xfrm>
            <a:off x="11890534" y="6265069"/>
            <a:ext cx="171414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Разное</a:t>
            </a:r>
            <a:endParaRPr lang="en-US" sz="1750" dirty="0"/>
          </a:p>
        </p:txBody>
      </p: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05BA322-ECE5-6EB9-61DD-F0638AFB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185" y="7307581"/>
            <a:ext cx="2791215" cy="8478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315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Этапы разработки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314706"/>
            <a:ext cx="3005495" cy="226814"/>
          </a:xfrm>
          <a:prstGeom prst="roundRect">
            <a:avLst>
              <a:gd name="adj" fmla="val 4200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93790" y="48816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Анализ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72100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Изучение и обсуждение ТЗ, аналогов.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4139446" y="3974425"/>
            <a:ext cx="3005614" cy="226814"/>
          </a:xfrm>
          <a:prstGeom prst="roundRect">
            <a:avLst>
              <a:gd name="adj" fmla="val 4200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139446" y="45414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Дизайн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85221" y="3634145"/>
            <a:ext cx="3005614" cy="226814"/>
          </a:xfrm>
          <a:prstGeom prst="roundRect">
            <a:avLst>
              <a:gd name="adj" fmla="val 4200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485221" y="4201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Разработка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485221" y="4691539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IDE Android Studio, Gradle, Kotlin, Git, Android SDK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830997" y="3293983"/>
            <a:ext cx="3005614" cy="226814"/>
          </a:xfrm>
          <a:prstGeom prst="roundRect">
            <a:avLst>
              <a:gd name="adj" fmla="val 4200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830997" y="3860959"/>
            <a:ext cx="29390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Финальная проверка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830997" y="4351377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Подготовка проекта к презентации.</a:t>
            </a:r>
            <a:endParaRPr lang="en-US" sz="17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C78D9BC-10F9-1F21-BA2D-41800CF9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9185" y="7298782"/>
            <a:ext cx="2791215" cy="847843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8DA0825A-E773-E394-F15B-A55131847442}"/>
              </a:ext>
            </a:extLst>
          </p:cNvPr>
          <p:cNvSpPr/>
          <p:nvPr/>
        </p:nvSpPr>
        <p:spPr>
          <a:xfrm>
            <a:off x="4139446" y="4878580"/>
            <a:ext cx="3260646" cy="1219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Создание дизайна пользовательского интерфейса</a:t>
            </a: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80173"/>
            <a:ext cx="63736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Перспективы развития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29113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663547"/>
            <a:ext cx="34841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Возможность состязаний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15396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Добавить возможность соревноваться с друзьями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978116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4212550"/>
            <a:ext cx="47804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Продуктивность в любых условиях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14624" y="470296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Синхронизация между устройствами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52711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761553"/>
            <a:ext cx="32957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Кроссплатформенность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625197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Создание версий для ПК и IOS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CE9A878-A1A8-43BA-AA64-609AA1174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9185" y="7291674"/>
            <a:ext cx="2791215" cy="8478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59FA10-6F90-C868-082A-9B8930755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404" y="1144896"/>
            <a:ext cx="6271591" cy="62715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CED6DA-F256-1824-CA58-F41A9EF4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6291" y="6359905"/>
            <a:ext cx="2934109" cy="1829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0F6F2C-67E8-1580-F849-1774C51D3E59}"/>
              </a:ext>
            </a:extLst>
          </p:cNvPr>
          <p:cNvSpPr txBox="1"/>
          <p:nvPr/>
        </p:nvSpPr>
        <p:spPr>
          <a:xfrm>
            <a:off x="5173317" y="663640"/>
            <a:ext cx="5198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Ссылка на</a:t>
            </a:r>
            <a:r>
              <a:rPr lang="en-US" sz="4000" dirty="0">
                <a:latin typeface="Instrument Sans Medium" panose="020B0604020202020204" charset="0"/>
              </a:rPr>
              <a:t> GitHub</a:t>
            </a:r>
            <a:endParaRPr lang="ru-R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B4FD4-35AD-6B24-E5DC-9E4DA2E4AEE0}"/>
              </a:ext>
            </a:extLst>
          </p:cNvPr>
          <p:cNvSpPr txBox="1"/>
          <p:nvPr/>
        </p:nvSpPr>
        <p:spPr>
          <a:xfrm>
            <a:off x="4880113" y="6828183"/>
            <a:ext cx="4870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CuteCode-tehnostrelka52-ru/android-repository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119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251</Words>
  <Application>Microsoft Office PowerPoint</Application>
  <PresentationFormat>Произвольный</PresentationFormat>
  <Paragraphs>91</Paragraphs>
  <Slides>9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Instrument Sans Medium</vt:lpstr>
      <vt:lpstr>Instrument Sans Semi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Сергей Юров</cp:lastModifiedBy>
  <cp:revision>4</cp:revision>
  <dcterms:created xsi:type="dcterms:W3CDTF">2025-04-09T22:11:33Z</dcterms:created>
  <dcterms:modified xsi:type="dcterms:W3CDTF">2025-04-10T03:21:26Z</dcterms:modified>
</cp:coreProperties>
</file>