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6"/>
  </p:notesMasterIdLst>
  <p:handoutMasterIdLst>
    <p:handoutMasterId r:id="rId27"/>
  </p:handoutMasterIdLst>
  <p:sldIdLst>
    <p:sldId id="258" r:id="rId2"/>
    <p:sldId id="259" r:id="rId3"/>
    <p:sldId id="303" r:id="rId4"/>
    <p:sldId id="305" r:id="rId5"/>
    <p:sldId id="309" r:id="rId6"/>
    <p:sldId id="319" r:id="rId7"/>
    <p:sldId id="313" r:id="rId8"/>
    <p:sldId id="321" r:id="rId9"/>
    <p:sldId id="322" r:id="rId10"/>
    <p:sldId id="323" r:id="rId11"/>
    <p:sldId id="328" r:id="rId12"/>
    <p:sldId id="310" r:id="rId13"/>
    <p:sldId id="308" r:id="rId14"/>
    <p:sldId id="312" r:id="rId15"/>
    <p:sldId id="314" r:id="rId16"/>
    <p:sldId id="316" r:id="rId17"/>
    <p:sldId id="324" r:id="rId18"/>
    <p:sldId id="325" r:id="rId19"/>
    <p:sldId id="326" r:id="rId20"/>
    <p:sldId id="327" r:id="rId21"/>
    <p:sldId id="320" r:id="rId22"/>
    <p:sldId id="315" r:id="rId23"/>
    <p:sldId id="266" r:id="rId24"/>
    <p:sldId id="306" r:id="rId2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BD"/>
    <a:srgbClr val="003359"/>
    <a:srgbClr val="FFFFCC"/>
    <a:srgbClr val="0273C1"/>
    <a:srgbClr val="00366C"/>
    <a:srgbClr val="0052A4"/>
    <a:srgbClr val="0066CC"/>
    <a:srgbClr val="006AC3"/>
    <a:srgbClr val="0070C0"/>
    <a:srgbClr val="000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6" autoAdjust="0"/>
    <p:restoredTop sz="85762" autoAdjust="0"/>
  </p:normalViewPr>
  <p:slideViewPr>
    <p:cSldViewPr snapToGrid="0">
      <p:cViewPr>
        <p:scale>
          <a:sx n="112" d="100"/>
          <a:sy n="112" d="100"/>
        </p:scale>
        <p:origin x="171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5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17/07/2019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908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17/07/2019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673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146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425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695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 approaches for taking an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Combination of linear and angular velocity:  10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Either change linear velocity or angular velocity: 7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 used the first approach to run real </a:t>
            </a:r>
            <a:r>
              <a:rPr lang="en-US" sz="1200" dirty="0" err="1"/>
              <a:t>turtlebot</a:t>
            </a:r>
            <a:r>
              <a:rPr lang="en-US" sz="1200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788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148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24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6 (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variety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of )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simulated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environments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with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randomized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properties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and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train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a model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that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works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across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of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them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Close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gap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between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simulation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and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reality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Domain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randomization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techniques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is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applied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to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generalize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policy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during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traning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We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created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6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different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simulation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environments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with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randomized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properties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and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train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a model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that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Works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across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of </a:t>
            </a:r>
            <a:r>
              <a:rPr lang="tr-TR" sz="1200" b="0" i="0" u="none" strike="noStrike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them</a:t>
            </a:r>
            <a:r>
              <a:rPr lang="tr-TR" sz="1200" b="0" i="0" u="none" strike="noStrike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50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turtlebot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filter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71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turtlebot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filter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194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turtlebot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filter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990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turtlebot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filter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751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470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turtlebot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 </a:t>
            </a:r>
            <a:r>
              <a:rPr lang="de-DE" dirty="0" err="1"/>
              <a:t>filter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33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57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508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905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580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817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exploited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turtlebot</a:t>
            </a:r>
            <a:r>
              <a:rPr lang="de-DE" dirty="0"/>
              <a:t>.</a:t>
            </a:r>
          </a:p>
          <a:p>
            <a:r>
              <a:rPr lang="de-DE" dirty="0" err="1"/>
              <a:t>Picking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min </a:t>
            </a:r>
            <a:r>
              <a:rPr lang="de-DE" dirty="0" err="1"/>
              <a:t>range</a:t>
            </a:r>
            <a:r>
              <a:rPr lang="de-DE" dirty="0"/>
              <a:t> in an </a:t>
            </a:r>
            <a:r>
              <a:rPr lang="de-DE" dirty="0" err="1"/>
              <a:t>interval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robot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robust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noisy</a:t>
            </a:r>
            <a:r>
              <a:rPr lang="de-DE" dirty="0"/>
              <a:t> </a:t>
            </a:r>
            <a:r>
              <a:rPr lang="de-DE" dirty="0" err="1"/>
              <a:t>lidar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enhance</a:t>
            </a:r>
            <a:r>
              <a:rPr lang="de-DE" dirty="0"/>
              <a:t> an </a:t>
            </a:r>
            <a:r>
              <a:rPr lang="de-DE" dirty="0" err="1"/>
              <a:t>obstacle</a:t>
            </a:r>
            <a:r>
              <a:rPr lang="de-DE" dirty="0"/>
              <a:t> </a:t>
            </a:r>
            <a:r>
              <a:rPr lang="de-DE" dirty="0" err="1"/>
              <a:t>awareness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18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148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358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12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3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19" y="2235581"/>
            <a:ext cx="4809744" cy="4200144"/>
          </a:xfrm>
          <a:prstGeom prst="rect">
            <a:avLst/>
          </a:prstGeom>
        </p:spPr>
      </p:pic>
      <p:sp>
        <p:nvSpPr>
          <p:cNvPr id="8194" name="Titelplatzhalter 1"/>
          <p:cNvSpPr>
            <a:spLocks noGrp="1"/>
          </p:cNvSpPr>
          <p:nvPr>
            <p:ph type="ctrTitle" hasCustomPrompt="1"/>
          </p:nvPr>
        </p:nvSpPr>
        <p:spPr>
          <a:xfrm>
            <a:off x="358775" y="2130426"/>
            <a:ext cx="8421688" cy="1237464"/>
          </a:xfrm>
          <a:prstGeom prst="rect">
            <a:avLst/>
          </a:prstGeom>
        </p:spPr>
        <p:txBody>
          <a:bodyPr/>
          <a:lstStyle>
            <a:lvl1pPr algn="l">
              <a:defRPr sz="2800" baseline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Add your title</a:t>
            </a:r>
            <a:endParaRPr lang="de-DE" noProof="0" dirty="0"/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 hasCustomPrompt="1"/>
          </p:nvPr>
        </p:nvSpPr>
        <p:spPr>
          <a:xfrm>
            <a:off x="358775" y="3886200"/>
            <a:ext cx="4567766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smtClean="0"/>
            </a:lvl1pPr>
          </a:lstStyle>
          <a:p>
            <a:r>
              <a:rPr lang="en-US" noProof="0" dirty="0"/>
              <a:t>Your name</a:t>
            </a:r>
          </a:p>
          <a:p>
            <a:r>
              <a:rPr lang="de-DE" noProof="0" dirty="0"/>
              <a:t>Your.name@tum.de</a:t>
            </a:r>
            <a:endParaRPr lang="en-US" noProof="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320401" y="314325"/>
            <a:ext cx="3926746" cy="520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1200" dirty="0" err="1">
                <a:solidFill>
                  <a:schemeClr val="tx2"/>
                </a:solidFill>
                <a:latin typeface="+mn-lt"/>
              </a:rPr>
              <a:t>Chair</a:t>
            </a:r>
            <a:r>
              <a:rPr lang="de-DE" sz="12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1200" dirty="0">
                <a:solidFill>
                  <a:schemeClr val="tx2"/>
                </a:solidFill>
                <a:latin typeface="+mn-lt"/>
              </a:rPr>
              <a:t> Data Processing</a:t>
            </a:r>
          </a:p>
          <a:p>
            <a:pPr>
              <a:lnSpc>
                <a:spcPct val="94000"/>
              </a:lnSpc>
              <a:tabLst/>
            </a:pPr>
            <a:r>
              <a:rPr lang="de-DE" sz="1200" dirty="0">
                <a:solidFill>
                  <a:schemeClr val="tx2"/>
                </a:solidFill>
                <a:latin typeface="+mn-lt"/>
              </a:rPr>
              <a:t>Department</a:t>
            </a:r>
            <a:r>
              <a:rPr lang="de-DE" sz="1200" baseline="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2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1200" baseline="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200" baseline="0" dirty="0" err="1">
                <a:solidFill>
                  <a:schemeClr val="tx2"/>
                </a:solidFill>
                <a:latin typeface="+mn-lt"/>
              </a:rPr>
              <a:t>Electrical</a:t>
            </a:r>
            <a:r>
              <a:rPr lang="de-DE" sz="1200" baseline="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200" baseline="0" dirty="0" err="1">
                <a:solidFill>
                  <a:schemeClr val="tx2"/>
                </a:solidFill>
                <a:latin typeface="+mn-lt"/>
              </a:rPr>
              <a:t>and</a:t>
            </a:r>
            <a:r>
              <a:rPr lang="de-DE" sz="1200" baseline="0" dirty="0">
                <a:solidFill>
                  <a:schemeClr val="tx2"/>
                </a:solidFill>
                <a:latin typeface="+mn-lt"/>
              </a:rPr>
              <a:t> Computer Engineering</a:t>
            </a:r>
            <a:endParaRPr lang="de-DE" sz="12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1200" dirty="0">
                <a:solidFill>
                  <a:schemeClr val="tx2"/>
                </a:solidFill>
                <a:latin typeface="+mn-lt"/>
              </a:rPr>
              <a:t>Technical</a:t>
            </a:r>
            <a:r>
              <a:rPr lang="de-DE" sz="1200" baseline="0" dirty="0">
                <a:solidFill>
                  <a:schemeClr val="tx2"/>
                </a:solidFill>
                <a:latin typeface="+mn-lt"/>
              </a:rPr>
              <a:t> University </a:t>
            </a:r>
            <a:r>
              <a:rPr lang="de-DE" sz="12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1200" baseline="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200" baseline="0" dirty="0" err="1">
                <a:solidFill>
                  <a:schemeClr val="tx2"/>
                </a:solidFill>
                <a:latin typeface="+mn-lt"/>
              </a:rPr>
              <a:t>Munich</a:t>
            </a:r>
            <a:endParaRPr lang="de-DE" sz="12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0" name="Bild 6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5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 Technical University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Munich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Applied Reinforcement Learning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76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6092"/>
            <a:ext cx="8421688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D  			        Applied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74348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7199"/>
            <a:ext cx="4186491" cy="5000400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0" hasCustomPrompt="1"/>
          </p:nvPr>
        </p:nvSpPr>
        <p:spPr>
          <a:xfrm>
            <a:off x="4592386" y="1267199"/>
            <a:ext cx="4186491" cy="5000400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" name="Foliennummernplatzhalter 8">
            <a:extLst>
              <a:ext uri="{FF2B5EF4-FFF2-40B4-BE49-F238E27FC236}">
                <a16:creationId xmlns:a16="http://schemas.microsoft.com/office/drawing/2014/main" id="{91219199-1151-B449-AA54-BD87A4BA08F7}"/>
              </a:ext>
            </a:extLst>
          </p:cNvPr>
          <p:cNvSpPr txBox="1">
            <a:spLocks/>
          </p:cNvSpPr>
          <p:nvPr userDrawn="1"/>
        </p:nvSpPr>
        <p:spPr>
          <a:xfrm>
            <a:off x="358775" y="6441929"/>
            <a:ext cx="7880350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D  			        Applied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43876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oli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786011"/>
            <a:ext cx="8420463" cy="308513"/>
          </a:xfrm>
          <a:prstGeom prst="rect">
            <a:avLst/>
          </a:prstGeom>
        </p:spPr>
        <p:txBody>
          <a:bodyPr lIns="0" tIns="36000">
            <a:noAutofit/>
          </a:bodyPr>
          <a:lstStyle>
            <a:lvl1pPr marL="90000" indent="0" algn="l">
              <a:lnSpc>
                <a:spcPct val="100000"/>
              </a:lnSpc>
              <a:buNone/>
              <a:defRPr sz="2000">
                <a:ln>
                  <a:noFill/>
                </a:ln>
              </a:defRPr>
            </a:lvl1pPr>
          </a:lstStyle>
          <a:p>
            <a:pPr lvl="0"/>
            <a:r>
              <a:rPr lang="de-DE" noProof="0" dirty="0"/>
              <a:t>Untertitel durch Klicken hinzufügen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6092"/>
            <a:ext cx="8421688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646F6527-437E-3141-8FC2-3C5A14B6262E}"/>
              </a:ext>
            </a:extLst>
          </p:cNvPr>
          <p:cNvSpPr txBox="1">
            <a:spLocks/>
          </p:cNvSpPr>
          <p:nvPr userDrawn="1"/>
        </p:nvSpPr>
        <p:spPr>
          <a:xfrm>
            <a:off x="358775" y="6441929"/>
            <a:ext cx="7880350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D  			        Applied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53513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Konu Başlığı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9E24-9994-A849-9D91-9A14D2DA4B35}" type="datetimeFigureOut">
              <a:rPr lang="en-US" smtClean="0"/>
              <a:t>7/17/19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EA5D6-C230-1348-82C5-706CC0D04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7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7" r:id="rId2"/>
    <p:sldLayoutId id="2147483728" r:id="rId3"/>
    <p:sldLayoutId id="2147483725" r:id="rId4"/>
    <p:sldLayoutId id="2147483729" r:id="rId5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emf"/><Relationship Id="rId4" Type="http://schemas.openxmlformats.org/officeDocument/2006/relationships/image" Target="../media/image11.png"/><Relationship Id="rId9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GrZRYJZ-Y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Yj-vVpthBO0" TargetMode="External"/><Relationship Id="rId5" Type="http://schemas.openxmlformats.org/officeDocument/2006/relationships/hyperlink" Target="https://youtu.be/XOWhKis15BE" TargetMode="External"/><Relationship Id="rId4" Type="http://schemas.openxmlformats.org/officeDocument/2006/relationships/hyperlink" Target="https://youtu.be/kJCo0gmgGCw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58775" y="1246848"/>
            <a:ext cx="8421688" cy="1237464"/>
          </a:xfrm>
        </p:spPr>
        <p:txBody>
          <a:bodyPr/>
          <a:lstStyle/>
          <a:p>
            <a:r>
              <a:rPr lang="en-US" dirty="0"/>
              <a:t>Applied Reinforcement Learning – Obstacle Avoidance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358775" y="2759935"/>
            <a:ext cx="4567766" cy="2294949"/>
          </a:xfrm>
        </p:spPr>
        <p:txBody>
          <a:bodyPr/>
          <a:lstStyle/>
          <a:p>
            <a:r>
              <a:rPr lang="de-DE" altLang="de-DE" dirty="0" err="1"/>
              <a:t>Alperen</a:t>
            </a:r>
            <a:r>
              <a:rPr lang="de-DE" altLang="de-DE" dirty="0"/>
              <a:t> </a:t>
            </a:r>
            <a:r>
              <a:rPr lang="de-DE" altLang="de-DE" dirty="0" err="1"/>
              <a:t>Gündogan</a:t>
            </a:r>
            <a:endParaRPr lang="de-DE" altLang="de-DE" dirty="0"/>
          </a:p>
          <a:p>
            <a:r>
              <a:rPr lang="de-DE" dirty="0"/>
              <a:t>Rachid </a:t>
            </a:r>
            <a:r>
              <a:rPr lang="de-DE" dirty="0" err="1"/>
              <a:t>Ellouze</a:t>
            </a:r>
            <a:endParaRPr lang="de-DE" dirty="0"/>
          </a:p>
          <a:p>
            <a:r>
              <a:rPr lang="de-DE" dirty="0" err="1"/>
              <a:t>Uzair</a:t>
            </a:r>
            <a:r>
              <a:rPr lang="de-DE" dirty="0"/>
              <a:t> Akbar</a:t>
            </a:r>
          </a:p>
          <a:p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  <a:p>
            <a:r>
              <a:rPr lang="de-DE" altLang="de-DE" dirty="0"/>
              <a:t>Dr. Hao </a:t>
            </a:r>
            <a:r>
              <a:rPr lang="de-DE" altLang="de-DE" dirty="0" err="1"/>
              <a:t>Shen</a:t>
            </a:r>
            <a:endParaRPr lang="de-DE" altLang="de-DE" dirty="0"/>
          </a:p>
          <a:p>
            <a:r>
              <a:rPr lang="de-DE" altLang="de-DE" dirty="0" err="1"/>
              <a:t>Hao.shen@tum.de</a:t>
            </a:r>
            <a:endParaRPr lang="de-DE" altLang="de-DE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7050DC69-FFCF-374D-A864-B0C4915C9429}"/>
              </a:ext>
            </a:extLst>
          </p:cNvPr>
          <p:cNvSpPr txBox="1"/>
          <p:nvPr/>
        </p:nvSpPr>
        <p:spPr>
          <a:xfrm>
            <a:off x="4141694" y="5657183"/>
            <a:ext cx="184731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70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Autoencoder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10</a:t>
            </a:fld>
            <a:endParaRPr lang="de-DE" noProof="0" dirty="0"/>
          </a:p>
        </p:txBody>
      </p:sp>
      <p:grpSp>
        <p:nvGrpSpPr>
          <p:cNvPr id="54" name="Group 2">
            <a:extLst>
              <a:ext uri="{FF2B5EF4-FFF2-40B4-BE49-F238E27FC236}">
                <a16:creationId xmlns:a16="http://schemas.microsoft.com/office/drawing/2014/main" id="{31F22CA3-5C7C-C044-BF07-BE8240C18B6C}"/>
              </a:ext>
            </a:extLst>
          </p:cNvPr>
          <p:cNvGrpSpPr/>
          <p:nvPr/>
        </p:nvGrpSpPr>
        <p:grpSpPr>
          <a:xfrm>
            <a:off x="-685800" y="1529337"/>
            <a:ext cx="10515600" cy="3075081"/>
            <a:chOff x="838200" y="2178855"/>
            <a:chExt cx="10515600" cy="3075081"/>
          </a:xfrm>
        </p:grpSpPr>
        <p:sp>
          <p:nvSpPr>
            <p:cNvPr id="55" name="Content Placeholder 2">
              <a:extLst>
                <a:ext uri="{FF2B5EF4-FFF2-40B4-BE49-F238E27FC236}">
                  <a16:creationId xmlns:a16="http://schemas.microsoft.com/office/drawing/2014/main" id="{E806B3FE-90F3-974A-845C-6976518B7C59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2178855"/>
              <a:ext cx="10515600" cy="476571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GB" b="1" dirty="0"/>
                <a:t>Forward Pass</a:t>
              </a:r>
            </a:p>
          </p:txBody>
        </p:sp>
        <p:grpSp>
          <p:nvGrpSpPr>
            <p:cNvPr id="56" name="Group 98">
              <a:extLst>
                <a:ext uri="{FF2B5EF4-FFF2-40B4-BE49-F238E27FC236}">
                  <a16:creationId xmlns:a16="http://schemas.microsoft.com/office/drawing/2014/main" id="{C2B2D545-22F2-3646-B472-BD64659733C8}"/>
                </a:ext>
              </a:extLst>
            </p:cNvPr>
            <p:cNvGrpSpPr/>
            <p:nvPr/>
          </p:nvGrpSpPr>
          <p:grpSpPr>
            <a:xfrm>
              <a:off x="1892914" y="2864986"/>
              <a:ext cx="8406171" cy="2388950"/>
              <a:chOff x="1314992" y="3015903"/>
              <a:chExt cx="8406171" cy="2388950"/>
            </a:xfrm>
          </p:grpSpPr>
          <p:sp>
            <p:nvSpPr>
              <p:cNvPr id="57" name="Rectangle: Rounded Corners 99">
                <a:extLst>
                  <a:ext uri="{FF2B5EF4-FFF2-40B4-BE49-F238E27FC236}">
                    <a16:creationId xmlns:a16="http://schemas.microsoft.com/office/drawing/2014/main" id="{9C85BA6C-0DC3-AF40-BEB7-A2ABC3E0F40E}"/>
                  </a:ext>
                </a:extLst>
              </p:cNvPr>
              <p:cNvSpPr/>
              <p:nvPr/>
            </p:nvSpPr>
            <p:spPr>
              <a:xfrm>
                <a:off x="2033516" y="3480179"/>
                <a:ext cx="1180532" cy="1180532"/>
              </a:xfrm>
              <a:prstGeom prst="roundRect">
                <a:avLst>
                  <a:gd name="adj" fmla="val 5106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Encoder</a:t>
                </a:r>
              </a:p>
            </p:txBody>
          </p:sp>
          <p:sp>
            <p:nvSpPr>
              <p:cNvPr id="58" name="Rectangle: Rounded Corners 100">
                <a:extLst>
                  <a:ext uri="{FF2B5EF4-FFF2-40B4-BE49-F238E27FC236}">
                    <a16:creationId xmlns:a16="http://schemas.microsoft.com/office/drawing/2014/main" id="{5CFC75A8-6126-E94E-8586-C234D5B5AF16}"/>
                  </a:ext>
                </a:extLst>
              </p:cNvPr>
              <p:cNvSpPr/>
              <p:nvPr/>
            </p:nvSpPr>
            <p:spPr>
              <a:xfrm>
                <a:off x="7852789" y="3480179"/>
                <a:ext cx="1180532" cy="1180532"/>
              </a:xfrm>
              <a:prstGeom prst="roundRect">
                <a:avLst>
                  <a:gd name="adj" fmla="val 5106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Decoder</a:t>
                </a:r>
              </a:p>
            </p:txBody>
          </p:sp>
          <p:sp>
            <p:nvSpPr>
              <p:cNvPr id="59" name="Rectangle: Rounded Corners 101">
                <a:extLst>
                  <a:ext uri="{FF2B5EF4-FFF2-40B4-BE49-F238E27FC236}">
                    <a16:creationId xmlns:a16="http://schemas.microsoft.com/office/drawing/2014/main" id="{69C208C5-1523-EA47-A693-5ED4B69ABF1C}"/>
                  </a:ext>
                </a:extLst>
              </p:cNvPr>
              <p:cNvSpPr/>
              <p:nvPr/>
            </p:nvSpPr>
            <p:spPr>
              <a:xfrm>
                <a:off x="4840689" y="3480179"/>
                <a:ext cx="1385459" cy="1180532"/>
              </a:xfrm>
              <a:prstGeom prst="roundRect">
                <a:avLst>
                  <a:gd name="adj" fmla="val 5106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Embeddings Code Book</a:t>
                </a:r>
              </a:p>
            </p:txBody>
          </p:sp>
          <p:cxnSp>
            <p:nvCxnSpPr>
              <p:cNvPr id="60" name="Straight Arrow Connector 102">
                <a:extLst>
                  <a:ext uri="{FF2B5EF4-FFF2-40B4-BE49-F238E27FC236}">
                    <a16:creationId xmlns:a16="http://schemas.microsoft.com/office/drawing/2014/main" id="{2BE3DEEC-EA00-7A4F-BC18-D5B655BC4367}"/>
                  </a:ext>
                </a:extLst>
              </p:cNvPr>
              <p:cNvCxnSpPr>
                <a:stCxn id="57" idx="3"/>
                <a:endCxn id="59" idx="1"/>
              </p:cNvCxnSpPr>
              <p:nvPr/>
            </p:nvCxnSpPr>
            <p:spPr>
              <a:xfrm>
                <a:off x="3214048" y="4070445"/>
                <a:ext cx="162664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103">
                <a:extLst>
                  <a:ext uri="{FF2B5EF4-FFF2-40B4-BE49-F238E27FC236}">
                    <a16:creationId xmlns:a16="http://schemas.microsoft.com/office/drawing/2014/main" id="{7218E57D-7E1C-6E4E-B151-A04A0EC55756}"/>
                  </a:ext>
                </a:extLst>
              </p:cNvPr>
              <p:cNvCxnSpPr>
                <a:cxnSpLocks/>
                <a:stCxn id="59" idx="3"/>
                <a:endCxn id="58" idx="1"/>
              </p:cNvCxnSpPr>
              <p:nvPr/>
            </p:nvCxnSpPr>
            <p:spPr>
              <a:xfrm>
                <a:off x="6226148" y="4070445"/>
                <a:ext cx="162664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104">
                <a:extLst>
                  <a:ext uri="{FF2B5EF4-FFF2-40B4-BE49-F238E27FC236}">
                    <a16:creationId xmlns:a16="http://schemas.microsoft.com/office/drawing/2014/main" id="{88379223-998C-604D-ABBA-1E6015F3C2DA}"/>
                  </a:ext>
                </a:extLst>
              </p:cNvPr>
              <p:cNvCxnSpPr>
                <a:cxnSpLocks/>
                <a:stCxn id="58" idx="3"/>
              </p:cNvCxnSpPr>
              <p:nvPr/>
            </p:nvCxnSpPr>
            <p:spPr>
              <a:xfrm flipV="1">
                <a:off x="9033321" y="4067080"/>
                <a:ext cx="446109" cy="3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105">
                <a:extLst>
                  <a:ext uri="{FF2B5EF4-FFF2-40B4-BE49-F238E27FC236}">
                    <a16:creationId xmlns:a16="http://schemas.microsoft.com/office/drawing/2014/main" id="{24DD145A-7115-3D44-BE05-1CCE0222B904}"/>
                  </a:ext>
                </a:extLst>
              </p:cNvPr>
              <p:cNvCxnSpPr>
                <a:cxnSpLocks/>
                <a:endCxn id="57" idx="1"/>
              </p:cNvCxnSpPr>
              <p:nvPr/>
            </p:nvCxnSpPr>
            <p:spPr>
              <a:xfrm flipV="1">
                <a:off x="1587407" y="4070445"/>
                <a:ext cx="446109" cy="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106">
                    <a:extLst>
                      <a:ext uri="{FF2B5EF4-FFF2-40B4-BE49-F238E27FC236}">
                        <a16:creationId xmlns:a16="http://schemas.microsoft.com/office/drawing/2014/main" id="{21F480EC-F155-ED41-ACA8-8494E17765C1}"/>
                      </a:ext>
                    </a:extLst>
                  </p:cNvPr>
                  <p:cNvSpPr txBox="1"/>
                  <p:nvPr/>
                </p:nvSpPr>
                <p:spPr>
                  <a:xfrm>
                    <a:off x="1314992" y="3882414"/>
                    <a:ext cx="24173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F8756BC0-D3C6-4249-AF68-76B988BDBA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4992" y="3882414"/>
                    <a:ext cx="241733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7949" r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107">
                    <a:extLst>
                      <a:ext uri="{FF2B5EF4-FFF2-40B4-BE49-F238E27FC236}">
                        <a16:creationId xmlns:a16="http://schemas.microsoft.com/office/drawing/2014/main" id="{97F10FF4-2B0D-B441-BF9D-C98A549E6A82}"/>
                      </a:ext>
                    </a:extLst>
                  </p:cNvPr>
                  <p:cNvSpPr txBox="1"/>
                  <p:nvPr/>
                </p:nvSpPr>
                <p:spPr>
                  <a:xfrm>
                    <a:off x="9479430" y="3882414"/>
                    <a:ext cx="24173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C4EF89E-B444-4F0A-B135-AADC70EA40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9430" y="3882414"/>
                    <a:ext cx="2417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7949" t="-16393" r="-7948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108">
                    <a:extLst>
                      <a:ext uri="{FF2B5EF4-FFF2-40B4-BE49-F238E27FC236}">
                        <a16:creationId xmlns:a16="http://schemas.microsoft.com/office/drawing/2014/main" id="{D58AEB67-CFAB-B147-8406-BBB0CDAA7224}"/>
                      </a:ext>
                    </a:extLst>
                  </p:cNvPr>
                  <p:cNvSpPr txBox="1"/>
                  <p:nvPr/>
                </p:nvSpPr>
                <p:spPr>
                  <a:xfrm>
                    <a:off x="3636780" y="3633645"/>
                    <a:ext cx="78117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F1FC11E-48F5-44F9-9025-218DAAC62F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6780" y="3633645"/>
                    <a:ext cx="78117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651" r="-13178" b="-3442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109">
                    <a:extLst>
                      <a:ext uri="{FF2B5EF4-FFF2-40B4-BE49-F238E27FC236}">
                        <a16:creationId xmlns:a16="http://schemas.microsoft.com/office/drawing/2014/main" id="{ECCFC1DE-F77A-524F-9C3A-EC09FFA6497E}"/>
                      </a:ext>
                    </a:extLst>
                  </p:cNvPr>
                  <p:cNvSpPr txBox="1"/>
                  <p:nvPr/>
                </p:nvSpPr>
                <p:spPr>
                  <a:xfrm>
                    <a:off x="6648880" y="3633645"/>
                    <a:ext cx="794000" cy="3978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8C6EE53B-67A9-4797-91DF-4E12E0BFD5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8880" y="3633645"/>
                    <a:ext cx="794000" cy="39786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580" r="-12977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110">
                    <a:extLst>
                      <a:ext uri="{FF2B5EF4-FFF2-40B4-BE49-F238E27FC236}">
                        <a16:creationId xmlns:a16="http://schemas.microsoft.com/office/drawing/2014/main" id="{BB4197A1-AFE5-584B-97ED-92B59BB57234}"/>
                      </a:ext>
                    </a:extLst>
                  </p:cNvPr>
                  <p:cNvSpPr txBox="1"/>
                  <p:nvPr/>
                </p:nvSpPr>
                <p:spPr>
                  <a:xfrm>
                    <a:off x="3484463" y="4980570"/>
                    <a:ext cx="1085810" cy="4242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65146EEE-A45B-495E-9F9C-266570CE85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4463" y="4980570"/>
                    <a:ext cx="1085810" cy="42428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111">
                    <a:extLst>
                      <a:ext uri="{FF2B5EF4-FFF2-40B4-BE49-F238E27FC236}">
                        <a16:creationId xmlns:a16="http://schemas.microsoft.com/office/drawing/2014/main" id="{3AB722F6-EE35-6843-9C4C-AAB727F0BE06}"/>
                      </a:ext>
                    </a:extLst>
                  </p:cNvPr>
                  <p:cNvSpPr txBox="1"/>
                  <p:nvPr/>
                </p:nvSpPr>
                <p:spPr>
                  <a:xfrm>
                    <a:off x="7899701" y="3015903"/>
                    <a:ext cx="1086708" cy="4242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GB" sz="24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EFECA668-CC20-4A4A-9BAF-1EE191BB14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9701" y="3015903"/>
                    <a:ext cx="1086708" cy="42428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2347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9DA5D433-8F89-5D47-9010-1DFFBE9E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8425" y="1035162"/>
            <a:ext cx="8421688" cy="50015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TODO</a:t>
            </a:r>
            <a:r>
              <a:rPr lang="en-US" dirty="0"/>
              <a:t>: Uzair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/>
              <a:t>Tile</a:t>
            </a:r>
            <a:r>
              <a:rPr lang="de-DE" sz="2800" dirty="0"/>
              <a:t> </a:t>
            </a:r>
            <a:r>
              <a:rPr lang="de-DE" sz="2800" dirty="0" err="1"/>
              <a:t>Coding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11</a:t>
            </a:fld>
            <a:endParaRPr lang="de-DE" noProof="0" dirty="0"/>
          </a:p>
        </p:txBody>
      </p:sp>
      <p:sp>
        <p:nvSpPr>
          <p:cNvPr id="112" name="Yay 111">
            <a:extLst>
              <a:ext uri="{FF2B5EF4-FFF2-40B4-BE49-F238E27FC236}">
                <a16:creationId xmlns:a16="http://schemas.microsoft.com/office/drawing/2014/main" id="{A8934460-06FD-5943-9ABC-AFA39A869637}"/>
              </a:ext>
            </a:extLst>
          </p:cNvPr>
          <p:cNvSpPr/>
          <p:nvPr/>
        </p:nvSpPr>
        <p:spPr>
          <a:xfrm>
            <a:off x="3034801" y="3327400"/>
            <a:ext cx="2487902" cy="2495438"/>
          </a:xfrm>
          <a:prstGeom prst="arc">
            <a:avLst>
              <a:gd name="adj1" fmla="val 15787781"/>
              <a:gd name="adj2" fmla="val 17201559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8D57EEAF-300A-A34E-9F6A-CB23BE4DB76D}"/>
              </a:ext>
            </a:extLst>
          </p:cNvPr>
          <p:cNvGrpSpPr/>
          <p:nvPr/>
        </p:nvGrpSpPr>
        <p:grpSpPr>
          <a:xfrm>
            <a:off x="1016035" y="1618454"/>
            <a:ext cx="6525433" cy="5913329"/>
            <a:chOff x="240590" y="1702788"/>
            <a:chExt cx="6525433" cy="5913329"/>
          </a:xfrm>
        </p:grpSpPr>
        <p:cxnSp>
          <p:nvCxnSpPr>
            <p:cNvPr id="132" name="Düz Bağlayıcı 131">
              <a:extLst>
                <a:ext uri="{FF2B5EF4-FFF2-40B4-BE49-F238E27FC236}">
                  <a16:creationId xmlns:a16="http://schemas.microsoft.com/office/drawing/2014/main" id="{67F38743-749D-B24A-AE03-589B03098C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80768" y="2091160"/>
              <a:ext cx="1415143" cy="2524466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up 144">
              <a:extLst>
                <a:ext uri="{FF2B5EF4-FFF2-40B4-BE49-F238E27FC236}">
                  <a16:creationId xmlns:a16="http://schemas.microsoft.com/office/drawing/2014/main" id="{71CA0776-845C-224C-B05E-1DCFD3CB4EFE}"/>
                </a:ext>
              </a:extLst>
            </p:cNvPr>
            <p:cNvGrpSpPr/>
            <p:nvPr/>
          </p:nvGrpSpPr>
          <p:grpSpPr>
            <a:xfrm>
              <a:off x="240590" y="1702788"/>
              <a:ext cx="6525433" cy="5913329"/>
              <a:chOff x="240590" y="1702788"/>
              <a:chExt cx="6525433" cy="5913329"/>
            </a:xfrm>
          </p:grpSpPr>
          <p:grpSp>
            <p:nvGrpSpPr>
              <p:cNvPr id="128" name="Grup 127">
                <a:extLst>
                  <a:ext uri="{FF2B5EF4-FFF2-40B4-BE49-F238E27FC236}">
                    <a16:creationId xmlns:a16="http://schemas.microsoft.com/office/drawing/2014/main" id="{49DA9A11-AED6-E44A-96D8-F430DBD2002F}"/>
                  </a:ext>
                </a:extLst>
              </p:cNvPr>
              <p:cNvGrpSpPr/>
              <p:nvPr/>
            </p:nvGrpSpPr>
            <p:grpSpPr>
              <a:xfrm>
                <a:off x="240590" y="1702788"/>
                <a:ext cx="6525433" cy="5913329"/>
                <a:chOff x="220674" y="1446566"/>
                <a:chExt cx="6525433" cy="5913329"/>
              </a:xfrm>
            </p:grpSpPr>
            <p:grpSp>
              <p:nvGrpSpPr>
                <p:cNvPr id="123" name="Grup 122">
                  <a:extLst>
                    <a:ext uri="{FF2B5EF4-FFF2-40B4-BE49-F238E27FC236}">
                      <a16:creationId xmlns:a16="http://schemas.microsoft.com/office/drawing/2014/main" id="{BB0178FC-7E14-9949-A66E-D056BB36DDBD}"/>
                    </a:ext>
                  </a:extLst>
                </p:cNvPr>
                <p:cNvGrpSpPr/>
                <p:nvPr/>
              </p:nvGrpSpPr>
              <p:grpSpPr>
                <a:xfrm>
                  <a:off x="220674" y="1446566"/>
                  <a:ext cx="6525433" cy="5913329"/>
                  <a:chOff x="737783" y="1383504"/>
                  <a:chExt cx="6525433" cy="5913329"/>
                </a:xfrm>
              </p:grpSpPr>
              <p:grpSp>
                <p:nvGrpSpPr>
                  <p:cNvPr id="121" name="Grup 120">
                    <a:extLst>
                      <a:ext uri="{FF2B5EF4-FFF2-40B4-BE49-F238E27FC236}">
                        <a16:creationId xmlns:a16="http://schemas.microsoft.com/office/drawing/2014/main" id="{D2F05379-8301-0946-B3E6-F55322AD86CB}"/>
                      </a:ext>
                    </a:extLst>
                  </p:cNvPr>
                  <p:cNvGrpSpPr/>
                  <p:nvPr/>
                </p:nvGrpSpPr>
                <p:grpSpPr>
                  <a:xfrm>
                    <a:off x="2648274" y="1400869"/>
                    <a:ext cx="1366661" cy="2930197"/>
                    <a:chOff x="2648274" y="1400869"/>
                    <a:chExt cx="1366661" cy="2930197"/>
                  </a:xfrm>
                </p:grpSpPr>
                <p:cxnSp>
                  <p:nvCxnSpPr>
                    <p:cNvPr id="74" name="Düz Bağlayıcı 73">
                      <a:extLst>
                        <a:ext uri="{FF2B5EF4-FFF2-40B4-BE49-F238E27FC236}">
                          <a16:creationId xmlns:a16="http://schemas.microsoft.com/office/drawing/2014/main" id="{C33F8341-76BA-914E-B93D-E4119AC80E39}"/>
                        </a:ext>
                      </a:extLst>
                    </p:cNvPr>
                    <p:cNvCxnSpPr>
                      <a:cxnSpLocks/>
                      <a:endCxn id="109" idx="0"/>
                    </p:cNvCxnSpPr>
                    <p:nvPr/>
                  </p:nvCxnSpPr>
                  <p:spPr>
                    <a:xfrm flipH="1" flipV="1">
                      <a:off x="3705269" y="1400869"/>
                      <a:ext cx="309666" cy="2923544"/>
                    </a:xfrm>
                    <a:prstGeom prst="line">
                      <a:avLst/>
                    </a:prstGeom>
                    <a:ln w="1905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Düz Bağlayıcı 113">
                      <a:extLst>
                        <a:ext uri="{FF2B5EF4-FFF2-40B4-BE49-F238E27FC236}">
                          <a16:creationId xmlns:a16="http://schemas.microsoft.com/office/drawing/2014/main" id="{F63AE157-517F-9E4C-BA44-DE2DAAEA3928}"/>
                        </a:ext>
                      </a:extLst>
                    </p:cNvPr>
                    <p:cNvCxnSpPr>
                      <a:cxnSpLocks/>
                      <a:endCxn id="113" idx="0"/>
                    </p:cNvCxnSpPr>
                    <p:nvPr/>
                  </p:nvCxnSpPr>
                  <p:spPr>
                    <a:xfrm flipH="1" flipV="1">
                      <a:off x="2648274" y="1875073"/>
                      <a:ext cx="1347703" cy="2455993"/>
                    </a:xfrm>
                    <a:prstGeom prst="line">
                      <a:avLst/>
                    </a:prstGeom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0" name="Grup 119">
                    <a:extLst>
                      <a:ext uri="{FF2B5EF4-FFF2-40B4-BE49-F238E27FC236}">
                        <a16:creationId xmlns:a16="http://schemas.microsoft.com/office/drawing/2014/main" id="{92ADE15E-37BB-7542-BB43-09452FA080CD}"/>
                      </a:ext>
                    </a:extLst>
                  </p:cNvPr>
                  <p:cNvGrpSpPr/>
                  <p:nvPr/>
                </p:nvGrpSpPr>
                <p:grpSpPr>
                  <a:xfrm>
                    <a:off x="737783" y="1383504"/>
                    <a:ext cx="6525433" cy="5913329"/>
                    <a:chOff x="986971" y="1614339"/>
                    <a:chExt cx="6525433" cy="5913329"/>
                  </a:xfrm>
                </p:grpSpPr>
                <p:grpSp>
                  <p:nvGrpSpPr>
                    <p:cNvPr id="119" name="Grup 118">
                      <a:extLst>
                        <a:ext uri="{FF2B5EF4-FFF2-40B4-BE49-F238E27FC236}">
                          <a16:creationId xmlns:a16="http://schemas.microsoft.com/office/drawing/2014/main" id="{85E1492E-05CB-0843-B50B-F4E020E47E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86971" y="1614339"/>
                      <a:ext cx="6525433" cy="5913329"/>
                      <a:chOff x="986971" y="1614339"/>
                      <a:chExt cx="6525433" cy="5913329"/>
                    </a:xfrm>
                  </p:grpSpPr>
                  <p:cxnSp>
                    <p:nvCxnSpPr>
                      <p:cNvPr id="110" name="Düz Bağlayıcı 109">
                        <a:extLst>
                          <a:ext uri="{FF2B5EF4-FFF2-40B4-BE49-F238E27FC236}">
                            <a16:creationId xmlns:a16="http://schemas.microsoft.com/office/drawing/2014/main" id="{FA16A541-973C-0A44-86FA-B0B82D1F59BC}"/>
                          </a:ext>
                        </a:extLst>
                      </p:cNvPr>
                      <p:cNvCxnSpPr>
                        <a:cxnSpLocks/>
                        <a:endCxn id="109" idx="2"/>
                      </p:cNvCxnSpPr>
                      <p:nvPr/>
                    </p:nvCxnSpPr>
                    <p:spPr>
                      <a:xfrm flipV="1">
                        <a:off x="4264121" y="1770414"/>
                        <a:ext cx="917372" cy="2799148"/>
                      </a:xfrm>
                      <a:prstGeom prst="line">
                        <a:avLst/>
                      </a:prstGeom>
                      <a:ln w="1905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7" name="Grup 36">
                        <a:extLst>
                          <a:ext uri="{FF2B5EF4-FFF2-40B4-BE49-F238E27FC236}">
                            <a16:creationId xmlns:a16="http://schemas.microsoft.com/office/drawing/2014/main" id="{4AE46771-2FD6-6645-BCCF-20960CA14A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86971" y="1755715"/>
                        <a:ext cx="6525433" cy="5630579"/>
                        <a:chOff x="590464" y="1120300"/>
                        <a:chExt cx="7664125" cy="6590870"/>
                      </a:xfrm>
                    </p:grpSpPr>
                    <p:sp>
                      <p:nvSpPr>
                        <p:cNvPr id="67" name="Yay 66">
                          <a:extLst>
                            <a:ext uri="{FF2B5EF4-FFF2-40B4-BE49-F238E27FC236}">
                              <a16:creationId xmlns:a16="http://schemas.microsoft.com/office/drawing/2014/main" id="{58314335-7A83-A44C-BB21-D2149B08A3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9501" y="1334398"/>
                          <a:ext cx="7079957" cy="6162674"/>
                        </a:xfrm>
                        <a:prstGeom prst="arc">
                          <a:avLst>
                            <a:gd name="adj1" fmla="val 17269828"/>
                            <a:gd name="adj2" fmla="val 18614713"/>
                          </a:avLst>
                        </a:prstGeom>
                        <a:noFill/>
                        <a:ln w="19050">
                          <a:solidFill>
                            <a:srgbClr val="C0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grpSp>
                      <p:nvGrpSpPr>
                        <p:cNvPr id="36" name="Grup 35">
                          <a:extLst>
                            <a:ext uri="{FF2B5EF4-FFF2-40B4-BE49-F238E27FC236}">
                              <a16:creationId xmlns:a16="http://schemas.microsoft.com/office/drawing/2014/main" id="{CA30C7AF-FBD3-BE4C-95E7-1EEAE2AE380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90464" y="1120300"/>
                          <a:ext cx="7664125" cy="6590870"/>
                          <a:chOff x="590464" y="1120300"/>
                          <a:chExt cx="7664125" cy="6590870"/>
                        </a:xfrm>
                      </p:grpSpPr>
                      <p:grpSp>
                        <p:nvGrpSpPr>
                          <p:cNvPr id="34" name="Grup 33">
                            <a:extLst>
                              <a:ext uri="{FF2B5EF4-FFF2-40B4-BE49-F238E27FC236}">
                                <a16:creationId xmlns:a16="http://schemas.microsoft.com/office/drawing/2014/main" id="{FDCA8A74-086D-A445-9250-936ABCD02B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79418" y="1443183"/>
                            <a:ext cx="6886221" cy="5927721"/>
                            <a:chOff x="1128888" y="1039670"/>
                            <a:chExt cx="6886221" cy="5927721"/>
                          </a:xfrm>
                        </p:grpSpPr>
                        <p:grpSp>
                          <p:nvGrpSpPr>
                            <p:cNvPr id="33" name="Grup 32">
                              <a:extLst>
                                <a:ext uri="{FF2B5EF4-FFF2-40B4-BE49-F238E27FC236}">
                                  <a16:creationId xmlns:a16="http://schemas.microsoft.com/office/drawing/2014/main" id="{2999E46A-8C1C-A04E-975E-47692792E78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128888" y="1039670"/>
                              <a:ext cx="6886221" cy="5927721"/>
                              <a:chOff x="1128888" y="1039670"/>
                              <a:chExt cx="6886221" cy="5927721"/>
                            </a:xfrm>
                          </p:grpSpPr>
                          <p:sp>
                            <p:nvSpPr>
                              <p:cNvPr id="19" name="Yay 18">
                                <a:extLst>
                                  <a:ext uri="{FF2B5EF4-FFF2-40B4-BE49-F238E27FC236}">
                                    <a16:creationId xmlns:a16="http://schemas.microsoft.com/office/drawing/2014/main" id="{E8DDC831-801A-9340-A804-08818ACD5F5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128888" y="1044337"/>
                                <a:ext cx="6886221" cy="5923054"/>
                              </a:xfrm>
                              <a:prstGeom prst="arc">
                                <a:avLst>
                                  <a:gd name="adj1" fmla="val 13142086"/>
                                  <a:gd name="adj2" fmla="val 19746072"/>
                                </a:avLst>
                              </a:prstGeom>
                              <a:gradFill flip="none" rotWithShape="1">
                                <a:gsLst>
                                  <a:gs pos="89000">
                                    <a:schemeClr val="bg1">
                                      <a:lumMod val="65000"/>
                                    </a:schemeClr>
                                  </a:gs>
                                  <a:gs pos="2000">
                                    <a:schemeClr val="accent6">
                                      <a:lumMod val="0"/>
                                      <a:lumOff val="100000"/>
                                    </a:schemeClr>
                                  </a:gs>
                                  <a:gs pos="0">
                                    <a:schemeClr val="bg1">
                                      <a:lumMod val="75000"/>
                                    </a:schemeClr>
                                  </a:gs>
                                </a:gsLst>
                                <a:lin ang="5400000" scaled="1"/>
                                <a:tileRect/>
                              </a:gradFill>
                              <a:ln w="19050"/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/>
                              </a:p>
                            </p:txBody>
                          </p:sp>
                          <p:sp>
                            <p:nvSpPr>
                              <p:cNvPr id="18" name="Yay 17">
                                <a:extLst>
                                  <a:ext uri="{FF2B5EF4-FFF2-40B4-BE49-F238E27FC236}">
                                    <a16:creationId xmlns:a16="http://schemas.microsoft.com/office/drawing/2014/main" id="{3B724E9C-0399-CC4B-B7AA-D44A73AA247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634082" y="2174659"/>
                                <a:ext cx="3891170" cy="3653814"/>
                              </a:xfrm>
                              <a:prstGeom prst="arc">
                                <a:avLst>
                                  <a:gd name="adj1" fmla="val 13138930"/>
                                  <a:gd name="adj2" fmla="val 19775306"/>
                                </a:avLst>
                              </a:prstGeom>
                              <a:noFill/>
                              <a:ln w="19050"/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/>
                              </a:p>
                            </p:txBody>
                          </p:sp>
                          <p:sp>
                            <p:nvSpPr>
                              <p:cNvPr id="20" name="Yay 19">
                                <a:extLst>
                                  <a:ext uri="{FF2B5EF4-FFF2-40B4-BE49-F238E27FC236}">
                                    <a16:creationId xmlns:a16="http://schemas.microsoft.com/office/drawing/2014/main" id="{E776AE03-398A-6E41-9E74-DDDFAE158C6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464516" y="2942984"/>
                                <a:ext cx="2248871" cy="2138476"/>
                              </a:xfrm>
                              <a:prstGeom prst="arc">
                                <a:avLst>
                                  <a:gd name="adj1" fmla="val 13093033"/>
                                  <a:gd name="adj2" fmla="val 19733606"/>
                                </a:avLst>
                              </a:prstGeom>
                              <a:noFill/>
                              <a:ln w="19050"/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5" name="Düz Bağlayıcı 4">
                                <a:extLst>
                                  <a:ext uri="{FF2B5EF4-FFF2-40B4-BE49-F238E27FC236}">
                                    <a16:creationId xmlns:a16="http://schemas.microsoft.com/office/drawing/2014/main" id="{0AF59F23-A503-C24F-B90F-24BC6DAE00B8}"/>
                                  </a:ext>
                                </a:extLst>
                              </p:cNvPr>
                              <p:cNvCxnSpPr>
                                <a:cxnSpLocks/>
                                <a:endCxn id="19" idx="2"/>
                              </p:cNvCxnSpPr>
                              <p:nvPr/>
                            </p:nvCxnSpPr>
                            <p:spPr>
                              <a:xfrm flipV="1">
                                <a:off x="4571997" y="2314437"/>
                                <a:ext cx="2826303" cy="1691429"/>
                              </a:xfrm>
                              <a:prstGeom prst="line">
                                <a:avLst/>
                              </a:prstGeom>
                              <a:ln w="19050"/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3" name="Düz Bağlayıcı 22">
                                <a:extLst>
                                  <a:ext uri="{FF2B5EF4-FFF2-40B4-BE49-F238E27FC236}">
                                    <a16:creationId xmlns:a16="http://schemas.microsoft.com/office/drawing/2014/main" id="{E1263720-26CF-874D-8C90-162EF710B22A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 flipV="1">
                                <a:off x="2077925" y="1975061"/>
                                <a:ext cx="2494075" cy="2030804"/>
                              </a:xfrm>
                              <a:prstGeom prst="line">
                                <a:avLst/>
                              </a:prstGeom>
                              <a:ln w="19050"/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1" name="Düz Bağlayıcı 10">
                                <a:extLst>
                                  <a:ext uri="{FF2B5EF4-FFF2-40B4-BE49-F238E27FC236}">
                                    <a16:creationId xmlns:a16="http://schemas.microsoft.com/office/drawing/2014/main" id="{2B236907-9B94-9E48-9C6F-6F6C5EC59DB5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 flipV="1">
                                <a:off x="3089811" y="1343533"/>
                                <a:ext cx="1482188" cy="2662333"/>
                              </a:xfrm>
                              <a:prstGeom prst="line">
                                <a:avLst/>
                              </a:prstGeom>
                              <a:ln w="19050"/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0" name="Düz Bağlayıcı 29">
                                <a:extLst>
                                  <a:ext uri="{FF2B5EF4-FFF2-40B4-BE49-F238E27FC236}">
                                    <a16:creationId xmlns:a16="http://schemas.microsoft.com/office/drawing/2014/main" id="{BEE78575-B461-2E42-ADCC-8DC4C8301DF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 flipV="1">
                                <a:off x="4279195" y="1039670"/>
                                <a:ext cx="292805" cy="2966196"/>
                              </a:xfrm>
                              <a:prstGeom prst="line">
                                <a:avLst/>
                              </a:prstGeom>
                              <a:ln w="19050"/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5" name="Düz Bağlayıcı 34">
                                <a:extLst>
                                  <a:ext uri="{FF2B5EF4-FFF2-40B4-BE49-F238E27FC236}">
                                    <a16:creationId xmlns:a16="http://schemas.microsoft.com/office/drawing/2014/main" id="{B28FAFE7-8A04-5649-8285-BB0D9A2AE0F3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4588952" y="1143648"/>
                                <a:ext cx="932086" cy="2862219"/>
                              </a:xfrm>
                              <a:prstGeom prst="line">
                                <a:avLst/>
                              </a:prstGeom>
                              <a:ln w="19050"/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21" name="Veya 20">
                                <a:extLst>
                                  <a:ext uri="{FF2B5EF4-FFF2-40B4-BE49-F238E27FC236}">
                                    <a16:creationId xmlns:a16="http://schemas.microsoft.com/office/drawing/2014/main" id="{25B1E44A-69DF-2640-A9DA-1AEECDF7EEE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330473" y="3768096"/>
                                <a:ext cx="483052" cy="475537"/>
                              </a:xfrm>
                              <a:prstGeom prst="flowChartOr">
                                <a:avLst/>
                              </a:prstGeom>
                              <a:ln w="22225">
                                <a:solidFill>
                                  <a:schemeClr val="accent1">
                                    <a:shade val="50000"/>
                                    <a:alpha val="86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dirty="0">
                                  <a:solidFill>
                                    <a:srgbClr val="92D050"/>
                                  </a:solidFill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44" name="Düz Bağlayıcı 43">
                              <a:extLst>
                                <a:ext uri="{FF2B5EF4-FFF2-40B4-BE49-F238E27FC236}">
                                  <a16:creationId xmlns:a16="http://schemas.microsoft.com/office/drawing/2014/main" id="{4C454858-9161-AA4E-90D9-16B4CCD1EFF4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4579667" y="1622547"/>
                              <a:ext cx="2028168" cy="2389675"/>
                            </a:xfrm>
                            <a:prstGeom prst="line">
                              <a:avLst/>
                            </a:prstGeom>
                            <a:ln w="19050"/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2" name="Grup 31">
                            <a:extLst>
                              <a:ext uri="{FF2B5EF4-FFF2-40B4-BE49-F238E27FC236}">
                                <a16:creationId xmlns:a16="http://schemas.microsoft.com/office/drawing/2014/main" id="{F8D14944-2140-0C46-ADE7-90BDCC6E705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90464" y="1120300"/>
                            <a:ext cx="7664125" cy="6590870"/>
                            <a:chOff x="590464" y="1120300"/>
                            <a:chExt cx="7664125" cy="6590870"/>
                          </a:xfrm>
                        </p:grpSpPr>
                        <p:cxnSp>
                          <p:nvCxnSpPr>
                            <p:cNvPr id="62" name="Düz Bağlayıcı 61">
                              <a:extLst>
                                <a:ext uri="{FF2B5EF4-FFF2-40B4-BE49-F238E27FC236}">
                                  <a16:creationId xmlns:a16="http://schemas.microsoft.com/office/drawing/2014/main" id="{A317C785-45C8-7642-A4F3-A994598BB31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4439480" y="2522634"/>
                              <a:ext cx="3142671" cy="1893101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FFC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3" name="Düz Bağlayıcı 42">
                              <a:extLst>
                                <a:ext uri="{FF2B5EF4-FFF2-40B4-BE49-F238E27FC236}">
                                  <a16:creationId xmlns:a16="http://schemas.microsoft.com/office/drawing/2014/main" id="{BCDAFBFB-9460-CF4E-A7E8-0655721BFCA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4439481" y="1747046"/>
                              <a:ext cx="2260408" cy="2668689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FFC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64" name="Yay 63">
                              <a:extLst>
                                <a:ext uri="{FF2B5EF4-FFF2-40B4-BE49-F238E27FC236}">
                                  <a16:creationId xmlns:a16="http://schemas.microsoft.com/office/drawing/2014/main" id="{0B400B44-90F0-634D-83FB-25105ADDAB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166087" y="2248336"/>
                              <a:ext cx="4546784" cy="4334798"/>
                            </a:xfrm>
                            <a:prstGeom prst="arc">
                              <a:avLst>
                                <a:gd name="adj1" fmla="val 18605228"/>
                                <a:gd name="adj2" fmla="val 19775306"/>
                              </a:avLst>
                            </a:prstGeom>
                            <a:noFill/>
                            <a:ln w="19050">
                              <a:solidFill>
                                <a:srgbClr val="FFC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  <p:sp>
                          <p:nvSpPr>
                            <p:cNvPr id="65" name="Yay 64">
                              <a:extLst>
                                <a:ext uri="{FF2B5EF4-FFF2-40B4-BE49-F238E27FC236}">
                                  <a16:creationId xmlns:a16="http://schemas.microsoft.com/office/drawing/2014/main" id="{8891DE3E-A3A3-AF4D-8217-FF086B5740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961274" y="3104965"/>
                              <a:ext cx="2956410" cy="2621539"/>
                            </a:xfrm>
                            <a:prstGeom prst="arc">
                              <a:avLst>
                                <a:gd name="adj1" fmla="val 18619514"/>
                                <a:gd name="adj2" fmla="val 19733606"/>
                              </a:avLst>
                            </a:prstGeom>
                            <a:noFill/>
                            <a:ln w="19050">
                              <a:solidFill>
                                <a:srgbClr val="FFC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61" name="Yay 60">
                              <a:extLst>
                                <a:ext uri="{FF2B5EF4-FFF2-40B4-BE49-F238E27FC236}">
                                  <a16:creationId xmlns:a16="http://schemas.microsoft.com/office/drawing/2014/main" id="{099E55A6-A332-0343-BDE9-A306C513958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90464" y="1120300"/>
                              <a:ext cx="7664125" cy="6590870"/>
                            </a:xfrm>
                            <a:prstGeom prst="arc">
                              <a:avLst>
                                <a:gd name="adj1" fmla="val 18621509"/>
                                <a:gd name="adj2" fmla="val 19746072"/>
                              </a:avLst>
                            </a:prstGeom>
                            <a:noFill/>
                            <a:ln w="19050">
                              <a:solidFill>
                                <a:srgbClr val="FFC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</p:grpSp>
                      <p:cxnSp>
                        <p:nvCxnSpPr>
                          <p:cNvPr id="66" name="Düz Bağlayıcı 65">
                            <a:extLst>
                              <a:ext uri="{FF2B5EF4-FFF2-40B4-BE49-F238E27FC236}">
                                <a16:creationId xmlns:a16="http://schemas.microsoft.com/office/drawing/2014/main" id="{CEA8DDAB-7CD7-9544-AC08-78B720E3B8F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4443463" y="1455074"/>
                            <a:ext cx="964170" cy="2931102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70" name="Yay 69">
                            <a:extLst>
                              <a:ext uri="{FF2B5EF4-FFF2-40B4-BE49-F238E27FC236}">
                                <a16:creationId xmlns:a16="http://schemas.microsoft.com/office/drawing/2014/main" id="{B3C58CCC-B1B9-CA42-9C19-FB67E07263C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430299" y="2414954"/>
                            <a:ext cx="4028066" cy="3988691"/>
                          </a:xfrm>
                          <a:prstGeom prst="arc">
                            <a:avLst>
                              <a:gd name="adj1" fmla="val 17283273"/>
                              <a:gd name="adj2" fmla="val 18611603"/>
                            </a:avLst>
                          </a:prstGeom>
                          <a:noFill/>
                          <a:ln w="19050"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71" name="Yay 70">
                            <a:extLst>
                              <a:ext uri="{FF2B5EF4-FFF2-40B4-BE49-F238E27FC236}">
                                <a16:creationId xmlns:a16="http://schemas.microsoft.com/office/drawing/2014/main" id="{BCAD2B88-BC9E-4440-8E02-3D193970ABD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200948" y="3244171"/>
                            <a:ext cx="2477062" cy="2361599"/>
                          </a:xfrm>
                          <a:prstGeom prst="arc">
                            <a:avLst>
                              <a:gd name="adj1" fmla="val 17187931"/>
                              <a:gd name="adj2" fmla="val 18600335"/>
                            </a:avLst>
                          </a:prstGeom>
                          <a:noFill/>
                          <a:ln w="19050"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sp>
                    <p:nvSpPr>
                      <p:cNvPr id="109" name="Yay 108">
                        <a:extLst>
                          <a:ext uri="{FF2B5EF4-FFF2-40B4-BE49-F238E27FC236}">
                            <a16:creationId xmlns:a16="http://schemas.microsoft.com/office/drawing/2014/main" id="{C08B38C8-25F5-1642-A0AF-22E3189EF7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2755" y="1614339"/>
                        <a:ext cx="5722732" cy="5913329"/>
                      </a:xfrm>
                      <a:prstGeom prst="arc">
                        <a:avLst>
                          <a:gd name="adj1" fmla="val 15839154"/>
                          <a:gd name="adj2" fmla="val 17288216"/>
                        </a:avLst>
                      </a:prstGeom>
                      <a:noFill/>
                      <a:ln w="1905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11" name="Yay 110">
                        <a:extLst>
                          <a:ext uri="{FF2B5EF4-FFF2-40B4-BE49-F238E27FC236}">
                            <a16:creationId xmlns:a16="http://schemas.microsoft.com/office/drawing/2014/main" id="{988C38E0-2FEF-744A-9594-E97FC5804E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48213" y="2622550"/>
                        <a:ext cx="3851533" cy="3941273"/>
                      </a:xfrm>
                      <a:prstGeom prst="arc">
                        <a:avLst>
                          <a:gd name="adj1" fmla="val 15840295"/>
                          <a:gd name="adj2" fmla="val 17263134"/>
                        </a:avLst>
                      </a:prstGeom>
                      <a:noFill/>
                      <a:ln w="19050">
                        <a:solidFill>
                          <a:srgbClr val="00B0F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13" name="Yay 112">
                        <a:extLst>
                          <a:ext uri="{FF2B5EF4-FFF2-40B4-BE49-F238E27FC236}">
                            <a16:creationId xmlns:a16="http://schemas.microsoft.com/office/drawing/2014/main" id="{46245B12-C919-324D-A91B-EDD1A4A2B3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39014" y="1832612"/>
                        <a:ext cx="6234410" cy="5465923"/>
                      </a:xfrm>
                      <a:prstGeom prst="arc">
                        <a:avLst>
                          <a:gd name="adj1" fmla="val 14464984"/>
                          <a:gd name="adj2" fmla="val 15847810"/>
                        </a:avLst>
                      </a:prstGeom>
                      <a:noFill/>
                      <a:ln w="1905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16" name="Yay 115">
                        <a:extLst>
                          <a:ext uri="{FF2B5EF4-FFF2-40B4-BE49-F238E27FC236}">
                            <a16:creationId xmlns:a16="http://schemas.microsoft.com/office/drawing/2014/main" id="{66240421-72DE-EE4D-A6D8-A5E2D7AC9A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32323" y="2807276"/>
                        <a:ext cx="3647792" cy="3544890"/>
                      </a:xfrm>
                      <a:prstGeom prst="arc">
                        <a:avLst>
                          <a:gd name="adj1" fmla="val 14477410"/>
                          <a:gd name="adj2" fmla="val 15862153"/>
                        </a:avLst>
                      </a:prstGeom>
                      <a:noFill/>
                      <a:ln w="19050">
                        <a:solidFill>
                          <a:srgbClr val="7030A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117" name="Yay 116">
                      <a:extLst>
                        <a:ext uri="{FF2B5EF4-FFF2-40B4-BE49-F238E27FC236}">
                          <a16:creationId xmlns:a16="http://schemas.microsoft.com/office/drawing/2014/main" id="{033A35CB-5B25-2147-9950-A98A4A638D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3919" y="3487825"/>
                      <a:ext cx="2198299" cy="2147185"/>
                    </a:xfrm>
                    <a:prstGeom prst="arc">
                      <a:avLst>
                        <a:gd name="adj1" fmla="val 14431436"/>
                        <a:gd name="adj2" fmla="val 15880494"/>
                      </a:avLst>
                    </a:prstGeom>
                    <a:noFill/>
                    <a:ln w="19050">
                      <a:solidFill>
                        <a:srgbClr val="7030A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27" name="Yay 126">
                  <a:extLst>
                    <a:ext uri="{FF2B5EF4-FFF2-40B4-BE49-F238E27FC236}">
                      <a16:creationId xmlns:a16="http://schemas.microsoft.com/office/drawing/2014/main" id="{3145ADC1-C12D-1846-8D9F-A3F5EA81F48D}"/>
                    </a:ext>
                  </a:extLst>
                </p:cNvPr>
                <p:cNvSpPr/>
                <p:nvPr/>
              </p:nvSpPr>
              <p:spPr>
                <a:xfrm>
                  <a:off x="2230344" y="3179677"/>
                  <a:ext cx="2526062" cy="2404597"/>
                </a:xfrm>
                <a:prstGeom prst="arc">
                  <a:avLst>
                    <a:gd name="adj1" fmla="val 15820728"/>
                    <a:gd name="adj2" fmla="val 17322989"/>
                  </a:avLst>
                </a:prstGeom>
                <a:noFill/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9" name="Yay 128">
                <a:extLst>
                  <a:ext uri="{FF2B5EF4-FFF2-40B4-BE49-F238E27FC236}">
                    <a16:creationId xmlns:a16="http://schemas.microsoft.com/office/drawing/2014/main" id="{11E8BCAF-3A8B-EA44-AFBE-2AB3A19F69C1}"/>
                  </a:ext>
                </a:extLst>
              </p:cNvPr>
              <p:cNvSpPr/>
              <p:nvPr/>
            </p:nvSpPr>
            <p:spPr>
              <a:xfrm>
                <a:off x="358776" y="1766635"/>
                <a:ext cx="6369998" cy="5829999"/>
              </a:xfrm>
              <a:prstGeom prst="arc">
                <a:avLst>
                  <a:gd name="adj1" fmla="val 13142086"/>
                  <a:gd name="adj2" fmla="val 14448291"/>
                </a:avLst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0" name="Düz Bağlayıcı 129">
                <a:extLst>
                  <a:ext uri="{FF2B5EF4-FFF2-40B4-BE49-F238E27FC236}">
                    <a16:creationId xmlns:a16="http://schemas.microsoft.com/office/drawing/2014/main" id="{F86EFBD9-4C8A-7D43-BCEF-F7749E397D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59718" y="2756656"/>
                <a:ext cx="2345594" cy="1887041"/>
              </a:xfrm>
              <a:prstGeom prst="line">
                <a:avLst/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Yay 134">
                <a:extLst>
                  <a:ext uri="{FF2B5EF4-FFF2-40B4-BE49-F238E27FC236}">
                    <a16:creationId xmlns:a16="http://schemas.microsoft.com/office/drawing/2014/main" id="{D7E2FB74-D02A-4A45-A049-BA11653F3FF5}"/>
                  </a:ext>
                </a:extLst>
              </p:cNvPr>
              <p:cNvSpPr/>
              <p:nvPr/>
            </p:nvSpPr>
            <p:spPr>
              <a:xfrm>
                <a:off x="1446306" y="2807846"/>
                <a:ext cx="4110343" cy="3706962"/>
              </a:xfrm>
              <a:prstGeom prst="arc">
                <a:avLst>
                  <a:gd name="adj1" fmla="val 13138930"/>
                  <a:gd name="adj2" fmla="val 14478164"/>
                </a:avLst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Yay 135">
                <a:extLst>
                  <a:ext uri="{FF2B5EF4-FFF2-40B4-BE49-F238E27FC236}">
                    <a16:creationId xmlns:a16="http://schemas.microsoft.com/office/drawing/2014/main" id="{5992C7F9-2610-894F-B225-3173C172D330}"/>
                  </a:ext>
                </a:extLst>
              </p:cNvPr>
              <p:cNvSpPr/>
              <p:nvPr/>
            </p:nvSpPr>
            <p:spPr>
              <a:xfrm>
                <a:off x="2304896" y="3478305"/>
                <a:ext cx="2487902" cy="2448263"/>
              </a:xfrm>
              <a:prstGeom prst="arc">
                <a:avLst>
                  <a:gd name="adj1" fmla="val 13093033"/>
                  <a:gd name="adj2" fmla="val 14393489"/>
                </a:avLst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Veya 137">
              <a:extLst>
                <a:ext uri="{FF2B5EF4-FFF2-40B4-BE49-F238E27FC236}">
                  <a16:creationId xmlns:a16="http://schemas.microsoft.com/office/drawing/2014/main" id="{AC915279-0B21-184F-B615-750CBFBE7249}"/>
                </a:ext>
              </a:extLst>
            </p:cNvPr>
            <p:cNvSpPr/>
            <p:nvPr/>
          </p:nvSpPr>
          <p:spPr>
            <a:xfrm>
              <a:off x="3302041" y="4453612"/>
              <a:ext cx="411283" cy="406251"/>
            </a:xfrm>
            <a:prstGeom prst="flowChartOr">
              <a:avLst/>
            </a:prstGeom>
            <a:ln w="22225">
              <a:solidFill>
                <a:schemeClr val="accent1">
                  <a:shade val="50000"/>
                  <a:alpha val="8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764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9DA5D433-8F89-5D47-9010-1DFFBE9E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52" y="927655"/>
            <a:ext cx="8456389" cy="1475310"/>
          </a:xfrm>
        </p:spPr>
        <p:txBody>
          <a:bodyPr>
            <a:normAutofit/>
          </a:bodyPr>
          <a:lstStyle/>
          <a:p>
            <a:r>
              <a:rPr lang="en-AU" dirty="0"/>
              <a:t>Joint of linear and angular velocities</a:t>
            </a:r>
          </a:p>
          <a:p>
            <a:r>
              <a:rPr lang="en-AU" dirty="0"/>
              <a:t>Linear velocity: { 0.2; 0.4 m/s}</a:t>
            </a:r>
          </a:p>
          <a:p>
            <a:r>
              <a:rPr lang="en-AU" dirty="0"/>
              <a:t>Angular velocity: { -π/6; - π/12; 0; π/12; π/6 rad/s}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Action Space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12</a:t>
            </a:fld>
            <a:endParaRPr lang="de-DE" noProof="0" dirty="0"/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A4385683-38F1-0642-9598-17BB46674748}"/>
              </a:ext>
            </a:extLst>
          </p:cNvPr>
          <p:cNvSpPr txBox="1"/>
          <p:nvPr/>
        </p:nvSpPr>
        <p:spPr>
          <a:xfrm>
            <a:off x="5332759" y="4718186"/>
            <a:ext cx="1913657" cy="420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 Space</a:t>
            </a:r>
          </a:p>
        </p:txBody>
      </p:sp>
      <p:grpSp>
        <p:nvGrpSpPr>
          <p:cNvPr id="61" name="Grup 60">
            <a:extLst>
              <a:ext uri="{FF2B5EF4-FFF2-40B4-BE49-F238E27FC236}">
                <a16:creationId xmlns:a16="http://schemas.microsoft.com/office/drawing/2014/main" id="{48B970A8-A661-3E44-A059-22F519316199}"/>
              </a:ext>
            </a:extLst>
          </p:cNvPr>
          <p:cNvGrpSpPr/>
          <p:nvPr/>
        </p:nvGrpSpPr>
        <p:grpSpPr>
          <a:xfrm>
            <a:off x="279099" y="2847225"/>
            <a:ext cx="2153158" cy="3154068"/>
            <a:chOff x="8226595" y="2171554"/>
            <a:chExt cx="2035835" cy="3693377"/>
          </a:xfrm>
        </p:grpSpPr>
        <p:grpSp>
          <p:nvGrpSpPr>
            <p:cNvPr id="62" name="Grup 61">
              <a:extLst>
                <a:ext uri="{FF2B5EF4-FFF2-40B4-BE49-F238E27FC236}">
                  <a16:creationId xmlns:a16="http://schemas.microsoft.com/office/drawing/2014/main" id="{86CC7D44-6011-534B-89EE-889F0F8CCFFD}"/>
                </a:ext>
              </a:extLst>
            </p:cNvPr>
            <p:cNvGrpSpPr/>
            <p:nvPr/>
          </p:nvGrpSpPr>
          <p:grpSpPr>
            <a:xfrm>
              <a:off x="8226595" y="2171554"/>
              <a:ext cx="2035835" cy="2931914"/>
              <a:chOff x="8226595" y="2171554"/>
              <a:chExt cx="2035835" cy="2931914"/>
            </a:xfrm>
          </p:grpSpPr>
          <p:cxnSp>
            <p:nvCxnSpPr>
              <p:cNvPr id="68" name="Düz Ok Bağlayıcısı 67">
                <a:extLst>
                  <a:ext uri="{FF2B5EF4-FFF2-40B4-BE49-F238E27FC236}">
                    <a16:creationId xmlns:a16="http://schemas.microsoft.com/office/drawing/2014/main" id="{9A45F54A-1688-A34C-B2BB-03C4606880D4}"/>
                  </a:ext>
                </a:extLst>
              </p:cNvPr>
              <p:cNvCxnSpPr/>
              <p:nvPr/>
            </p:nvCxnSpPr>
            <p:spPr>
              <a:xfrm flipV="1">
                <a:off x="9300560" y="2436575"/>
                <a:ext cx="0" cy="2185876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Düz Ok Bağlayıcısı 68">
                <a:extLst>
                  <a:ext uri="{FF2B5EF4-FFF2-40B4-BE49-F238E27FC236}">
                    <a16:creationId xmlns:a16="http://schemas.microsoft.com/office/drawing/2014/main" id="{28E77484-7E3D-5F45-AB85-BF4205A10E24}"/>
                  </a:ext>
                </a:extLst>
              </p:cNvPr>
              <p:cNvCxnSpPr/>
              <p:nvPr/>
            </p:nvCxnSpPr>
            <p:spPr>
              <a:xfrm flipV="1">
                <a:off x="9378709" y="2986763"/>
                <a:ext cx="16290" cy="1609519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Veya 69">
                <a:extLst>
                  <a:ext uri="{FF2B5EF4-FFF2-40B4-BE49-F238E27FC236}">
                    <a16:creationId xmlns:a16="http://schemas.microsoft.com/office/drawing/2014/main" id="{2532DA8D-F133-CC4C-8048-61BA9D48FFA1}"/>
                  </a:ext>
                </a:extLst>
              </p:cNvPr>
              <p:cNvSpPr/>
              <p:nvPr/>
            </p:nvSpPr>
            <p:spPr>
              <a:xfrm>
                <a:off x="8792404" y="4141433"/>
                <a:ext cx="1016312" cy="962035"/>
              </a:xfrm>
              <a:prstGeom prst="flowChartOr">
                <a:avLst/>
              </a:prstGeom>
              <a:ln w="22225">
                <a:solidFill>
                  <a:schemeClr val="accent1">
                    <a:shade val="50000"/>
                    <a:alpha val="8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71" name="Metin kutusu 70">
                <a:extLst>
                  <a:ext uri="{FF2B5EF4-FFF2-40B4-BE49-F238E27FC236}">
                    <a16:creationId xmlns:a16="http://schemas.microsoft.com/office/drawing/2014/main" id="{6E1AB2DC-7A32-8B48-9CF6-9E9F626B2EFA}"/>
                  </a:ext>
                </a:extLst>
              </p:cNvPr>
              <p:cNvSpPr txBox="1"/>
              <p:nvPr/>
            </p:nvSpPr>
            <p:spPr>
              <a:xfrm>
                <a:off x="8817680" y="2171554"/>
                <a:ext cx="568675" cy="306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0.4m</a:t>
                </a:r>
                <a:r>
                  <a:rPr lang="en-US" sz="1050" dirty="0"/>
                  <a:t>/s</a:t>
                </a:r>
              </a:p>
            </p:txBody>
          </p:sp>
          <p:sp>
            <p:nvSpPr>
              <p:cNvPr id="72" name="Metin kutusu 71">
                <a:extLst>
                  <a:ext uri="{FF2B5EF4-FFF2-40B4-BE49-F238E27FC236}">
                    <a16:creationId xmlns:a16="http://schemas.microsoft.com/office/drawing/2014/main" id="{826074EC-B482-7341-A7C8-6F50EA82CF53}"/>
                  </a:ext>
                </a:extLst>
              </p:cNvPr>
              <p:cNvSpPr txBox="1"/>
              <p:nvPr/>
            </p:nvSpPr>
            <p:spPr>
              <a:xfrm>
                <a:off x="9283929" y="2696482"/>
                <a:ext cx="568675" cy="306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0.2m</a:t>
                </a:r>
                <a:r>
                  <a:rPr lang="en-US" sz="1050" dirty="0"/>
                  <a:t>/s</a:t>
                </a:r>
              </a:p>
            </p:txBody>
          </p:sp>
          <p:cxnSp>
            <p:nvCxnSpPr>
              <p:cNvPr id="73" name="Düz Bağlayıcı 72">
                <a:extLst>
                  <a:ext uri="{FF2B5EF4-FFF2-40B4-BE49-F238E27FC236}">
                    <a16:creationId xmlns:a16="http://schemas.microsoft.com/office/drawing/2014/main" id="{C7D19379-38F8-A343-90E1-34B0AB082166}"/>
                  </a:ext>
                </a:extLst>
              </p:cNvPr>
              <p:cNvCxnSpPr/>
              <p:nvPr/>
            </p:nvCxnSpPr>
            <p:spPr>
              <a:xfrm flipH="1" flipV="1">
                <a:off x="9000646" y="3411313"/>
                <a:ext cx="283283" cy="1193082"/>
              </a:xfrm>
              <a:prstGeom prst="line">
                <a:avLst/>
              </a:prstGeom>
              <a:ln w="31750">
                <a:solidFill>
                  <a:schemeClr val="accent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Düz Bağlayıcı 73">
                <a:extLst>
                  <a:ext uri="{FF2B5EF4-FFF2-40B4-BE49-F238E27FC236}">
                    <a16:creationId xmlns:a16="http://schemas.microsoft.com/office/drawing/2014/main" id="{13AC7879-5785-1347-B4DC-724EF603AD4D}"/>
                  </a:ext>
                </a:extLst>
              </p:cNvPr>
              <p:cNvCxnSpPr/>
              <p:nvPr/>
            </p:nvCxnSpPr>
            <p:spPr>
              <a:xfrm flipH="1" flipV="1">
                <a:off x="8672404" y="3518402"/>
                <a:ext cx="611526" cy="1104050"/>
              </a:xfrm>
              <a:prstGeom prst="line">
                <a:avLst/>
              </a:prstGeom>
              <a:ln w="31750">
                <a:solidFill>
                  <a:schemeClr val="accent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Düz Bağlayıcı 74">
                <a:extLst>
                  <a:ext uri="{FF2B5EF4-FFF2-40B4-BE49-F238E27FC236}">
                    <a16:creationId xmlns:a16="http://schemas.microsoft.com/office/drawing/2014/main" id="{84FE772B-9AC2-014B-8C8E-846C0C068B40}"/>
                  </a:ext>
                </a:extLst>
              </p:cNvPr>
              <p:cNvCxnSpPr/>
              <p:nvPr/>
            </p:nvCxnSpPr>
            <p:spPr>
              <a:xfrm flipV="1">
                <a:off x="9317192" y="3376437"/>
                <a:ext cx="240696" cy="1234556"/>
              </a:xfrm>
              <a:prstGeom prst="line">
                <a:avLst/>
              </a:prstGeom>
              <a:ln w="31750">
                <a:solidFill>
                  <a:schemeClr val="accent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Düz Bağlayıcı 75">
                <a:extLst>
                  <a:ext uri="{FF2B5EF4-FFF2-40B4-BE49-F238E27FC236}">
                    <a16:creationId xmlns:a16="http://schemas.microsoft.com/office/drawing/2014/main" id="{40BD3E9E-A4FB-5443-A820-E640AD791E00}"/>
                  </a:ext>
                </a:extLst>
              </p:cNvPr>
              <p:cNvCxnSpPr>
                <a:endCxn id="80" idx="1"/>
              </p:cNvCxnSpPr>
              <p:nvPr/>
            </p:nvCxnSpPr>
            <p:spPr>
              <a:xfrm flipV="1">
                <a:off x="9317192" y="3440007"/>
                <a:ext cx="537648" cy="1170989"/>
              </a:xfrm>
              <a:prstGeom prst="line">
                <a:avLst/>
              </a:prstGeom>
              <a:ln w="31750">
                <a:solidFill>
                  <a:schemeClr val="accent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Metin kutusu 76">
                    <a:extLst>
                      <a:ext uri="{FF2B5EF4-FFF2-40B4-BE49-F238E27FC236}">
                        <a16:creationId xmlns:a16="http://schemas.microsoft.com/office/drawing/2014/main" id="{3BA81818-DBD5-604F-805B-1BFBB4F4618A}"/>
                      </a:ext>
                    </a:extLst>
                  </p:cNvPr>
                  <p:cNvSpPr txBox="1"/>
                  <p:nvPr/>
                </p:nvSpPr>
                <p:spPr>
                  <a:xfrm>
                    <a:off x="8592433" y="3103233"/>
                    <a:ext cx="565219" cy="2883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tr-TR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lang="tr-TR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/12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7" name="Metin kutusu 76">
                    <a:extLst>
                      <a:ext uri="{FF2B5EF4-FFF2-40B4-BE49-F238E27FC236}">
                        <a16:creationId xmlns:a16="http://schemas.microsoft.com/office/drawing/2014/main" id="{3BA81818-DBD5-604F-805B-1BFBB4F461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2433" y="3103233"/>
                    <a:ext cx="565219" cy="28832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Metin kutusu 77">
                    <a:extLst>
                      <a:ext uri="{FF2B5EF4-FFF2-40B4-BE49-F238E27FC236}">
                        <a16:creationId xmlns:a16="http://schemas.microsoft.com/office/drawing/2014/main" id="{D110CBC8-F97F-BC47-B9D0-06B3EFE73697}"/>
                      </a:ext>
                    </a:extLst>
                  </p:cNvPr>
                  <p:cNvSpPr txBox="1"/>
                  <p:nvPr/>
                </p:nvSpPr>
                <p:spPr>
                  <a:xfrm>
                    <a:off x="8226595" y="3384359"/>
                    <a:ext cx="498529" cy="2883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tr-TR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lang="tr-TR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/6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8" name="Metin kutusu 77">
                    <a:extLst>
                      <a:ext uri="{FF2B5EF4-FFF2-40B4-BE49-F238E27FC236}">
                        <a16:creationId xmlns:a16="http://schemas.microsoft.com/office/drawing/2014/main" id="{D110CBC8-F97F-BC47-B9D0-06B3EFE736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6595" y="3384359"/>
                    <a:ext cx="498529" cy="28832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Metin kutusu 78">
                    <a:extLst>
                      <a:ext uri="{FF2B5EF4-FFF2-40B4-BE49-F238E27FC236}">
                        <a16:creationId xmlns:a16="http://schemas.microsoft.com/office/drawing/2014/main" id="{5868C204-9BF4-2847-A60A-269AE49CD6FC}"/>
                      </a:ext>
                    </a:extLst>
                  </p:cNvPr>
                  <p:cNvSpPr txBox="1"/>
                  <p:nvPr/>
                </p:nvSpPr>
                <p:spPr>
                  <a:xfrm>
                    <a:off x="9411219" y="3122831"/>
                    <a:ext cx="474280" cy="2883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lang="tr-TR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/12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9" name="Metin kutusu 78">
                    <a:extLst>
                      <a:ext uri="{FF2B5EF4-FFF2-40B4-BE49-F238E27FC236}">
                        <a16:creationId xmlns:a16="http://schemas.microsoft.com/office/drawing/2014/main" id="{5868C204-9BF4-2847-A60A-269AE49CD6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1219" y="3122831"/>
                    <a:ext cx="474280" cy="28832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Metin kutusu 79">
                    <a:extLst>
                      <a:ext uri="{FF2B5EF4-FFF2-40B4-BE49-F238E27FC236}">
                        <a16:creationId xmlns:a16="http://schemas.microsoft.com/office/drawing/2014/main" id="{D3C6CB03-F017-0549-AE5F-F42FD2DA6CF2}"/>
                      </a:ext>
                    </a:extLst>
                  </p:cNvPr>
                  <p:cNvSpPr txBox="1"/>
                  <p:nvPr/>
                </p:nvSpPr>
                <p:spPr>
                  <a:xfrm>
                    <a:off x="9854840" y="3295846"/>
                    <a:ext cx="407590" cy="28832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r>
                            <a:rPr lang="tr-TR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/6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80" name="Metin kutusu 79">
                    <a:extLst>
                      <a:ext uri="{FF2B5EF4-FFF2-40B4-BE49-F238E27FC236}">
                        <a16:creationId xmlns:a16="http://schemas.microsoft.com/office/drawing/2014/main" id="{D3C6CB03-F017-0549-AE5F-F42FD2DA6C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54840" y="3295846"/>
                    <a:ext cx="407590" cy="28832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3" name="Grup 62">
              <a:extLst>
                <a:ext uri="{FF2B5EF4-FFF2-40B4-BE49-F238E27FC236}">
                  <a16:creationId xmlns:a16="http://schemas.microsoft.com/office/drawing/2014/main" id="{E14F96E5-2FFC-6B42-9C9A-21A41300571F}"/>
                </a:ext>
              </a:extLst>
            </p:cNvPr>
            <p:cNvGrpSpPr/>
            <p:nvPr/>
          </p:nvGrpSpPr>
          <p:grpSpPr>
            <a:xfrm>
              <a:off x="8438224" y="5190166"/>
              <a:ext cx="1577128" cy="674765"/>
              <a:chOff x="10094339" y="699373"/>
              <a:chExt cx="1577128" cy="674765"/>
            </a:xfrm>
          </p:grpSpPr>
          <p:cxnSp>
            <p:nvCxnSpPr>
              <p:cNvPr id="64" name="Düz Ok Bağlayıcısı 63">
                <a:extLst>
                  <a:ext uri="{FF2B5EF4-FFF2-40B4-BE49-F238E27FC236}">
                    <a16:creationId xmlns:a16="http://schemas.microsoft.com/office/drawing/2014/main" id="{8841BB74-58DC-5F49-A492-BFA4CBC0B6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11668" y="884039"/>
                <a:ext cx="401778" cy="1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Düz Bağlayıcı 64">
                <a:extLst>
                  <a:ext uri="{FF2B5EF4-FFF2-40B4-BE49-F238E27FC236}">
                    <a16:creationId xmlns:a16="http://schemas.microsoft.com/office/drawing/2014/main" id="{0C7D7C59-D1CD-2642-8545-065218FA8E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94339" y="1234440"/>
                <a:ext cx="379456" cy="1"/>
              </a:xfrm>
              <a:prstGeom prst="line">
                <a:avLst/>
              </a:prstGeom>
              <a:ln w="31750">
                <a:solidFill>
                  <a:schemeClr val="accent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Metin kutusu 65">
                <a:extLst>
                  <a:ext uri="{FF2B5EF4-FFF2-40B4-BE49-F238E27FC236}">
                    <a16:creationId xmlns:a16="http://schemas.microsoft.com/office/drawing/2014/main" id="{51AE4F97-CD17-3841-B153-78843BF603B1}"/>
                  </a:ext>
                </a:extLst>
              </p:cNvPr>
              <p:cNvSpPr txBox="1"/>
              <p:nvPr/>
            </p:nvSpPr>
            <p:spPr>
              <a:xfrm>
                <a:off x="10473795" y="699373"/>
                <a:ext cx="1100670" cy="3243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Linear velocity</a:t>
                </a:r>
              </a:p>
            </p:txBody>
          </p:sp>
          <p:sp>
            <p:nvSpPr>
              <p:cNvPr id="67" name="Metin kutusu 66">
                <a:extLst>
                  <a:ext uri="{FF2B5EF4-FFF2-40B4-BE49-F238E27FC236}">
                    <a16:creationId xmlns:a16="http://schemas.microsoft.com/office/drawing/2014/main" id="{6F0C2BD4-5FFC-254F-9500-CFA4E2424F59}"/>
                  </a:ext>
                </a:extLst>
              </p:cNvPr>
              <p:cNvSpPr txBox="1"/>
              <p:nvPr/>
            </p:nvSpPr>
            <p:spPr>
              <a:xfrm>
                <a:off x="10473795" y="1049775"/>
                <a:ext cx="1197672" cy="3243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Angular velocity</a:t>
                </a:r>
              </a:p>
            </p:txBody>
          </p:sp>
        </p:grpSp>
      </p:grpSp>
      <p:sp>
        <p:nvSpPr>
          <p:cNvPr id="81" name="Content Placeholder 1">
            <a:extLst>
              <a:ext uri="{FF2B5EF4-FFF2-40B4-BE49-F238E27FC236}">
                <a16:creationId xmlns:a16="http://schemas.microsoft.com/office/drawing/2014/main" id="{E4DC72D3-FD3A-9F4E-81DF-820F5CFBBC00}"/>
              </a:ext>
            </a:extLst>
          </p:cNvPr>
          <p:cNvSpPr txBox="1">
            <a:spLocks/>
          </p:cNvSpPr>
          <p:nvPr/>
        </p:nvSpPr>
        <p:spPr>
          <a:xfrm>
            <a:off x="2804248" y="2336353"/>
            <a:ext cx="5716785" cy="575694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0975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2913" indent="-179388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Two types;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200CA29F-C8FC-2049-BB50-BF86B87A4126}"/>
              </a:ext>
            </a:extLst>
          </p:cNvPr>
          <p:cNvGrpSpPr/>
          <p:nvPr/>
        </p:nvGrpSpPr>
        <p:grpSpPr>
          <a:xfrm>
            <a:off x="2931374" y="2979727"/>
            <a:ext cx="5768259" cy="991693"/>
            <a:chOff x="421342" y="3287969"/>
            <a:chExt cx="7540845" cy="1117502"/>
          </a:xfrm>
        </p:grpSpPr>
        <p:pic>
          <p:nvPicPr>
            <p:cNvPr id="82" name="Resim 81">
              <a:extLst>
                <a:ext uri="{FF2B5EF4-FFF2-40B4-BE49-F238E27FC236}">
                  <a16:creationId xmlns:a16="http://schemas.microsoft.com/office/drawing/2014/main" id="{CA8918A6-FF60-B34C-86A7-7FF267905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342" y="3991709"/>
              <a:ext cx="5351929" cy="413762"/>
            </a:xfrm>
            <a:prstGeom prst="rect">
              <a:avLst/>
            </a:prstGeom>
          </p:spPr>
        </p:pic>
        <p:pic>
          <p:nvPicPr>
            <p:cNvPr id="83" name="Resim 82">
              <a:extLst>
                <a:ext uri="{FF2B5EF4-FFF2-40B4-BE49-F238E27FC236}">
                  <a16:creationId xmlns:a16="http://schemas.microsoft.com/office/drawing/2014/main" id="{8A6AD02C-9544-034C-8708-5C95D7726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342" y="3287969"/>
              <a:ext cx="5629632" cy="584784"/>
            </a:xfrm>
            <a:prstGeom prst="rect">
              <a:avLst/>
            </a:prstGeom>
          </p:spPr>
        </p:pic>
        <p:pic>
          <p:nvPicPr>
            <p:cNvPr id="84" name="Resim 83">
              <a:extLst>
                <a:ext uri="{FF2B5EF4-FFF2-40B4-BE49-F238E27FC236}">
                  <a16:creationId xmlns:a16="http://schemas.microsoft.com/office/drawing/2014/main" id="{BF0B01BC-F5C4-FC47-8FA0-A07B5C31F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62166" y="3329274"/>
              <a:ext cx="1400021" cy="359727"/>
            </a:xfrm>
            <a:prstGeom prst="rect">
              <a:avLst/>
            </a:prstGeom>
          </p:spPr>
        </p:pic>
        <p:pic>
          <p:nvPicPr>
            <p:cNvPr id="85" name="Resim 84">
              <a:extLst>
                <a:ext uri="{FF2B5EF4-FFF2-40B4-BE49-F238E27FC236}">
                  <a16:creationId xmlns:a16="http://schemas.microsoft.com/office/drawing/2014/main" id="{1AB21FB1-8930-C948-97D9-2CD672833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62168" y="3977568"/>
              <a:ext cx="1234739" cy="359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8942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/>
              <a:t>Reward function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13</a:t>
            </a:fld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İçerik Yer Tutucusu 52">
                <a:extLst>
                  <a:ext uri="{FF2B5EF4-FFF2-40B4-BE49-F238E27FC236}">
                    <a16:creationId xmlns:a16="http://schemas.microsoft.com/office/drawing/2014/main" id="{928F0454-CEFA-CD45-B2B8-407A536145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776" y="1160074"/>
                <a:ext cx="8421688" cy="24976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dirty="0">
                    <a:ea typeface="Cambria Math" charset="0"/>
                    <a:cs typeface="Cambria Math" charset="0"/>
                  </a:rPr>
                  <a:t>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s</m:t>
                    </m:r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. </m:t>
                            </m:r>
                            <m:func>
                              <m:func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𝑤</m:t>
                                </m:r>
                              </m:e>
                            </m:func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       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  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𝑒𝑝𝑖𝑠𝑜𝑑𝑒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𝑟𝑢𝑛𝑛𝑖𝑛𝑔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−10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               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                  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𝑐𝑜𝑙𝑙𝑖𝑠𝑖𝑜𝑛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14000"/>
                  </a:lnSpc>
                </a:pPr>
                <a:endParaRPr lang="en-US" dirty="0"/>
              </a:p>
              <a:p>
                <a:pPr>
                  <a:lnSpc>
                    <a:spcPct val="114000"/>
                  </a:lnSpc>
                </a:pPr>
                <a:r>
                  <a:rPr lang="en-US" dirty="0"/>
                  <a:t>Aims of the reward function;</a:t>
                </a:r>
              </a:p>
              <a:p>
                <a:pPr lvl="1">
                  <a:lnSpc>
                    <a:spcPct val="114000"/>
                  </a:lnSpc>
                </a:pPr>
                <a:r>
                  <a:rPr lang="en-US" dirty="0"/>
                  <a:t>Navigate as fast as possible without any collision</a:t>
                </a:r>
              </a:p>
              <a:p>
                <a:pPr lvl="1">
                  <a:lnSpc>
                    <a:spcPct val="114000"/>
                  </a:lnSpc>
                </a:pPr>
                <a:r>
                  <a:rPr lang="en-US" dirty="0"/>
                  <a:t>Cosine term penalizes meaningless rotation</a:t>
                </a:r>
              </a:p>
              <a:p>
                <a:pPr lvl="1">
                  <a:lnSpc>
                    <a:spcPct val="114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53" name="İçerik Yer Tutucusu 52">
                <a:extLst>
                  <a:ext uri="{FF2B5EF4-FFF2-40B4-BE49-F238E27FC236}">
                    <a16:creationId xmlns:a16="http://schemas.microsoft.com/office/drawing/2014/main" id="{928F0454-CEFA-CD45-B2B8-407A536145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776" y="1160074"/>
                <a:ext cx="8421688" cy="2497671"/>
              </a:xfrm>
              <a:prstGeom prst="rect">
                <a:avLst/>
              </a:prstGeom>
              <a:blipFill>
                <a:blip r:embed="rId3"/>
                <a:stretch>
                  <a:fillRect l="-3313" t="-56566" b="-23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592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9DA5D433-8F89-5D47-9010-1DFFBE9E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266091"/>
            <a:ext cx="8421688" cy="5041943"/>
          </a:xfrm>
        </p:spPr>
        <p:txBody>
          <a:bodyPr>
            <a:normAutofit/>
          </a:bodyPr>
          <a:lstStyle/>
          <a:p>
            <a:r>
              <a:rPr lang="en-US" sz="2400" dirty="0"/>
              <a:t>Algorithms;</a:t>
            </a:r>
          </a:p>
          <a:p>
            <a:pPr lvl="1"/>
            <a:r>
              <a:rPr lang="en-US" sz="2000" dirty="0"/>
              <a:t>Q-Learning with eligibility traces</a:t>
            </a:r>
          </a:p>
          <a:p>
            <a:pPr lvl="2"/>
            <a:r>
              <a:rPr lang="en-US" sz="1800" dirty="0"/>
              <a:t>Q-table</a:t>
            </a:r>
          </a:p>
          <a:p>
            <a:pPr lvl="2"/>
            <a:r>
              <a:rPr lang="en-US" sz="1800" dirty="0"/>
              <a:t>LVFA</a:t>
            </a:r>
          </a:p>
          <a:p>
            <a:pPr lvl="1"/>
            <a:r>
              <a:rPr lang="en-US" sz="2000" dirty="0"/>
              <a:t>SARSA with eligibility traces</a:t>
            </a:r>
          </a:p>
          <a:p>
            <a:pPr lvl="2"/>
            <a:r>
              <a:rPr lang="en-US" sz="1800" dirty="0"/>
              <a:t>Q-table</a:t>
            </a:r>
          </a:p>
          <a:p>
            <a:pPr lvl="2"/>
            <a:r>
              <a:rPr lang="en-US" sz="1800" dirty="0"/>
              <a:t>LVFA</a:t>
            </a:r>
          </a:p>
          <a:p>
            <a:r>
              <a:rPr lang="en-US" sz="2400" dirty="0"/>
              <a:t>Policies;</a:t>
            </a:r>
          </a:p>
          <a:p>
            <a:pPr lvl="1"/>
            <a:r>
              <a:rPr lang="en-US" sz="2000" dirty="0"/>
              <a:t>Greedy</a:t>
            </a:r>
          </a:p>
          <a:p>
            <a:pPr lvl="1"/>
            <a:r>
              <a:rPr lang="en-US" sz="2000" dirty="0"/>
              <a:t>Eps-greedy</a:t>
            </a:r>
          </a:p>
          <a:p>
            <a:pPr lvl="1"/>
            <a:r>
              <a:rPr lang="en-US" sz="2000" dirty="0" err="1"/>
              <a:t>Softmax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Reinforcement Learning </a:t>
            </a:r>
            <a:r>
              <a:rPr lang="de-DE" sz="2800" dirty="0" err="1"/>
              <a:t>approaches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14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8073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9DA5D433-8F89-5D47-9010-1DFFBE9E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6" y="726639"/>
            <a:ext cx="8421688" cy="504194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Simple 2D simulator “</a:t>
            </a:r>
            <a:r>
              <a:rPr lang="en-US" b="1" dirty="0"/>
              <a:t>Stage</a:t>
            </a:r>
            <a:r>
              <a:rPr lang="en-US" dirty="0"/>
              <a:t>” is exploited to reduce unnecessary computational overhead.</a:t>
            </a:r>
          </a:p>
          <a:p>
            <a:pPr lvl="1"/>
            <a:r>
              <a:rPr lang="en-US" dirty="0"/>
              <a:t>Apply </a:t>
            </a:r>
            <a:r>
              <a:rPr lang="en-US" b="1" dirty="0"/>
              <a:t>domain randomization </a:t>
            </a:r>
            <a:r>
              <a:rPr lang="en-US" dirty="0"/>
              <a:t>technique to generalize the policy during training;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800" dirty="0"/>
              <a:t>Training the agent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15</a:t>
            </a:fld>
            <a:endParaRPr lang="de-DE" noProof="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5A054B5-F47F-6C44-A0F8-5A0FD9739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77272"/>
            <a:ext cx="6617367" cy="416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19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9DA5D433-8F89-5D47-9010-1DFFBE9E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6" y="948008"/>
            <a:ext cx="8421688" cy="1768657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Lidar Filter</a:t>
            </a:r>
          </a:p>
          <a:p>
            <a:pPr lvl="2"/>
            <a:r>
              <a:rPr lang="en-US" dirty="0"/>
              <a:t>A simple filter which observes last N consecutive lidar measurements to replace unreliable laser hits of the last measurement with the reliable ones from the previous measurements.</a:t>
            </a:r>
          </a:p>
          <a:p>
            <a:pPr lvl="1"/>
            <a:r>
              <a:rPr lang="en-US" b="1" dirty="0"/>
              <a:t>Sensor Model 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TODO</a:t>
            </a:r>
            <a:r>
              <a:rPr lang="en-US" dirty="0"/>
              <a:t>: Uzair)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/>
              <a:t>Improvements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run</a:t>
            </a:r>
            <a:r>
              <a:rPr lang="de-DE" sz="2800" dirty="0"/>
              <a:t> real </a:t>
            </a:r>
            <a:r>
              <a:rPr lang="de-DE" sz="2800" dirty="0" err="1"/>
              <a:t>turtlebot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16</a:t>
            </a:fld>
            <a:endParaRPr lang="de-DE" noProof="0" dirty="0"/>
          </a:p>
        </p:txBody>
      </p:sp>
      <p:grpSp>
        <p:nvGrpSpPr>
          <p:cNvPr id="30" name="Grup 29">
            <a:extLst>
              <a:ext uri="{FF2B5EF4-FFF2-40B4-BE49-F238E27FC236}">
                <a16:creationId xmlns:a16="http://schemas.microsoft.com/office/drawing/2014/main" id="{4D1C0F9C-8613-1047-BEDE-F2E7CC085376}"/>
              </a:ext>
            </a:extLst>
          </p:cNvPr>
          <p:cNvGrpSpPr/>
          <p:nvPr/>
        </p:nvGrpSpPr>
        <p:grpSpPr>
          <a:xfrm>
            <a:off x="2505779" y="2716664"/>
            <a:ext cx="4213073" cy="3562661"/>
            <a:chOff x="3438169" y="1123318"/>
            <a:chExt cx="5503580" cy="5117589"/>
          </a:xfrm>
        </p:grpSpPr>
        <p:sp>
          <p:nvSpPr>
            <p:cNvPr id="31" name="Metin kutusu 30">
              <a:extLst>
                <a:ext uri="{FF2B5EF4-FFF2-40B4-BE49-F238E27FC236}">
                  <a16:creationId xmlns:a16="http://schemas.microsoft.com/office/drawing/2014/main" id="{032AC398-3D4C-2B4C-A3A9-3B37915DDBD3}"/>
                </a:ext>
              </a:extLst>
            </p:cNvPr>
            <p:cNvSpPr txBox="1"/>
            <p:nvPr/>
          </p:nvSpPr>
          <p:spPr>
            <a:xfrm>
              <a:off x="4300252" y="3708887"/>
              <a:ext cx="41720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32" name="Metin kutusu 31">
              <a:extLst>
                <a:ext uri="{FF2B5EF4-FFF2-40B4-BE49-F238E27FC236}">
                  <a16:creationId xmlns:a16="http://schemas.microsoft.com/office/drawing/2014/main" id="{503B2098-C04F-2847-A899-A78F374775B5}"/>
                </a:ext>
              </a:extLst>
            </p:cNvPr>
            <p:cNvSpPr txBox="1"/>
            <p:nvPr/>
          </p:nvSpPr>
          <p:spPr>
            <a:xfrm>
              <a:off x="4300252" y="2410450"/>
              <a:ext cx="41720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31917F2C-9067-724A-9F6E-88411D062A3D}"/>
                </a:ext>
              </a:extLst>
            </p:cNvPr>
            <p:cNvSpPr txBox="1"/>
            <p:nvPr/>
          </p:nvSpPr>
          <p:spPr>
            <a:xfrm>
              <a:off x="5406328" y="2964473"/>
              <a:ext cx="41720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4" name="Metin kutusu 33">
              <a:extLst>
                <a:ext uri="{FF2B5EF4-FFF2-40B4-BE49-F238E27FC236}">
                  <a16:creationId xmlns:a16="http://schemas.microsoft.com/office/drawing/2014/main" id="{965BEA4D-0CE3-D04F-9433-40561538862F}"/>
                </a:ext>
              </a:extLst>
            </p:cNvPr>
            <p:cNvSpPr txBox="1"/>
            <p:nvPr/>
          </p:nvSpPr>
          <p:spPr>
            <a:xfrm>
              <a:off x="6661689" y="2410450"/>
              <a:ext cx="41720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5" name="Metin kutusu 34">
              <a:extLst>
                <a:ext uri="{FF2B5EF4-FFF2-40B4-BE49-F238E27FC236}">
                  <a16:creationId xmlns:a16="http://schemas.microsoft.com/office/drawing/2014/main" id="{3301A36A-6412-B647-ADAA-717701CEAF19}"/>
                </a:ext>
              </a:extLst>
            </p:cNvPr>
            <p:cNvSpPr txBox="1"/>
            <p:nvPr/>
          </p:nvSpPr>
          <p:spPr>
            <a:xfrm>
              <a:off x="6661689" y="3689252"/>
              <a:ext cx="41720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6" name="Metin kutusu 35">
              <a:extLst>
                <a:ext uri="{FF2B5EF4-FFF2-40B4-BE49-F238E27FC236}">
                  <a16:creationId xmlns:a16="http://schemas.microsoft.com/office/drawing/2014/main" id="{1DD89695-E47C-C84B-92A8-040969F8FB2F}"/>
                </a:ext>
              </a:extLst>
            </p:cNvPr>
            <p:cNvSpPr txBox="1"/>
            <p:nvPr/>
          </p:nvSpPr>
          <p:spPr>
            <a:xfrm>
              <a:off x="3748008" y="4968055"/>
              <a:ext cx="41720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37" name="Metin kutusu 36">
              <a:extLst>
                <a:ext uri="{FF2B5EF4-FFF2-40B4-BE49-F238E27FC236}">
                  <a16:creationId xmlns:a16="http://schemas.microsoft.com/office/drawing/2014/main" id="{F534D273-C0A3-7F4C-92FD-3230F748C23B}"/>
                </a:ext>
              </a:extLst>
            </p:cNvPr>
            <p:cNvSpPr txBox="1"/>
            <p:nvPr/>
          </p:nvSpPr>
          <p:spPr>
            <a:xfrm>
              <a:off x="3726636" y="5461207"/>
              <a:ext cx="5215113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Measurements from the room -1981 to train the sensor model</a:t>
              </a:r>
            </a:p>
          </p:txBody>
        </p:sp>
        <p:cxnSp>
          <p:nvCxnSpPr>
            <p:cNvPr id="38" name="Düz Bağlayıcı 37">
              <a:extLst>
                <a:ext uri="{FF2B5EF4-FFF2-40B4-BE49-F238E27FC236}">
                  <a16:creationId xmlns:a16="http://schemas.microsoft.com/office/drawing/2014/main" id="{872D02FA-6043-F446-8825-868AD1FE71FD}"/>
                </a:ext>
              </a:extLst>
            </p:cNvPr>
            <p:cNvCxnSpPr>
              <a:cxnSpLocks/>
            </p:cNvCxnSpPr>
            <p:nvPr/>
          </p:nvCxnSpPr>
          <p:spPr>
            <a:xfrm>
              <a:off x="3459670" y="1126435"/>
              <a:ext cx="476472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Düz Bağlayıcı 38">
              <a:extLst>
                <a:ext uri="{FF2B5EF4-FFF2-40B4-BE49-F238E27FC236}">
                  <a16:creationId xmlns:a16="http://schemas.microsoft.com/office/drawing/2014/main" id="{78167E06-CE29-6446-B67C-E2CE13DEF516}"/>
                </a:ext>
              </a:extLst>
            </p:cNvPr>
            <p:cNvCxnSpPr>
              <a:cxnSpLocks/>
            </p:cNvCxnSpPr>
            <p:nvPr/>
          </p:nvCxnSpPr>
          <p:spPr>
            <a:xfrm>
              <a:off x="8213977" y="1123318"/>
              <a:ext cx="0" cy="341555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Düz Bağlayıcı 39">
              <a:extLst>
                <a:ext uri="{FF2B5EF4-FFF2-40B4-BE49-F238E27FC236}">
                  <a16:creationId xmlns:a16="http://schemas.microsoft.com/office/drawing/2014/main" id="{678CA85E-D3C0-3048-8F47-1B7CC12F005C}"/>
                </a:ext>
              </a:extLst>
            </p:cNvPr>
            <p:cNvCxnSpPr>
              <a:cxnSpLocks/>
            </p:cNvCxnSpPr>
            <p:nvPr/>
          </p:nvCxnSpPr>
          <p:spPr>
            <a:xfrm>
              <a:off x="7046686" y="4538870"/>
              <a:ext cx="1167291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Düz Bağlayıcı 40">
              <a:extLst>
                <a:ext uri="{FF2B5EF4-FFF2-40B4-BE49-F238E27FC236}">
                  <a16:creationId xmlns:a16="http://schemas.microsoft.com/office/drawing/2014/main" id="{4D53FA64-AC4A-D94A-99F9-29E004D34D63}"/>
                </a:ext>
              </a:extLst>
            </p:cNvPr>
            <p:cNvCxnSpPr>
              <a:cxnSpLocks/>
            </p:cNvCxnSpPr>
            <p:nvPr/>
          </p:nvCxnSpPr>
          <p:spPr>
            <a:xfrm>
              <a:off x="7046686" y="4538870"/>
              <a:ext cx="0" cy="2767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Düz Bağlayıcı 41">
              <a:extLst>
                <a:ext uri="{FF2B5EF4-FFF2-40B4-BE49-F238E27FC236}">
                  <a16:creationId xmlns:a16="http://schemas.microsoft.com/office/drawing/2014/main" id="{A57C7E38-F3A3-C44C-A744-77A748FC347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12567"/>
              <a:ext cx="95068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Düz Bağlayıcı 42">
              <a:extLst>
                <a:ext uri="{FF2B5EF4-FFF2-40B4-BE49-F238E27FC236}">
                  <a16:creationId xmlns:a16="http://schemas.microsoft.com/office/drawing/2014/main" id="{AE77799D-CA98-064C-8740-E3FA722B7DC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12567"/>
              <a:ext cx="0" cy="52482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Düz Bağlayıcı 43">
              <a:extLst>
                <a:ext uri="{FF2B5EF4-FFF2-40B4-BE49-F238E27FC236}">
                  <a16:creationId xmlns:a16="http://schemas.microsoft.com/office/drawing/2014/main" id="{8D670D8E-8F1F-5744-8575-A8B2D4A051A6}"/>
                </a:ext>
              </a:extLst>
            </p:cNvPr>
            <p:cNvCxnSpPr>
              <a:cxnSpLocks/>
            </p:cNvCxnSpPr>
            <p:nvPr/>
          </p:nvCxnSpPr>
          <p:spPr>
            <a:xfrm>
              <a:off x="3670527" y="5337388"/>
              <a:ext cx="242547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2CCA08E6-30E5-7A4E-84EE-A498C1A08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1120" y="4376057"/>
              <a:ext cx="14923" cy="96133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Düz Bağlayıcı 45">
              <a:extLst>
                <a:ext uri="{FF2B5EF4-FFF2-40B4-BE49-F238E27FC236}">
                  <a16:creationId xmlns:a16="http://schemas.microsoft.com/office/drawing/2014/main" id="{89B33F29-DF4F-1F44-B208-25FDFDE1FF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8169" y="4376057"/>
              <a:ext cx="288467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Düz Bağlayıcı 46">
              <a:extLst>
                <a:ext uri="{FF2B5EF4-FFF2-40B4-BE49-F238E27FC236}">
                  <a16:creationId xmlns:a16="http://schemas.microsoft.com/office/drawing/2014/main" id="{644AF4C6-EE01-3743-8928-D6970A668AE0}"/>
                </a:ext>
              </a:extLst>
            </p:cNvPr>
            <p:cNvCxnSpPr>
              <a:cxnSpLocks/>
            </p:cNvCxnSpPr>
            <p:nvPr/>
          </p:nvCxnSpPr>
          <p:spPr>
            <a:xfrm>
              <a:off x="3459670" y="1123318"/>
              <a:ext cx="0" cy="32527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B16F9C0-3ECC-9644-8117-52602891EE52}"/>
                </a:ext>
              </a:extLst>
            </p:cNvPr>
            <p:cNvSpPr/>
            <p:nvPr/>
          </p:nvSpPr>
          <p:spPr>
            <a:xfrm>
              <a:off x="3713505" y="1269494"/>
              <a:ext cx="234668" cy="226274"/>
            </a:xfrm>
            <a:prstGeom prst="ellips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Yuvarlatılmış Dikdörtgen 48">
              <a:extLst>
                <a:ext uri="{FF2B5EF4-FFF2-40B4-BE49-F238E27FC236}">
                  <a16:creationId xmlns:a16="http://schemas.microsoft.com/office/drawing/2014/main" id="{7ACC5CF6-A2AC-0D42-9259-57620FA9CE26}"/>
                </a:ext>
              </a:extLst>
            </p:cNvPr>
            <p:cNvSpPr/>
            <p:nvPr/>
          </p:nvSpPr>
          <p:spPr>
            <a:xfrm>
              <a:off x="4410142" y="2385605"/>
              <a:ext cx="86672" cy="6411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Yuvarlatılmış Dikdörtgen 49">
              <a:extLst>
                <a:ext uri="{FF2B5EF4-FFF2-40B4-BE49-F238E27FC236}">
                  <a16:creationId xmlns:a16="http://schemas.microsoft.com/office/drawing/2014/main" id="{4A024941-4006-374A-9F83-0E6C231F51FE}"/>
                </a:ext>
              </a:extLst>
            </p:cNvPr>
            <p:cNvSpPr/>
            <p:nvPr/>
          </p:nvSpPr>
          <p:spPr>
            <a:xfrm>
              <a:off x="6769196" y="2394362"/>
              <a:ext cx="86672" cy="6411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Yuvarlatılmış Dikdörtgen 50">
              <a:extLst>
                <a:ext uri="{FF2B5EF4-FFF2-40B4-BE49-F238E27FC236}">
                  <a16:creationId xmlns:a16="http://schemas.microsoft.com/office/drawing/2014/main" id="{D37C6625-CDD0-874B-B949-FEF95D507196}"/>
                </a:ext>
              </a:extLst>
            </p:cNvPr>
            <p:cNvSpPr/>
            <p:nvPr/>
          </p:nvSpPr>
          <p:spPr>
            <a:xfrm>
              <a:off x="6758457" y="3694345"/>
              <a:ext cx="86672" cy="6411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Yuvarlatılmış Dikdörtgen 51">
              <a:extLst>
                <a:ext uri="{FF2B5EF4-FFF2-40B4-BE49-F238E27FC236}">
                  <a16:creationId xmlns:a16="http://schemas.microsoft.com/office/drawing/2014/main" id="{F532EAE1-31DC-5E4F-8C19-A7CAD97CE543}"/>
                </a:ext>
              </a:extLst>
            </p:cNvPr>
            <p:cNvSpPr/>
            <p:nvPr/>
          </p:nvSpPr>
          <p:spPr>
            <a:xfrm>
              <a:off x="5513834" y="2907272"/>
              <a:ext cx="86672" cy="6411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Yuvarlatılmış Dikdörtgen 52">
              <a:extLst>
                <a:ext uri="{FF2B5EF4-FFF2-40B4-BE49-F238E27FC236}">
                  <a16:creationId xmlns:a16="http://schemas.microsoft.com/office/drawing/2014/main" id="{06B95BE5-6E8C-CF48-9D1C-8F7FB1C75AF3}"/>
                </a:ext>
              </a:extLst>
            </p:cNvPr>
            <p:cNvSpPr/>
            <p:nvPr/>
          </p:nvSpPr>
          <p:spPr>
            <a:xfrm>
              <a:off x="4432800" y="3708215"/>
              <a:ext cx="86672" cy="6411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Yuvarlatılmış Dikdörtgen 53">
              <a:extLst>
                <a:ext uri="{FF2B5EF4-FFF2-40B4-BE49-F238E27FC236}">
                  <a16:creationId xmlns:a16="http://schemas.microsoft.com/office/drawing/2014/main" id="{7D2760DE-5A57-6D44-B8B4-4CE307C925C1}"/>
                </a:ext>
              </a:extLst>
            </p:cNvPr>
            <p:cNvSpPr/>
            <p:nvPr/>
          </p:nvSpPr>
          <p:spPr>
            <a:xfrm>
              <a:off x="3744167" y="5238712"/>
              <a:ext cx="86672" cy="6411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849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9DA5D433-8F89-5D47-9010-1DFFBE9E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6" y="948008"/>
            <a:ext cx="8421688" cy="566467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Sensor Model results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/>
              <a:t>Improvements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run</a:t>
            </a:r>
            <a:r>
              <a:rPr lang="de-DE" sz="2800" dirty="0"/>
              <a:t> real </a:t>
            </a:r>
            <a:r>
              <a:rPr lang="de-DE" sz="2800" dirty="0" err="1"/>
              <a:t>turtlebot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17</a:t>
            </a:fld>
            <a:endParaRPr lang="de-DE" noProof="0" dirty="0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B08D211B-7CE6-BC49-9E2A-5A5D4E741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303"/>
            <a:ext cx="4441824" cy="3357562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A66F1F83-FFFE-4741-8122-30277E3B4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825" y="1231241"/>
            <a:ext cx="4697416" cy="334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01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/>
              <a:t>Improvements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run</a:t>
            </a:r>
            <a:r>
              <a:rPr lang="de-DE" sz="2800" dirty="0"/>
              <a:t> real </a:t>
            </a:r>
            <a:r>
              <a:rPr lang="de-DE" sz="2800" dirty="0" err="1"/>
              <a:t>turtlebot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18</a:t>
            </a:fld>
            <a:endParaRPr lang="de-DE" noProof="0" dirty="0"/>
          </a:p>
        </p:txBody>
      </p:sp>
      <p:pic>
        <p:nvPicPr>
          <p:cNvPr id="55" name="Resim 54">
            <a:extLst>
              <a:ext uri="{FF2B5EF4-FFF2-40B4-BE49-F238E27FC236}">
                <a16:creationId xmlns:a16="http://schemas.microsoft.com/office/drawing/2014/main" id="{8972BA55-19A9-5D46-A715-DC1988979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241"/>
            <a:ext cx="4722855" cy="3148570"/>
          </a:xfrm>
          <a:prstGeom prst="rect">
            <a:avLst/>
          </a:prstGeom>
        </p:spPr>
      </p:pic>
      <p:pic>
        <p:nvPicPr>
          <p:cNvPr id="56" name="Resim 55">
            <a:extLst>
              <a:ext uri="{FF2B5EF4-FFF2-40B4-BE49-F238E27FC236}">
                <a16:creationId xmlns:a16="http://schemas.microsoft.com/office/drawing/2014/main" id="{7C55FC3E-2B77-FA44-8823-D2CF94A8C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74" y="1231241"/>
            <a:ext cx="4645826" cy="325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68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/>
              <a:t>Improvements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run</a:t>
            </a:r>
            <a:r>
              <a:rPr lang="de-DE" sz="2800" dirty="0"/>
              <a:t> real </a:t>
            </a:r>
            <a:r>
              <a:rPr lang="de-DE" sz="2800" dirty="0" err="1"/>
              <a:t>turtlebot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19</a:t>
            </a:fld>
            <a:endParaRPr lang="de-DE" noProof="0" dirty="0"/>
          </a:p>
        </p:txBody>
      </p:sp>
      <p:pic>
        <p:nvPicPr>
          <p:cNvPr id="55" name="Resim 54">
            <a:extLst>
              <a:ext uri="{FF2B5EF4-FFF2-40B4-BE49-F238E27FC236}">
                <a16:creationId xmlns:a16="http://schemas.microsoft.com/office/drawing/2014/main" id="{96A18C75-AA36-2849-8A20-81BD1F672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" y="1228297"/>
            <a:ext cx="4721214" cy="3147476"/>
          </a:xfrm>
          <a:prstGeom prst="rect">
            <a:avLst/>
          </a:prstGeom>
        </p:spPr>
      </p:pic>
      <p:pic>
        <p:nvPicPr>
          <p:cNvPr id="56" name="Resim 55">
            <a:extLst>
              <a:ext uri="{FF2B5EF4-FFF2-40B4-BE49-F238E27FC236}">
                <a16:creationId xmlns:a16="http://schemas.microsoft.com/office/drawing/2014/main" id="{0CEA56D7-6FA5-B44B-B8B9-3316F62AC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28" y="1117525"/>
            <a:ext cx="4887372" cy="325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3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8776" y="993949"/>
            <a:ext cx="3104792" cy="4235597"/>
          </a:xfrm>
        </p:spPr>
        <p:txBody>
          <a:bodyPr>
            <a:normAutofit/>
          </a:bodyPr>
          <a:lstStyle/>
          <a:p>
            <a:r>
              <a:rPr lang="en-GB" dirty="0"/>
              <a:t>Project Objective</a:t>
            </a:r>
          </a:p>
          <a:p>
            <a:r>
              <a:rPr lang="en-GB" dirty="0"/>
              <a:t>Completed Works</a:t>
            </a:r>
          </a:p>
          <a:p>
            <a:pPr lvl="1"/>
            <a:r>
              <a:rPr lang="en-GB" dirty="0"/>
              <a:t>State &amp; Action spaces</a:t>
            </a:r>
          </a:p>
          <a:p>
            <a:pPr lvl="1"/>
            <a:r>
              <a:rPr lang="en-GB" dirty="0"/>
              <a:t>Approaches</a:t>
            </a:r>
          </a:p>
          <a:p>
            <a:pPr lvl="1"/>
            <a:r>
              <a:rPr lang="en-GB" dirty="0"/>
              <a:t>Results</a:t>
            </a:r>
          </a:p>
          <a:p>
            <a:r>
              <a:rPr lang="en-GB" dirty="0"/>
              <a:t>Conclusion &amp; Further Improvements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Table </a:t>
            </a:r>
            <a:r>
              <a:rPr lang="de-DE" sz="2800" dirty="0" err="1"/>
              <a:t>of</a:t>
            </a:r>
            <a:r>
              <a:rPr lang="de-DE" sz="2800" dirty="0"/>
              <a:t> Contents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08181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/>
              <a:t>Improvements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run</a:t>
            </a:r>
            <a:r>
              <a:rPr lang="de-DE" sz="2800" dirty="0"/>
              <a:t> real </a:t>
            </a:r>
            <a:r>
              <a:rPr lang="de-DE" sz="2800" dirty="0" err="1"/>
              <a:t>turtlebot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20</a:t>
            </a:fld>
            <a:endParaRPr lang="de-DE" noProof="0" dirty="0"/>
          </a:p>
        </p:txBody>
      </p:sp>
      <p:pic>
        <p:nvPicPr>
          <p:cNvPr id="55" name="Resim 54">
            <a:extLst>
              <a:ext uri="{FF2B5EF4-FFF2-40B4-BE49-F238E27FC236}">
                <a16:creationId xmlns:a16="http://schemas.microsoft.com/office/drawing/2014/main" id="{C895C27A-DCC7-604F-8E83-E87924F3B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61" y="971549"/>
            <a:ext cx="6203155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36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9DA5D433-8F89-5D47-9010-1DFFBE9E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266091"/>
            <a:ext cx="8421688" cy="5041943"/>
          </a:xfrm>
        </p:spPr>
        <p:txBody>
          <a:bodyPr>
            <a:normAutofit/>
          </a:bodyPr>
          <a:lstStyle/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21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19619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9DA5D433-8F89-5D47-9010-1DFFBE9E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266091"/>
            <a:ext cx="8421688" cy="5041943"/>
          </a:xfrm>
        </p:spPr>
        <p:txBody>
          <a:bodyPr>
            <a:normAutofit/>
          </a:bodyPr>
          <a:lstStyle/>
          <a:p>
            <a:pPr lvl="1"/>
            <a:r>
              <a:rPr lang="en-US"/>
              <a:t>Simulation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79388" lvl="1" indent="0">
              <a:buNone/>
            </a:pPr>
            <a:endParaRPr lang="en-US" dirty="0"/>
          </a:p>
          <a:p>
            <a:pPr lvl="1"/>
            <a:r>
              <a:rPr lang="en-US" dirty="0"/>
              <a:t>Real world</a:t>
            </a:r>
          </a:p>
          <a:p>
            <a:pPr lvl="2"/>
            <a:r>
              <a:rPr lang="en-US" dirty="0"/>
              <a:t>Attempt 1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Attempt 2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Attempt 2 different perspective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/>
              <a:t>Demonstrations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22</a:t>
            </a:fld>
            <a:endParaRPr lang="de-DE" noProof="0" dirty="0"/>
          </a:p>
        </p:txBody>
      </p:sp>
      <p:sp>
        <p:nvSpPr>
          <p:cNvPr id="5" name="Rechteck 1">
            <a:extLst>
              <a:ext uri="{FF2B5EF4-FFF2-40B4-BE49-F238E27FC236}">
                <a16:creationId xmlns:a16="http://schemas.microsoft.com/office/drawing/2014/main" id="{61BF516A-AA7B-BF43-B856-C571E214BE09}"/>
              </a:ext>
            </a:extLst>
          </p:cNvPr>
          <p:cNvSpPr/>
          <p:nvPr/>
        </p:nvSpPr>
        <p:spPr>
          <a:xfrm>
            <a:off x="1896697" y="1770464"/>
            <a:ext cx="4348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3"/>
              </a:rPr>
              <a:t>https://youtu.be/tGrZRYJZ-YE </a:t>
            </a:r>
            <a:endParaRPr lang="en-US" sz="2400" dirty="0"/>
          </a:p>
        </p:txBody>
      </p:sp>
      <p:sp>
        <p:nvSpPr>
          <p:cNvPr id="7" name="Rechteck 1">
            <a:extLst>
              <a:ext uri="{FF2B5EF4-FFF2-40B4-BE49-F238E27FC236}">
                <a16:creationId xmlns:a16="http://schemas.microsoft.com/office/drawing/2014/main" id="{672930AB-45D5-7547-81D5-58B6B50F529C}"/>
              </a:ext>
            </a:extLst>
          </p:cNvPr>
          <p:cNvSpPr/>
          <p:nvPr/>
        </p:nvSpPr>
        <p:spPr>
          <a:xfrm>
            <a:off x="1896697" y="3198167"/>
            <a:ext cx="4530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err="1">
                <a:hlinkClick r:id="rId4"/>
              </a:rPr>
              <a:t>youtu.be</a:t>
            </a:r>
            <a:r>
              <a:rPr lang="en-US" sz="2400" dirty="0">
                <a:hlinkClick r:id="rId4"/>
              </a:rPr>
              <a:t>/kJCo0gmgGCw</a:t>
            </a:r>
            <a:endParaRPr lang="en-US" sz="2400" dirty="0"/>
          </a:p>
        </p:txBody>
      </p:sp>
      <p:sp>
        <p:nvSpPr>
          <p:cNvPr id="8" name="Rechteck 1">
            <a:extLst>
              <a:ext uri="{FF2B5EF4-FFF2-40B4-BE49-F238E27FC236}">
                <a16:creationId xmlns:a16="http://schemas.microsoft.com/office/drawing/2014/main" id="{087B8AFD-AA2C-D04D-9669-A1A5B6AD891D}"/>
              </a:ext>
            </a:extLst>
          </p:cNvPr>
          <p:cNvSpPr/>
          <p:nvPr/>
        </p:nvSpPr>
        <p:spPr>
          <a:xfrm>
            <a:off x="1896697" y="3737619"/>
            <a:ext cx="4530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5"/>
              </a:rPr>
              <a:t>https://</a:t>
            </a:r>
            <a:r>
              <a:rPr lang="en-US" sz="2400" dirty="0" err="1">
                <a:hlinkClick r:id="rId5"/>
              </a:rPr>
              <a:t>youtu.be</a:t>
            </a:r>
            <a:r>
              <a:rPr lang="en-US" sz="2400" dirty="0">
                <a:hlinkClick r:id="rId5"/>
              </a:rPr>
              <a:t>/XOWhKis15BE</a:t>
            </a:r>
            <a:endParaRPr lang="en-US" sz="2400" dirty="0"/>
          </a:p>
        </p:txBody>
      </p:sp>
      <p:sp>
        <p:nvSpPr>
          <p:cNvPr id="9" name="Rechteck 1">
            <a:extLst>
              <a:ext uri="{FF2B5EF4-FFF2-40B4-BE49-F238E27FC236}">
                <a16:creationId xmlns:a16="http://schemas.microsoft.com/office/drawing/2014/main" id="{829662E5-081A-0149-A41C-265F0C7FA85E}"/>
              </a:ext>
            </a:extLst>
          </p:cNvPr>
          <p:cNvSpPr/>
          <p:nvPr/>
        </p:nvSpPr>
        <p:spPr>
          <a:xfrm>
            <a:off x="1896697" y="4561161"/>
            <a:ext cx="4152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6"/>
              </a:rPr>
              <a:t>https://</a:t>
            </a:r>
            <a:r>
              <a:rPr lang="en-US" sz="2400" dirty="0" err="1">
                <a:hlinkClick r:id="rId6"/>
              </a:rPr>
              <a:t>youtu.be</a:t>
            </a:r>
            <a:r>
              <a:rPr lang="en-US" sz="2400" dirty="0">
                <a:hlinkClick r:id="rId6"/>
              </a:rPr>
              <a:t>/Yj-vVpthBO0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0980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80204"/>
            <a:ext cx="3789432" cy="378943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8775" y="367145"/>
            <a:ext cx="7163375" cy="360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358775" y="1276309"/>
            <a:ext cx="8421688" cy="4991291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4000" dirty="0"/>
              <a:t>	</a:t>
            </a:r>
            <a:r>
              <a:rPr lang="de-DE" sz="4000" dirty="0" err="1"/>
              <a:t>Questions</a:t>
            </a:r>
            <a:r>
              <a:rPr lang="de-DE" sz="4000" dirty="0"/>
              <a:t>?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984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 9"/>
          <p:cNvGrpSpPr/>
          <p:nvPr/>
        </p:nvGrpSpPr>
        <p:grpSpPr>
          <a:xfrm>
            <a:off x="686993" y="1373318"/>
            <a:ext cx="5128613" cy="3652111"/>
            <a:chOff x="1742323" y="914399"/>
            <a:chExt cx="6838151" cy="4869481"/>
          </a:xfrm>
        </p:grpSpPr>
        <p:grpSp>
          <p:nvGrpSpPr>
            <p:cNvPr id="7" name="Grup 6"/>
            <p:cNvGrpSpPr/>
            <p:nvPr/>
          </p:nvGrpSpPr>
          <p:grpSpPr>
            <a:xfrm>
              <a:off x="1742323" y="914399"/>
              <a:ext cx="6838151" cy="4869481"/>
              <a:chOff x="1295756" y="-279186"/>
              <a:chExt cx="7634971" cy="5297523"/>
            </a:xfrm>
          </p:grpSpPr>
          <p:sp>
            <p:nvSpPr>
              <p:cNvPr id="54" name="Paralelkenar 1"/>
              <p:cNvSpPr/>
              <p:nvPr/>
            </p:nvSpPr>
            <p:spPr>
              <a:xfrm rot="1373145">
                <a:off x="4630770" y="-279186"/>
                <a:ext cx="1626701" cy="2568816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61866 w 865009"/>
                  <a:gd name="connsiteY0" fmla="*/ 567791 h 567791"/>
                  <a:gd name="connsiteX1" fmla="*/ 0 w 865009"/>
                  <a:gd name="connsiteY1" fmla="*/ 415630 h 567791"/>
                  <a:gd name="connsiteX2" fmla="*/ 579064 w 865009"/>
                  <a:gd name="connsiteY2" fmla="*/ 0 h 567791"/>
                  <a:gd name="connsiteX3" fmla="*/ 865009 w 865009"/>
                  <a:gd name="connsiteY3" fmla="*/ 474680 h 567791"/>
                  <a:gd name="connsiteX4" fmla="*/ 61866 w 865009"/>
                  <a:gd name="connsiteY4" fmla="*/ 567791 h 567791"/>
                  <a:gd name="connsiteX0" fmla="*/ 61866 w 829859"/>
                  <a:gd name="connsiteY0" fmla="*/ 567791 h 567791"/>
                  <a:gd name="connsiteX1" fmla="*/ 0 w 829859"/>
                  <a:gd name="connsiteY1" fmla="*/ 415630 h 567791"/>
                  <a:gd name="connsiteX2" fmla="*/ 579064 w 829859"/>
                  <a:gd name="connsiteY2" fmla="*/ 0 h 567791"/>
                  <a:gd name="connsiteX3" fmla="*/ 829859 w 829859"/>
                  <a:gd name="connsiteY3" fmla="*/ 278309 h 567791"/>
                  <a:gd name="connsiteX4" fmla="*/ 61866 w 829859"/>
                  <a:gd name="connsiteY4" fmla="*/ 567791 h 567791"/>
                  <a:gd name="connsiteX0" fmla="*/ 117396 w 829859"/>
                  <a:gd name="connsiteY0" fmla="*/ 547585 h 547585"/>
                  <a:gd name="connsiteX1" fmla="*/ 0 w 829859"/>
                  <a:gd name="connsiteY1" fmla="*/ 415630 h 547585"/>
                  <a:gd name="connsiteX2" fmla="*/ 579064 w 829859"/>
                  <a:gd name="connsiteY2" fmla="*/ 0 h 547585"/>
                  <a:gd name="connsiteX3" fmla="*/ 829859 w 829859"/>
                  <a:gd name="connsiteY3" fmla="*/ 278309 h 547585"/>
                  <a:gd name="connsiteX4" fmla="*/ 117396 w 829859"/>
                  <a:gd name="connsiteY4" fmla="*/ 547585 h 547585"/>
                  <a:gd name="connsiteX0" fmla="*/ 117396 w 829859"/>
                  <a:gd name="connsiteY0" fmla="*/ 658149 h 658149"/>
                  <a:gd name="connsiteX1" fmla="*/ 0 w 829859"/>
                  <a:gd name="connsiteY1" fmla="*/ 526194 h 658149"/>
                  <a:gd name="connsiteX2" fmla="*/ 370429 w 829859"/>
                  <a:gd name="connsiteY2" fmla="*/ 0 h 658149"/>
                  <a:gd name="connsiteX3" fmla="*/ 829859 w 829859"/>
                  <a:gd name="connsiteY3" fmla="*/ 388873 h 658149"/>
                  <a:gd name="connsiteX4" fmla="*/ 117396 w 829859"/>
                  <a:gd name="connsiteY4" fmla="*/ 658149 h 658149"/>
                  <a:gd name="connsiteX0" fmla="*/ 117396 w 725328"/>
                  <a:gd name="connsiteY0" fmla="*/ 658149 h 658149"/>
                  <a:gd name="connsiteX1" fmla="*/ 0 w 725328"/>
                  <a:gd name="connsiteY1" fmla="*/ 526194 h 658149"/>
                  <a:gd name="connsiteX2" fmla="*/ 370429 w 725328"/>
                  <a:gd name="connsiteY2" fmla="*/ 0 h 658149"/>
                  <a:gd name="connsiteX3" fmla="*/ 725328 w 725328"/>
                  <a:gd name="connsiteY3" fmla="*/ 232869 h 658149"/>
                  <a:gd name="connsiteX4" fmla="*/ 117396 w 725328"/>
                  <a:gd name="connsiteY4" fmla="*/ 658149 h 658149"/>
                  <a:gd name="connsiteX0" fmla="*/ 186778 w 725328"/>
                  <a:gd name="connsiteY0" fmla="*/ 617782 h 617782"/>
                  <a:gd name="connsiteX1" fmla="*/ 0 w 725328"/>
                  <a:gd name="connsiteY1" fmla="*/ 526194 h 617782"/>
                  <a:gd name="connsiteX2" fmla="*/ 370429 w 725328"/>
                  <a:gd name="connsiteY2" fmla="*/ 0 h 617782"/>
                  <a:gd name="connsiteX3" fmla="*/ 725328 w 725328"/>
                  <a:gd name="connsiteY3" fmla="*/ 232869 h 617782"/>
                  <a:gd name="connsiteX4" fmla="*/ 186778 w 725328"/>
                  <a:gd name="connsiteY4" fmla="*/ 617782 h 617782"/>
                  <a:gd name="connsiteX0" fmla="*/ 200650 w 739200"/>
                  <a:gd name="connsiteY0" fmla="*/ 617782 h 617782"/>
                  <a:gd name="connsiteX1" fmla="*/ 0 w 739200"/>
                  <a:gd name="connsiteY1" fmla="*/ 536281 h 617782"/>
                  <a:gd name="connsiteX2" fmla="*/ 384301 w 739200"/>
                  <a:gd name="connsiteY2" fmla="*/ 0 h 617782"/>
                  <a:gd name="connsiteX3" fmla="*/ 739200 w 739200"/>
                  <a:gd name="connsiteY3" fmla="*/ 232869 h 617782"/>
                  <a:gd name="connsiteX4" fmla="*/ 200650 w 739200"/>
                  <a:gd name="connsiteY4" fmla="*/ 617782 h 617782"/>
                  <a:gd name="connsiteX0" fmla="*/ 200650 w 866884"/>
                  <a:gd name="connsiteY0" fmla="*/ 617782 h 617782"/>
                  <a:gd name="connsiteX1" fmla="*/ 0 w 866884"/>
                  <a:gd name="connsiteY1" fmla="*/ 536281 h 617782"/>
                  <a:gd name="connsiteX2" fmla="*/ 384301 w 866884"/>
                  <a:gd name="connsiteY2" fmla="*/ 0 h 617782"/>
                  <a:gd name="connsiteX3" fmla="*/ 866884 w 866884"/>
                  <a:gd name="connsiteY3" fmla="*/ 213362 h 617782"/>
                  <a:gd name="connsiteX4" fmla="*/ 200650 w 866884"/>
                  <a:gd name="connsiteY4" fmla="*/ 617782 h 617782"/>
                  <a:gd name="connsiteX0" fmla="*/ 200650 w 754750"/>
                  <a:gd name="connsiteY0" fmla="*/ 617782 h 617782"/>
                  <a:gd name="connsiteX1" fmla="*/ 0 w 754750"/>
                  <a:gd name="connsiteY1" fmla="*/ 536281 h 617782"/>
                  <a:gd name="connsiteX2" fmla="*/ 384301 w 754750"/>
                  <a:gd name="connsiteY2" fmla="*/ 0 h 617782"/>
                  <a:gd name="connsiteX3" fmla="*/ 754750 w 754750"/>
                  <a:gd name="connsiteY3" fmla="*/ 68060 h 617782"/>
                  <a:gd name="connsiteX4" fmla="*/ 200650 w 754750"/>
                  <a:gd name="connsiteY4" fmla="*/ 617782 h 617782"/>
                  <a:gd name="connsiteX0" fmla="*/ 200650 w 754750"/>
                  <a:gd name="connsiteY0" fmla="*/ 622533 h 622533"/>
                  <a:gd name="connsiteX1" fmla="*/ 0 w 754750"/>
                  <a:gd name="connsiteY1" fmla="*/ 541032 h 622533"/>
                  <a:gd name="connsiteX2" fmla="*/ 280505 w 754750"/>
                  <a:gd name="connsiteY2" fmla="*/ 0 h 622533"/>
                  <a:gd name="connsiteX3" fmla="*/ 754750 w 754750"/>
                  <a:gd name="connsiteY3" fmla="*/ 72811 h 622533"/>
                  <a:gd name="connsiteX4" fmla="*/ 200650 w 754750"/>
                  <a:gd name="connsiteY4" fmla="*/ 622533 h 622533"/>
                  <a:gd name="connsiteX0" fmla="*/ 360317 w 754750"/>
                  <a:gd name="connsiteY0" fmla="*/ 622384 h 622384"/>
                  <a:gd name="connsiteX1" fmla="*/ 0 w 754750"/>
                  <a:gd name="connsiteY1" fmla="*/ 541032 h 622384"/>
                  <a:gd name="connsiteX2" fmla="*/ 280505 w 754750"/>
                  <a:gd name="connsiteY2" fmla="*/ 0 h 622384"/>
                  <a:gd name="connsiteX3" fmla="*/ 754750 w 754750"/>
                  <a:gd name="connsiteY3" fmla="*/ 72811 h 622384"/>
                  <a:gd name="connsiteX4" fmla="*/ 360317 w 754750"/>
                  <a:gd name="connsiteY4" fmla="*/ 622384 h 622384"/>
                  <a:gd name="connsiteX0" fmla="*/ 248378 w 642811"/>
                  <a:gd name="connsiteY0" fmla="*/ 622384 h 622384"/>
                  <a:gd name="connsiteX1" fmla="*/ 0 w 642811"/>
                  <a:gd name="connsiteY1" fmla="*/ 608784 h 622384"/>
                  <a:gd name="connsiteX2" fmla="*/ 168566 w 642811"/>
                  <a:gd name="connsiteY2" fmla="*/ 0 h 622384"/>
                  <a:gd name="connsiteX3" fmla="*/ 642811 w 642811"/>
                  <a:gd name="connsiteY3" fmla="*/ 72811 h 622384"/>
                  <a:gd name="connsiteX4" fmla="*/ 248378 w 642811"/>
                  <a:gd name="connsiteY4" fmla="*/ 622384 h 622384"/>
                  <a:gd name="connsiteX0" fmla="*/ 280313 w 642811"/>
                  <a:gd name="connsiteY0" fmla="*/ 622354 h 622354"/>
                  <a:gd name="connsiteX1" fmla="*/ 0 w 642811"/>
                  <a:gd name="connsiteY1" fmla="*/ 608784 h 622354"/>
                  <a:gd name="connsiteX2" fmla="*/ 168566 w 642811"/>
                  <a:gd name="connsiteY2" fmla="*/ 0 h 622354"/>
                  <a:gd name="connsiteX3" fmla="*/ 642811 w 642811"/>
                  <a:gd name="connsiteY3" fmla="*/ 72811 h 622354"/>
                  <a:gd name="connsiteX4" fmla="*/ 280313 w 642811"/>
                  <a:gd name="connsiteY4" fmla="*/ 622354 h 622354"/>
                  <a:gd name="connsiteX0" fmla="*/ 264347 w 626845"/>
                  <a:gd name="connsiteY0" fmla="*/ 622354 h 622354"/>
                  <a:gd name="connsiteX1" fmla="*/ 0 w 626845"/>
                  <a:gd name="connsiteY1" fmla="*/ 608769 h 622354"/>
                  <a:gd name="connsiteX2" fmla="*/ 152600 w 626845"/>
                  <a:gd name="connsiteY2" fmla="*/ 0 h 622354"/>
                  <a:gd name="connsiteX3" fmla="*/ 626845 w 626845"/>
                  <a:gd name="connsiteY3" fmla="*/ 72811 h 622354"/>
                  <a:gd name="connsiteX4" fmla="*/ 264347 w 626845"/>
                  <a:gd name="connsiteY4" fmla="*/ 622354 h 622354"/>
                  <a:gd name="connsiteX0" fmla="*/ 264347 w 626845"/>
                  <a:gd name="connsiteY0" fmla="*/ 602877 h 602877"/>
                  <a:gd name="connsiteX1" fmla="*/ 0 w 626845"/>
                  <a:gd name="connsiteY1" fmla="*/ 589292 h 602877"/>
                  <a:gd name="connsiteX2" fmla="*/ 56850 w 626845"/>
                  <a:gd name="connsiteY2" fmla="*/ 0 h 602877"/>
                  <a:gd name="connsiteX3" fmla="*/ 626845 w 626845"/>
                  <a:gd name="connsiteY3" fmla="*/ 53334 h 602877"/>
                  <a:gd name="connsiteX4" fmla="*/ 264347 w 626845"/>
                  <a:gd name="connsiteY4" fmla="*/ 602877 h 602877"/>
                  <a:gd name="connsiteX0" fmla="*/ 264347 w 562756"/>
                  <a:gd name="connsiteY0" fmla="*/ 636727 h 636727"/>
                  <a:gd name="connsiteX1" fmla="*/ 0 w 562756"/>
                  <a:gd name="connsiteY1" fmla="*/ 623142 h 636727"/>
                  <a:gd name="connsiteX2" fmla="*/ 56850 w 562756"/>
                  <a:gd name="connsiteY2" fmla="*/ 33850 h 636727"/>
                  <a:gd name="connsiteX3" fmla="*/ 562756 w 562756"/>
                  <a:gd name="connsiteY3" fmla="*/ 0 h 636727"/>
                  <a:gd name="connsiteX4" fmla="*/ 264347 w 562756"/>
                  <a:gd name="connsiteY4" fmla="*/ 636727 h 636727"/>
                  <a:gd name="connsiteX0" fmla="*/ 407925 w 562756"/>
                  <a:gd name="connsiteY0" fmla="*/ 588124 h 623142"/>
                  <a:gd name="connsiteX1" fmla="*/ 0 w 562756"/>
                  <a:gd name="connsiteY1" fmla="*/ 623142 h 623142"/>
                  <a:gd name="connsiteX2" fmla="*/ 56850 w 562756"/>
                  <a:gd name="connsiteY2" fmla="*/ 33850 h 623142"/>
                  <a:gd name="connsiteX3" fmla="*/ 562756 w 562756"/>
                  <a:gd name="connsiteY3" fmla="*/ 0 h 623142"/>
                  <a:gd name="connsiteX4" fmla="*/ 407925 w 562756"/>
                  <a:gd name="connsiteY4" fmla="*/ 588124 h 623142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124"/>
                  <a:gd name="connsiteX1" fmla="*/ 214485 w 505906"/>
                  <a:gd name="connsiteY1" fmla="*/ 584113 h 588124"/>
                  <a:gd name="connsiteX2" fmla="*/ 0 w 505906"/>
                  <a:gd name="connsiteY2" fmla="*/ 33850 h 588124"/>
                  <a:gd name="connsiteX3" fmla="*/ 505906 w 505906"/>
                  <a:gd name="connsiteY3" fmla="*/ 0 h 588124"/>
                  <a:gd name="connsiteX4" fmla="*/ 351075 w 505906"/>
                  <a:gd name="connsiteY4" fmla="*/ 588124 h 588124"/>
                  <a:gd name="connsiteX0" fmla="*/ 870250 w 1025081"/>
                  <a:gd name="connsiteY0" fmla="*/ 655575 h 655575"/>
                  <a:gd name="connsiteX1" fmla="*/ 733660 w 1025081"/>
                  <a:gd name="connsiteY1" fmla="*/ 651564 h 655575"/>
                  <a:gd name="connsiteX2" fmla="*/ 0 w 1025081"/>
                  <a:gd name="connsiteY2" fmla="*/ 0 h 655575"/>
                  <a:gd name="connsiteX3" fmla="*/ 1025081 w 1025081"/>
                  <a:gd name="connsiteY3" fmla="*/ 67451 h 655575"/>
                  <a:gd name="connsiteX4" fmla="*/ 870250 w 1025081"/>
                  <a:gd name="connsiteY4" fmla="*/ 655575 h 655575"/>
                  <a:gd name="connsiteX0" fmla="*/ 870250 w 968842"/>
                  <a:gd name="connsiteY0" fmla="*/ 728632 h 728632"/>
                  <a:gd name="connsiteX1" fmla="*/ 733660 w 968842"/>
                  <a:gd name="connsiteY1" fmla="*/ 724621 h 728632"/>
                  <a:gd name="connsiteX2" fmla="*/ 0 w 968842"/>
                  <a:gd name="connsiteY2" fmla="*/ 73057 h 728632"/>
                  <a:gd name="connsiteX3" fmla="*/ 968842 w 968842"/>
                  <a:gd name="connsiteY3" fmla="*/ 0 h 728632"/>
                  <a:gd name="connsiteX4" fmla="*/ 870250 w 968842"/>
                  <a:gd name="connsiteY4" fmla="*/ 728632 h 728632"/>
                  <a:gd name="connsiteX0" fmla="*/ 870250 w 968842"/>
                  <a:gd name="connsiteY0" fmla="*/ 730683 h 730683"/>
                  <a:gd name="connsiteX1" fmla="*/ 733660 w 968842"/>
                  <a:gd name="connsiteY1" fmla="*/ 726672 h 730683"/>
                  <a:gd name="connsiteX2" fmla="*/ 0 w 968842"/>
                  <a:gd name="connsiteY2" fmla="*/ 75108 h 730683"/>
                  <a:gd name="connsiteX3" fmla="*/ 968842 w 968842"/>
                  <a:gd name="connsiteY3" fmla="*/ 2051 h 730683"/>
                  <a:gd name="connsiteX4" fmla="*/ 870250 w 968842"/>
                  <a:gd name="connsiteY4" fmla="*/ 730683 h 730683"/>
                  <a:gd name="connsiteX0" fmla="*/ 870250 w 968842"/>
                  <a:gd name="connsiteY0" fmla="*/ 730683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250 w 968842"/>
                  <a:gd name="connsiteY4" fmla="*/ 730683 h 891763"/>
                  <a:gd name="connsiteX0" fmla="*/ 870489 w 968842"/>
                  <a:gd name="connsiteY0" fmla="*/ 827619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489 w 968842"/>
                  <a:gd name="connsiteY4" fmla="*/ 827619 h 891763"/>
                  <a:gd name="connsiteX0" fmla="*/ 870489 w 968842"/>
                  <a:gd name="connsiteY0" fmla="*/ 827619 h 877230"/>
                  <a:gd name="connsiteX1" fmla="*/ 413973 w 968842"/>
                  <a:gd name="connsiteY1" fmla="*/ 877230 h 877230"/>
                  <a:gd name="connsiteX2" fmla="*/ 0 w 968842"/>
                  <a:gd name="connsiteY2" fmla="*/ 75108 h 877230"/>
                  <a:gd name="connsiteX3" fmla="*/ 968842 w 968842"/>
                  <a:gd name="connsiteY3" fmla="*/ 2051 h 877230"/>
                  <a:gd name="connsiteX4" fmla="*/ 870489 w 968842"/>
                  <a:gd name="connsiteY4" fmla="*/ 827619 h 877230"/>
                  <a:gd name="connsiteX0" fmla="*/ 823626 w 921979"/>
                  <a:gd name="connsiteY0" fmla="*/ 827384 h 876995"/>
                  <a:gd name="connsiteX1" fmla="*/ 367110 w 921979"/>
                  <a:gd name="connsiteY1" fmla="*/ 876995 h 876995"/>
                  <a:gd name="connsiteX2" fmla="*/ 0 w 921979"/>
                  <a:gd name="connsiteY2" fmla="*/ 84522 h 876995"/>
                  <a:gd name="connsiteX3" fmla="*/ 921979 w 921979"/>
                  <a:gd name="connsiteY3" fmla="*/ 1816 h 876995"/>
                  <a:gd name="connsiteX4" fmla="*/ 823626 w 921979"/>
                  <a:gd name="connsiteY4" fmla="*/ 827384 h 876995"/>
                  <a:gd name="connsiteX0" fmla="*/ 919506 w 1017859"/>
                  <a:gd name="connsiteY0" fmla="*/ 828336 h 877947"/>
                  <a:gd name="connsiteX1" fmla="*/ 462990 w 1017859"/>
                  <a:gd name="connsiteY1" fmla="*/ 877947 h 877947"/>
                  <a:gd name="connsiteX2" fmla="*/ 0 w 1017859"/>
                  <a:gd name="connsiteY2" fmla="*/ 56482 h 877947"/>
                  <a:gd name="connsiteX3" fmla="*/ 1017859 w 1017859"/>
                  <a:gd name="connsiteY3" fmla="*/ 2768 h 877947"/>
                  <a:gd name="connsiteX4" fmla="*/ 919506 w 1017859"/>
                  <a:gd name="connsiteY4" fmla="*/ 828336 h 877947"/>
                  <a:gd name="connsiteX0" fmla="*/ 919506 w 1017859"/>
                  <a:gd name="connsiteY0" fmla="*/ 828336 h 873123"/>
                  <a:gd name="connsiteX1" fmla="*/ 439025 w 1017859"/>
                  <a:gd name="connsiteY1" fmla="*/ 873123 h 873123"/>
                  <a:gd name="connsiteX2" fmla="*/ 0 w 1017859"/>
                  <a:gd name="connsiteY2" fmla="*/ 56482 h 873123"/>
                  <a:gd name="connsiteX3" fmla="*/ 1017859 w 1017859"/>
                  <a:gd name="connsiteY3" fmla="*/ 2768 h 873123"/>
                  <a:gd name="connsiteX4" fmla="*/ 919506 w 1017859"/>
                  <a:gd name="connsiteY4" fmla="*/ 828336 h 873123"/>
                  <a:gd name="connsiteX0" fmla="*/ 919506 w 1017859"/>
                  <a:gd name="connsiteY0" fmla="*/ 828336 h 873137"/>
                  <a:gd name="connsiteX1" fmla="*/ 423058 w 1017859"/>
                  <a:gd name="connsiteY1" fmla="*/ 873137 h 873137"/>
                  <a:gd name="connsiteX2" fmla="*/ 0 w 1017859"/>
                  <a:gd name="connsiteY2" fmla="*/ 56482 h 873137"/>
                  <a:gd name="connsiteX3" fmla="*/ 1017859 w 1017859"/>
                  <a:gd name="connsiteY3" fmla="*/ 2768 h 873137"/>
                  <a:gd name="connsiteX4" fmla="*/ 919506 w 1017859"/>
                  <a:gd name="connsiteY4" fmla="*/ 828336 h 873137"/>
                  <a:gd name="connsiteX0" fmla="*/ 879600 w 977953"/>
                  <a:gd name="connsiteY0" fmla="*/ 828601 h 873402"/>
                  <a:gd name="connsiteX1" fmla="*/ 383152 w 977953"/>
                  <a:gd name="connsiteY1" fmla="*/ 873402 h 873402"/>
                  <a:gd name="connsiteX2" fmla="*/ 0 w 977953"/>
                  <a:gd name="connsiteY2" fmla="*/ 51863 h 873402"/>
                  <a:gd name="connsiteX3" fmla="*/ 977953 w 977953"/>
                  <a:gd name="connsiteY3" fmla="*/ 3033 h 873402"/>
                  <a:gd name="connsiteX4" fmla="*/ 879600 w 977953"/>
                  <a:gd name="connsiteY4" fmla="*/ 828601 h 873402"/>
                  <a:gd name="connsiteX0" fmla="*/ 879600 w 977953"/>
                  <a:gd name="connsiteY0" fmla="*/ 830745 h 875546"/>
                  <a:gd name="connsiteX1" fmla="*/ 383152 w 977953"/>
                  <a:gd name="connsiteY1" fmla="*/ 875546 h 875546"/>
                  <a:gd name="connsiteX2" fmla="*/ 0 w 977953"/>
                  <a:gd name="connsiteY2" fmla="*/ 54007 h 875546"/>
                  <a:gd name="connsiteX3" fmla="*/ 977953 w 977953"/>
                  <a:gd name="connsiteY3" fmla="*/ 5177 h 875546"/>
                  <a:gd name="connsiteX4" fmla="*/ 879600 w 977953"/>
                  <a:gd name="connsiteY4" fmla="*/ 830745 h 875546"/>
                  <a:gd name="connsiteX0" fmla="*/ 879600 w 970031"/>
                  <a:gd name="connsiteY0" fmla="*/ 812397 h 857198"/>
                  <a:gd name="connsiteX1" fmla="*/ 383152 w 970031"/>
                  <a:gd name="connsiteY1" fmla="*/ 857198 h 857198"/>
                  <a:gd name="connsiteX2" fmla="*/ 0 w 970031"/>
                  <a:gd name="connsiteY2" fmla="*/ 35659 h 857198"/>
                  <a:gd name="connsiteX3" fmla="*/ 970031 w 970031"/>
                  <a:gd name="connsiteY3" fmla="*/ 11910 h 857198"/>
                  <a:gd name="connsiteX4" fmla="*/ 879600 w 970031"/>
                  <a:gd name="connsiteY4" fmla="*/ 812397 h 857198"/>
                  <a:gd name="connsiteX0" fmla="*/ 879600 w 970031"/>
                  <a:gd name="connsiteY0" fmla="*/ 823088 h 867889"/>
                  <a:gd name="connsiteX1" fmla="*/ 383152 w 970031"/>
                  <a:gd name="connsiteY1" fmla="*/ 867889 h 867889"/>
                  <a:gd name="connsiteX2" fmla="*/ 0 w 970031"/>
                  <a:gd name="connsiteY2" fmla="*/ 46350 h 867889"/>
                  <a:gd name="connsiteX3" fmla="*/ 970031 w 970031"/>
                  <a:gd name="connsiteY3" fmla="*/ 22601 h 867889"/>
                  <a:gd name="connsiteX4" fmla="*/ 879600 w 970031"/>
                  <a:gd name="connsiteY4" fmla="*/ 823088 h 867889"/>
                  <a:gd name="connsiteX0" fmla="*/ 879600 w 970031"/>
                  <a:gd name="connsiteY0" fmla="*/ 823088 h 1434208"/>
                  <a:gd name="connsiteX1" fmla="*/ 310993 w 970031"/>
                  <a:gd name="connsiteY1" fmla="*/ 1434208 h 1434208"/>
                  <a:gd name="connsiteX2" fmla="*/ 0 w 970031"/>
                  <a:gd name="connsiteY2" fmla="*/ 46350 h 1434208"/>
                  <a:gd name="connsiteX3" fmla="*/ 970031 w 970031"/>
                  <a:gd name="connsiteY3" fmla="*/ 22601 h 1434208"/>
                  <a:gd name="connsiteX4" fmla="*/ 879600 w 970031"/>
                  <a:gd name="connsiteY4" fmla="*/ 823088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84954 w 1384954"/>
                  <a:gd name="connsiteY0" fmla="*/ 1289936 h 1434208"/>
                  <a:gd name="connsiteX1" fmla="*/ 310993 w 1384954"/>
                  <a:gd name="connsiteY1" fmla="*/ 1434208 h 1434208"/>
                  <a:gd name="connsiteX2" fmla="*/ 0 w 1384954"/>
                  <a:gd name="connsiteY2" fmla="*/ 46350 h 1434208"/>
                  <a:gd name="connsiteX3" fmla="*/ 970031 w 1384954"/>
                  <a:gd name="connsiteY3" fmla="*/ 22601 h 1434208"/>
                  <a:gd name="connsiteX4" fmla="*/ 1384954 w 1384954"/>
                  <a:gd name="connsiteY4" fmla="*/ 1289936 h 1434208"/>
                  <a:gd name="connsiteX0" fmla="*/ 1384954 w 1384954"/>
                  <a:gd name="connsiteY0" fmla="*/ 1610536 h 1754808"/>
                  <a:gd name="connsiteX1" fmla="*/ 310993 w 1384954"/>
                  <a:gd name="connsiteY1" fmla="*/ 1754808 h 1754808"/>
                  <a:gd name="connsiteX2" fmla="*/ 0 w 1384954"/>
                  <a:gd name="connsiteY2" fmla="*/ 366950 h 1754808"/>
                  <a:gd name="connsiteX3" fmla="*/ 1320607 w 1384954"/>
                  <a:gd name="connsiteY3" fmla="*/ 3031 h 1754808"/>
                  <a:gd name="connsiteX4" fmla="*/ 1384954 w 1384954"/>
                  <a:gd name="connsiteY4" fmla="*/ 1610536 h 1754808"/>
                  <a:gd name="connsiteX0" fmla="*/ 2090559 w 2090559"/>
                  <a:gd name="connsiteY0" fmla="*/ 1611709 h 1755981"/>
                  <a:gd name="connsiteX1" fmla="*/ 1016598 w 2090559"/>
                  <a:gd name="connsiteY1" fmla="*/ 1755981 h 1755981"/>
                  <a:gd name="connsiteX2" fmla="*/ 0 w 2090559"/>
                  <a:gd name="connsiteY2" fmla="*/ 261166 h 1755981"/>
                  <a:gd name="connsiteX3" fmla="*/ 2026212 w 2090559"/>
                  <a:gd name="connsiteY3" fmla="*/ 4204 h 1755981"/>
                  <a:gd name="connsiteX4" fmla="*/ 2090559 w 2090559"/>
                  <a:gd name="connsiteY4" fmla="*/ 1611709 h 1755981"/>
                  <a:gd name="connsiteX0" fmla="*/ 2082799 w 2082799"/>
                  <a:gd name="connsiteY0" fmla="*/ 1631263 h 1755981"/>
                  <a:gd name="connsiteX1" fmla="*/ 1016598 w 2082799"/>
                  <a:gd name="connsiteY1" fmla="*/ 1755981 h 1755981"/>
                  <a:gd name="connsiteX2" fmla="*/ 0 w 2082799"/>
                  <a:gd name="connsiteY2" fmla="*/ 261166 h 1755981"/>
                  <a:gd name="connsiteX3" fmla="*/ 2026212 w 2082799"/>
                  <a:gd name="connsiteY3" fmla="*/ 4204 h 1755981"/>
                  <a:gd name="connsiteX4" fmla="*/ 2082799 w 2082799"/>
                  <a:gd name="connsiteY4" fmla="*/ 1631263 h 1755981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46354 w 2046354"/>
                  <a:gd name="connsiteY0" fmla="*/ 1697449 h 1849563"/>
                  <a:gd name="connsiteX1" fmla="*/ 1104088 w 2046354"/>
                  <a:gd name="connsiteY1" fmla="*/ 1849563 h 1849563"/>
                  <a:gd name="connsiteX2" fmla="*/ 0 w 2046354"/>
                  <a:gd name="connsiteY2" fmla="*/ 261166 h 1849563"/>
                  <a:gd name="connsiteX3" fmla="*/ 2026212 w 2046354"/>
                  <a:gd name="connsiteY3" fmla="*/ 4204 h 1849563"/>
                  <a:gd name="connsiteX4" fmla="*/ 2046354 w 2046354"/>
                  <a:gd name="connsiteY4" fmla="*/ 1697449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66606 h 1842407"/>
                  <a:gd name="connsiteX1" fmla="*/ 1104088 w 2048127"/>
                  <a:gd name="connsiteY1" fmla="*/ 1842407 h 1842407"/>
                  <a:gd name="connsiteX2" fmla="*/ 0 w 2048127"/>
                  <a:gd name="connsiteY2" fmla="*/ 254010 h 1842407"/>
                  <a:gd name="connsiteX3" fmla="*/ 1886676 w 2048127"/>
                  <a:gd name="connsiteY3" fmla="*/ 4318 h 1842407"/>
                  <a:gd name="connsiteX4" fmla="*/ 2048127 w 2048127"/>
                  <a:gd name="connsiteY4" fmla="*/ 1666606 h 1842407"/>
                  <a:gd name="connsiteX0" fmla="*/ 2011300 w 2011300"/>
                  <a:gd name="connsiteY0" fmla="*/ 1665683 h 1841484"/>
                  <a:gd name="connsiteX1" fmla="*/ 1067261 w 2011300"/>
                  <a:gd name="connsiteY1" fmla="*/ 1841484 h 1841484"/>
                  <a:gd name="connsiteX2" fmla="*/ 0 w 2011300"/>
                  <a:gd name="connsiteY2" fmla="*/ 326292 h 1841484"/>
                  <a:gd name="connsiteX3" fmla="*/ 1849849 w 2011300"/>
                  <a:gd name="connsiteY3" fmla="*/ 3395 h 1841484"/>
                  <a:gd name="connsiteX4" fmla="*/ 2011300 w 2011300"/>
                  <a:gd name="connsiteY4" fmla="*/ 1665683 h 1841484"/>
                  <a:gd name="connsiteX0" fmla="*/ 2011300 w 2011300"/>
                  <a:gd name="connsiteY0" fmla="*/ 1666063 h 1841864"/>
                  <a:gd name="connsiteX1" fmla="*/ 1067261 w 2011300"/>
                  <a:gd name="connsiteY1" fmla="*/ 1841864 h 1841864"/>
                  <a:gd name="connsiteX2" fmla="*/ 0 w 2011300"/>
                  <a:gd name="connsiteY2" fmla="*/ 326672 h 1841864"/>
                  <a:gd name="connsiteX3" fmla="*/ 1849849 w 2011300"/>
                  <a:gd name="connsiteY3" fmla="*/ 3775 h 1841864"/>
                  <a:gd name="connsiteX4" fmla="*/ 2011300 w 2011300"/>
                  <a:gd name="connsiteY4" fmla="*/ 1666063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50150"/>
                  <a:gd name="connsiteX1" fmla="*/ 1091261 w 2029672"/>
                  <a:gd name="connsiteY1" fmla="*/ 1850150 h 1850150"/>
                  <a:gd name="connsiteX2" fmla="*/ 0 w 2029672"/>
                  <a:gd name="connsiteY2" fmla="*/ 326672 h 1850150"/>
                  <a:gd name="connsiteX3" fmla="*/ 1849849 w 2029672"/>
                  <a:gd name="connsiteY3" fmla="*/ 3775 h 1850150"/>
                  <a:gd name="connsiteX4" fmla="*/ 2029672 w 2029672"/>
                  <a:gd name="connsiteY4" fmla="*/ 1662810 h 1850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9672" h="1850150">
                    <a:moveTo>
                      <a:pt x="2029672" y="1662810"/>
                    </a:moveTo>
                    <a:cubicBezTo>
                      <a:pt x="1392500" y="1740135"/>
                      <a:pt x="1612002" y="1691832"/>
                      <a:pt x="1091261" y="1850150"/>
                    </a:cubicBezTo>
                    <a:lnTo>
                      <a:pt x="0" y="326672"/>
                    </a:lnTo>
                    <a:cubicBezTo>
                      <a:pt x="259274" y="242777"/>
                      <a:pt x="1295228" y="-35507"/>
                      <a:pt x="1849849" y="3775"/>
                    </a:cubicBezTo>
                    <a:lnTo>
                      <a:pt x="2029672" y="1662810"/>
                    </a:lnTo>
                    <a:close/>
                  </a:path>
                </a:pathLst>
              </a:custGeom>
              <a:gradFill flip="none" rotWithShape="1">
                <a:gsLst>
                  <a:gs pos="14000">
                    <a:srgbClr val="92D050"/>
                  </a:gs>
                  <a:gs pos="100000">
                    <a:schemeClr val="bg1"/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Paralelkenar 1"/>
              <p:cNvSpPr/>
              <p:nvPr/>
            </p:nvSpPr>
            <p:spPr>
              <a:xfrm rot="182293">
                <a:off x="3434372" y="-140050"/>
                <a:ext cx="1636019" cy="2448680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61866 w 865009"/>
                  <a:gd name="connsiteY0" fmla="*/ 567791 h 567791"/>
                  <a:gd name="connsiteX1" fmla="*/ 0 w 865009"/>
                  <a:gd name="connsiteY1" fmla="*/ 415630 h 567791"/>
                  <a:gd name="connsiteX2" fmla="*/ 579064 w 865009"/>
                  <a:gd name="connsiteY2" fmla="*/ 0 h 567791"/>
                  <a:gd name="connsiteX3" fmla="*/ 865009 w 865009"/>
                  <a:gd name="connsiteY3" fmla="*/ 474680 h 567791"/>
                  <a:gd name="connsiteX4" fmla="*/ 61866 w 865009"/>
                  <a:gd name="connsiteY4" fmla="*/ 567791 h 567791"/>
                  <a:gd name="connsiteX0" fmla="*/ 61866 w 829859"/>
                  <a:gd name="connsiteY0" fmla="*/ 567791 h 567791"/>
                  <a:gd name="connsiteX1" fmla="*/ 0 w 829859"/>
                  <a:gd name="connsiteY1" fmla="*/ 415630 h 567791"/>
                  <a:gd name="connsiteX2" fmla="*/ 579064 w 829859"/>
                  <a:gd name="connsiteY2" fmla="*/ 0 h 567791"/>
                  <a:gd name="connsiteX3" fmla="*/ 829859 w 829859"/>
                  <a:gd name="connsiteY3" fmla="*/ 278309 h 567791"/>
                  <a:gd name="connsiteX4" fmla="*/ 61866 w 829859"/>
                  <a:gd name="connsiteY4" fmla="*/ 567791 h 567791"/>
                  <a:gd name="connsiteX0" fmla="*/ 117396 w 829859"/>
                  <a:gd name="connsiteY0" fmla="*/ 547585 h 547585"/>
                  <a:gd name="connsiteX1" fmla="*/ 0 w 829859"/>
                  <a:gd name="connsiteY1" fmla="*/ 415630 h 547585"/>
                  <a:gd name="connsiteX2" fmla="*/ 579064 w 829859"/>
                  <a:gd name="connsiteY2" fmla="*/ 0 h 547585"/>
                  <a:gd name="connsiteX3" fmla="*/ 829859 w 829859"/>
                  <a:gd name="connsiteY3" fmla="*/ 278309 h 547585"/>
                  <a:gd name="connsiteX4" fmla="*/ 117396 w 829859"/>
                  <a:gd name="connsiteY4" fmla="*/ 547585 h 547585"/>
                  <a:gd name="connsiteX0" fmla="*/ 117396 w 829859"/>
                  <a:gd name="connsiteY0" fmla="*/ 658149 h 658149"/>
                  <a:gd name="connsiteX1" fmla="*/ 0 w 829859"/>
                  <a:gd name="connsiteY1" fmla="*/ 526194 h 658149"/>
                  <a:gd name="connsiteX2" fmla="*/ 370429 w 829859"/>
                  <a:gd name="connsiteY2" fmla="*/ 0 h 658149"/>
                  <a:gd name="connsiteX3" fmla="*/ 829859 w 829859"/>
                  <a:gd name="connsiteY3" fmla="*/ 388873 h 658149"/>
                  <a:gd name="connsiteX4" fmla="*/ 117396 w 829859"/>
                  <a:gd name="connsiteY4" fmla="*/ 658149 h 658149"/>
                  <a:gd name="connsiteX0" fmla="*/ 117396 w 725328"/>
                  <a:gd name="connsiteY0" fmla="*/ 658149 h 658149"/>
                  <a:gd name="connsiteX1" fmla="*/ 0 w 725328"/>
                  <a:gd name="connsiteY1" fmla="*/ 526194 h 658149"/>
                  <a:gd name="connsiteX2" fmla="*/ 370429 w 725328"/>
                  <a:gd name="connsiteY2" fmla="*/ 0 h 658149"/>
                  <a:gd name="connsiteX3" fmla="*/ 725328 w 725328"/>
                  <a:gd name="connsiteY3" fmla="*/ 232869 h 658149"/>
                  <a:gd name="connsiteX4" fmla="*/ 117396 w 725328"/>
                  <a:gd name="connsiteY4" fmla="*/ 658149 h 658149"/>
                  <a:gd name="connsiteX0" fmla="*/ 186778 w 725328"/>
                  <a:gd name="connsiteY0" fmla="*/ 617782 h 617782"/>
                  <a:gd name="connsiteX1" fmla="*/ 0 w 725328"/>
                  <a:gd name="connsiteY1" fmla="*/ 526194 h 617782"/>
                  <a:gd name="connsiteX2" fmla="*/ 370429 w 725328"/>
                  <a:gd name="connsiteY2" fmla="*/ 0 h 617782"/>
                  <a:gd name="connsiteX3" fmla="*/ 725328 w 725328"/>
                  <a:gd name="connsiteY3" fmla="*/ 232869 h 617782"/>
                  <a:gd name="connsiteX4" fmla="*/ 186778 w 725328"/>
                  <a:gd name="connsiteY4" fmla="*/ 617782 h 617782"/>
                  <a:gd name="connsiteX0" fmla="*/ 200650 w 739200"/>
                  <a:gd name="connsiteY0" fmla="*/ 617782 h 617782"/>
                  <a:gd name="connsiteX1" fmla="*/ 0 w 739200"/>
                  <a:gd name="connsiteY1" fmla="*/ 536281 h 617782"/>
                  <a:gd name="connsiteX2" fmla="*/ 384301 w 739200"/>
                  <a:gd name="connsiteY2" fmla="*/ 0 h 617782"/>
                  <a:gd name="connsiteX3" fmla="*/ 739200 w 739200"/>
                  <a:gd name="connsiteY3" fmla="*/ 232869 h 617782"/>
                  <a:gd name="connsiteX4" fmla="*/ 200650 w 739200"/>
                  <a:gd name="connsiteY4" fmla="*/ 617782 h 617782"/>
                  <a:gd name="connsiteX0" fmla="*/ 200650 w 866884"/>
                  <a:gd name="connsiteY0" fmla="*/ 617782 h 617782"/>
                  <a:gd name="connsiteX1" fmla="*/ 0 w 866884"/>
                  <a:gd name="connsiteY1" fmla="*/ 536281 h 617782"/>
                  <a:gd name="connsiteX2" fmla="*/ 384301 w 866884"/>
                  <a:gd name="connsiteY2" fmla="*/ 0 h 617782"/>
                  <a:gd name="connsiteX3" fmla="*/ 866884 w 866884"/>
                  <a:gd name="connsiteY3" fmla="*/ 213362 h 617782"/>
                  <a:gd name="connsiteX4" fmla="*/ 200650 w 866884"/>
                  <a:gd name="connsiteY4" fmla="*/ 617782 h 617782"/>
                  <a:gd name="connsiteX0" fmla="*/ 200650 w 754750"/>
                  <a:gd name="connsiteY0" fmla="*/ 617782 h 617782"/>
                  <a:gd name="connsiteX1" fmla="*/ 0 w 754750"/>
                  <a:gd name="connsiteY1" fmla="*/ 536281 h 617782"/>
                  <a:gd name="connsiteX2" fmla="*/ 384301 w 754750"/>
                  <a:gd name="connsiteY2" fmla="*/ 0 h 617782"/>
                  <a:gd name="connsiteX3" fmla="*/ 754750 w 754750"/>
                  <a:gd name="connsiteY3" fmla="*/ 68060 h 617782"/>
                  <a:gd name="connsiteX4" fmla="*/ 200650 w 754750"/>
                  <a:gd name="connsiteY4" fmla="*/ 617782 h 617782"/>
                  <a:gd name="connsiteX0" fmla="*/ 200650 w 754750"/>
                  <a:gd name="connsiteY0" fmla="*/ 622533 h 622533"/>
                  <a:gd name="connsiteX1" fmla="*/ 0 w 754750"/>
                  <a:gd name="connsiteY1" fmla="*/ 541032 h 622533"/>
                  <a:gd name="connsiteX2" fmla="*/ 280505 w 754750"/>
                  <a:gd name="connsiteY2" fmla="*/ 0 h 622533"/>
                  <a:gd name="connsiteX3" fmla="*/ 754750 w 754750"/>
                  <a:gd name="connsiteY3" fmla="*/ 72811 h 622533"/>
                  <a:gd name="connsiteX4" fmla="*/ 200650 w 754750"/>
                  <a:gd name="connsiteY4" fmla="*/ 622533 h 622533"/>
                  <a:gd name="connsiteX0" fmla="*/ 360317 w 754750"/>
                  <a:gd name="connsiteY0" fmla="*/ 622384 h 622384"/>
                  <a:gd name="connsiteX1" fmla="*/ 0 w 754750"/>
                  <a:gd name="connsiteY1" fmla="*/ 541032 h 622384"/>
                  <a:gd name="connsiteX2" fmla="*/ 280505 w 754750"/>
                  <a:gd name="connsiteY2" fmla="*/ 0 h 622384"/>
                  <a:gd name="connsiteX3" fmla="*/ 754750 w 754750"/>
                  <a:gd name="connsiteY3" fmla="*/ 72811 h 622384"/>
                  <a:gd name="connsiteX4" fmla="*/ 360317 w 754750"/>
                  <a:gd name="connsiteY4" fmla="*/ 622384 h 622384"/>
                  <a:gd name="connsiteX0" fmla="*/ 248378 w 642811"/>
                  <a:gd name="connsiteY0" fmla="*/ 622384 h 622384"/>
                  <a:gd name="connsiteX1" fmla="*/ 0 w 642811"/>
                  <a:gd name="connsiteY1" fmla="*/ 608784 h 622384"/>
                  <a:gd name="connsiteX2" fmla="*/ 168566 w 642811"/>
                  <a:gd name="connsiteY2" fmla="*/ 0 h 622384"/>
                  <a:gd name="connsiteX3" fmla="*/ 642811 w 642811"/>
                  <a:gd name="connsiteY3" fmla="*/ 72811 h 622384"/>
                  <a:gd name="connsiteX4" fmla="*/ 248378 w 642811"/>
                  <a:gd name="connsiteY4" fmla="*/ 622384 h 622384"/>
                  <a:gd name="connsiteX0" fmla="*/ 280313 w 642811"/>
                  <a:gd name="connsiteY0" fmla="*/ 622354 h 622354"/>
                  <a:gd name="connsiteX1" fmla="*/ 0 w 642811"/>
                  <a:gd name="connsiteY1" fmla="*/ 608784 h 622354"/>
                  <a:gd name="connsiteX2" fmla="*/ 168566 w 642811"/>
                  <a:gd name="connsiteY2" fmla="*/ 0 h 622354"/>
                  <a:gd name="connsiteX3" fmla="*/ 642811 w 642811"/>
                  <a:gd name="connsiteY3" fmla="*/ 72811 h 622354"/>
                  <a:gd name="connsiteX4" fmla="*/ 280313 w 642811"/>
                  <a:gd name="connsiteY4" fmla="*/ 622354 h 622354"/>
                  <a:gd name="connsiteX0" fmla="*/ 264347 w 626845"/>
                  <a:gd name="connsiteY0" fmla="*/ 622354 h 622354"/>
                  <a:gd name="connsiteX1" fmla="*/ 0 w 626845"/>
                  <a:gd name="connsiteY1" fmla="*/ 608769 h 622354"/>
                  <a:gd name="connsiteX2" fmla="*/ 152600 w 626845"/>
                  <a:gd name="connsiteY2" fmla="*/ 0 h 622354"/>
                  <a:gd name="connsiteX3" fmla="*/ 626845 w 626845"/>
                  <a:gd name="connsiteY3" fmla="*/ 72811 h 622354"/>
                  <a:gd name="connsiteX4" fmla="*/ 264347 w 626845"/>
                  <a:gd name="connsiteY4" fmla="*/ 622354 h 622354"/>
                  <a:gd name="connsiteX0" fmla="*/ 264347 w 626845"/>
                  <a:gd name="connsiteY0" fmla="*/ 602877 h 602877"/>
                  <a:gd name="connsiteX1" fmla="*/ 0 w 626845"/>
                  <a:gd name="connsiteY1" fmla="*/ 589292 h 602877"/>
                  <a:gd name="connsiteX2" fmla="*/ 56850 w 626845"/>
                  <a:gd name="connsiteY2" fmla="*/ 0 h 602877"/>
                  <a:gd name="connsiteX3" fmla="*/ 626845 w 626845"/>
                  <a:gd name="connsiteY3" fmla="*/ 53334 h 602877"/>
                  <a:gd name="connsiteX4" fmla="*/ 264347 w 626845"/>
                  <a:gd name="connsiteY4" fmla="*/ 602877 h 602877"/>
                  <a:gd name="connsiteX0" fmla="*/ 264347 w 562756"/>
                  <a:gd name="connsiteY0" fmla="*/ 636727 h 636727"/>
                  <a:gd name="connsiteX1" fmla="*/ 0 w 562756"/>
                  <a:gd name="connsiteY1" fmla="*/ 623142 h 636727"/>
                  <a:gd name="connsiteX2" fmla="*/ 56850 w 562756"/>
                  <a:gd name="connsiteY2" fmla="*/ 33850 h 636727"/>
                  <a:gd name="connsiteX3" fmla="*/ 562756 w 562756"/>
                  <a:gd name="connsiteY3" fmla="*/ 0 h 636727"/>
                  <a:gd name="connsiteX4" fmla="*/ 264347 w 562756"/>
                  <a:gd name="connsiteY4" fmla="*/ 636727 h 636727"/>
                  <a:gd name="connsiteX0" fmla="*/ 407925 w 562756"/>
                  <a:gd name="connsiteY0" fmla="*/ 588124 h 623142"/>
                  <a:gd name="connsiteX1" fmla="*/ 0 w 562756"/>
                  <a:gd name="connsiteY1" fmla="*/ 623142 h 623142"/>
                  <a:gd name="connsiteX2" fmla="*/ 56850 w 562756"/>
                  <a:gd name="connsiteY2" fmla="*/ 33850 h 623142"/>
                  <a:gd name="connsiteX3" fmla="*/ 562756 w 562756"/>
                  <a:gd name="connsiteY3" fmla="*/ 0 h 623142"/>
                  <a:gd name="connsiteX4" fmla="*/ 407925 w 562756"/>
                  <a:gd name="connsiteY4" fmla="*/ 588124 h 623142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124"/>
                  <a:gd name="connsiteX1" fmla="*/ 214485 w 505906"/>
                  <a:gd name="connsiteY1" fmla="*/ 584113 h 588124"/>
                  <a:gd name="connsiteX2" fmla="*/ 0 w 505906"/>
                  <a:gd name="connsiteY2" fmla="*/ 33850 h 588124"/>
                  <a:gd name="connsiteX3" fmla="*/ 505906 w 505906"/>
                  <a:gd name="connsiteY3" fmla="*/ 0 h 588124"/>
                  <a:gd name="connsiteX4" fmla="*/ 351075 w 505906"/>
                  <a:gd name="connsiteY4" fmla="*/ 588124 h 588124"/>
                  <a:gd name="connsiteX0" fmla="*/ 870250 w 1025081"/>
                  <a:gd name="connsiteY0" fmla="*/ 655575 h 655575"/>
                  <a:gd name="connsiteX1" fmla="*/ 733660 w 1025081"/>
                  <a:gd name="connsiteY1" fmla="*/ 651564 h 655575"/>
                  <a:gd name="connsiteX2" fmla="*/ 0 w 1025081"/>
                  <a:gd name="connsiteY2" fmla="*/ 0 h 655575"/>
                  <a:gd name="connsiteX3" fmla="*/ 1025081 w 1025081"/>
                  <a:gd name="connsiteY3" fmla="*/ 67451 h 655575"/>
                  <a:gd name="connsiteX4" fmla="*/ 870250 w 1025081"/>
                  <a:gd name="connsiteY4" fmla="*/ 655575 h 655575"/>
                  <a:gd name="connsiteX0" fmla="*/ 870250 w 968842"/>
                  <a:gd name="connsiteY0" fmla="*/ 728632 h 728632"/>
                  <a:gd name="connsiteX1" fmla="*/ 733660 w 968842"/>
                  <a:gd name="connsiteY1" fmla="*/ 724621 h 728632"/>
                  <a:gd name="connsiteX2" fmla="*/ 0 w 968842"/>
                  <a:gd name="connsiteY2" fmla="*/ 73057 h 728632"/>
                  <a:gd name="connsiteX3" fmla="*/ 968842 w 968842"/>
                  <a:gd name="connsiteY3" fmla="*/ 0 h 728632"/>
                  <a:gd name="connsiteX4" fmla="*/ 870250 w 968842"/>
                  <a:gd name="connsiteY4" fmla="*/ 728632 h 728632"/>
                  <a:gd name="connsiteX0" fmla="*/ 870250 w 968842"/>
                  <a:gd name="connsiteY0" fmla="*/ 730683 h 730683"/>
                  <a:gd name="connsiteX1" fmla="*/ 733660 w 968842"/>
                  <a:gd name="connsiteY1" fmla="*/ 726672 h 730683"/>
                  <a:gd name="connsiteX2" fmla="*/ 0 w 968842"/>
                  <a:gd name="connsiteY2" fmla="*/ 75108 h 730683"/>
                  <a:gd name="connsiteX3" fmla="*/ 968842 w 968842"/>
                  <a:gd name="connsiteY3" fmla="*/ 2051 h 730683"/>
                  <a:gd name="connsiteX4" fmla="*/ 870250 w 968842"/>
                  <a:gd name="connsiteY4" fmla="*/ 730683 h 730683"/>
                  <a:gd name="connsiteX0" fmla="*/ 870250 w 968842"/>
                  <a:gd name="connsiteY0" fmla="*/ 730683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250 w 968842"/>
                  <a:gd name="connsiteY4" fmla="*/ 730683 h 891763"/>
                  <a:gd name="connsiteX0" fmla="*/ 870489 w 968842"/>
                  <a:gd name="connsiteY0" fmla="*/ 827619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489 w 968842"/>
                  <a:gd name="connsiteY4" fmla="*/ 827619 h 891763"/>
                  <a:gd name="connsiteX0" fmla="*/ 870489 w 968842"/>
                  <a:gd name="connsiteY0" fmla="*/ 827619 h 877230"/>
                  <a:gd name="connsiteX1" fmla="*/ 413973 w 968842"/>
                  <a:gd name="connsiteY1" fmla="*/ 877230 h 877230"/>
                  <a:gd name="connsiteX2" fmla="*/ 0 w 968842"/>
                  <a:gd name="connsiteY2" fmla="*/ 75108 h 877230"/>
                  <a:gd name="connsiteX3" fmla="*/ 968842 w 968842"/>
                  <a:gd name="connsiteY3" fmla="*/ 2051 h 877230"/>
                  <a:gd name="connsiteX4" fmla="*/ 870489 w 968842"/>
                  <a:gd name="connsiteY4" fmla="*/ 827619 h 877230"/>
                  <a:gd name="connsiteX0" fmla="*/ 823626 w 921979"/>
                  <a:gd name="connsiteY0" fmla="*/ 827384 h 876995"/>
                  <a:gd name="connsiteX1" fmla="*/ 367110 w 921979"/>
                  <a:gd name="connsiteY1" fmla="*/ 876995 h 876995"/>
                  <a:gd name="connsiteX2" fmla="*/ 0 w 921979"/>
                  <a:gd name="connsiteY2" fmla="*/ 84522 h 876995"/>
                  <a:gd name="connsiteX3" fmla="*/ 921979 w 921979"/>
                  <a:gd name="connsiteY3" fmla="*/ 1816 h 876995"/>
                  <a:gd name="connsiteX4" fmla="*/ 823626 w 921979"/>
                  <a:gd name="connsiteY4" fmla="*/ 827384 h 876995"/>
                  <a:gd name="connsiteX0" fmla="*/ 919506 w 1017859"/>
                  <a:gd name="connsiteY0" fmla="*/ 828336 h 877947"/>
                  <a:gd name="connsiteX1" fmla="*/ 462990 w 1017859"/>
                  <a:gd name="connsiteY1" fmla="*/ 877947 h 877947"/>
                  <a:gd name="connsiteX2" fmla="*/ 0 w 1017859"/>
                  <a:gd name="connsiteY2" fmla="*/ 56482 h 877947"/>
                  <a:gd name="connsiteX3" fmla="*/ 1017859 w 1017859"/>
                  <a:gd name="connsiteY3" fmla="*/ 2768 h 877947"/>
                  <a:gd name="connsiteX4" fmla="*/ 919506 w 1017859"/>
                  <a:gd name="connsiteY4" fmla="*/ 828336 h 877947"/>
                  <a:gd name="connsiteX0" fmla="*/ 919506 w 1017859"/>
                  <a:gd name="connsiteY0" fmla="*/ 828336 h 873123"/>
                  <a:gd name="connsiteX1" fmla="*/ 439025 w 1017859"/>
                  <a:gd name="connsiteY1" fmla="*/ 873123 h 873123"/>
                  <a:gd name="connsiteX2" fmla="*/ 0 w 1017859"/>
                  <a:gd name="connsiteY2" fmla="*/ 56482 h 873123"/>
                  <a:gd name="connsiteX3" fmla="*/ 1017859 w 1017859"/>
                  <a:gd name="connsiteY3" fmla="*/ 2768 h 873123"/>
                  <a:gd name="connsiteX4" fmla="*/ 919506 w 1017859"/>
                  <a:gd name="connsiteY4" fmla="*/ 828336 h 873123"/>
                  <a:gd name="connsiteX0" fmla="*/ 919506 w 1017859"/>
                  <a:gd name="connsiteY0" fmla="*/ 828336 h 873137"/>
                  <a:gd name="connsiteX1" fmla="*/ 423058 w 1017859"/>
                  <a:gd name="connsiteY1" fmla="*/ 873137 h 873137"/>
                  <a:gd name="connsiteX2" fmla="*/ 0 w 1017859"/>
                  <a:gd name="connsiteY2" fmla="*/ 56482 h 873137"/>
                  <a:gd name="connsiteX3" fmla="*/ 1017859 w 1017859"/>
                  <a:gd name="connsiteY3" fmla="*/ 2768 h 873137"/>
                  <a:gd name="connsiteX4" fmla="*/ 919506 w 1017859"/>
                  <a:gd name="connsiteY4" fmla="*/ 828336 h 873137"/>
                  <a:gd name="connsiteX0" fmla="*/ 879600 w 977953"/>
                  <a:gd name="connsiteY0" fmla="*/ 828601 h 873402"/>
                  <a:gd name="connsiteX1" fmla="*/ 383152 w 977953"/>
                  <a:gd name="connsiteY1" fmla="*/ 873402 h 873402"/>
                  <a:gd name="connsiteX2" fmla="*/ 0 w 977953"/>
                  <a:gd name="connsiteY2" fmla="*/ 51863 h 873402"/>
                  <a:gd name="connsiteX3" fmla="*/ 977953 w 977953"/>
                  <a:gd name="connsiteY3" fmla="*/ 3033 h 873402"/>
                  <a:gd name="connsiteX4" fmla="*/ 879600 w 977953"/>
                  <a:gd name="connsiteY4" fmla="*/ 828601 h 873402"/>
                  <a:gd name="connsiteX0" fmla="*/ 879600 w 977953"/>
                  <a:gd name="connsiteY0" fmla="*/ 830745 h 875546"/>
                  <a:gd name="connsiteX1" fmla="*/ 383152 w 977953"/>
                  <a:gd name="connsiteY1" fmla="*/ 875546 h 875546"/>
                  <a:gd name="connsiteX2" fmla="*/ 0 w 977953"/>
                  <a:gd name="connsiteY2" fmla="*/ 54007 h 875546"/>
                  <a:gd name="connsiteX3" fmla="*/ 977953 w 977953"/>
                  <a:gd name="connsiteY3" fmla="*/ 5177 h 875546"/>
                  <a:gd name="connsiteX4" fmla="*/ 879600 w 977953"/>
                  <a:gd name="connsiteY4" fmla="*/ 830745 h 875546"/>
                  <a:gd name="connsiteX0" fmla="*/ 879600 w 970031"/>
                  <a:gd name="connsiteY0" fmla="*/ 812397 h 857198"/>
                  <a:gd name="connsiteX1" fmla="*/ 383152 w 970031"/>
                  <a:gd name="connsiteY1" fmla="*/ 857198 h 857198"/>
                  <a:gd name="connsiteX2" fmla="*/ 0 w 970031"/>
                  <a:gd name="connsiteY2" fmla="*/ 35659 h 857198"/>
                  <a:gd name="connsiteX3" fmla="*/ 970031 w 970031"/>
                  <a:gd name="connsiteY3" fmla="*/ 11910 h 857198"/>
                  <a:gd name="connsiteX4" fmla="*/ 879600 w 970031"/>
                  <a:gd name="connsiteY4" fmla="*/ 812397 h 857198"/>
                  <a:gd name="connsiteX0" fmla="*/ 879600 w 970031"/>
                  <a:gd name="connsiteY0" fmla="*/ 823088 h 867889"/>
                  <a:gd name="connsiteX1" fmla="*/ 383152 w 970031"/>
                  <a:gd name="connsiteY1" fmla="*/ 867889 h 867889"/>
                  <a:gd name="connsiteX2" fmla="*/ 0 w 970031"/>
                  <a:gd name="connsiteY2" fmla="*/ 46350 h 867889"/>
                  <a:gd name="connsiteX3" fmla="*/ 970031 w 970031"/>
                  <a:gd name="connsiteY3" fmla="*/ 22601 h 867889"/>
                  <a:gd name="connsiteX4" fmla="*/ 879600 w 970031"/>
                  <a:gd name="connsiteY4" fmla="*/ 823088 h 867889"/>
                  <a:gd name="connsiteX0" fmla="*/ 879600 w 970031"/>
                  <a:gd name="connsiteY0" fmla="*/ 823088 h 1434208"/>
                  <a:gd name="connsiteX1" fmla="*/ 310993 w 970031"/>
                  <a:gd name="connsiteY1" fmla="*/ 1434208 h 1434208"/>
                  <a:gd name="connsiteX2" fmla="*/ 0 w 970031"/>
                  <a:gd name="connsiteY2" fmla="*/ 46350 h 1434208"/>
                  <a:gd name="connsiteX3" fmla="*/ 970031 w 970031"/>
                  <a:gd name="connsiteY3" fmla="*/ 22601 h 1434208"/>
                  <a:gd name="connsiteX4" fmla="*/ 879600 w 970031"/>
                  <a:gd name="connsiteY4" fmla="*/ 823088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84954 w 1384954"/>
                  <a:gd name="connsiteY0" fmla="*/ 1289936 h 1434208"/>
                  <a:gd name="connsiteX1" fmla="*/ 310993 w 1384954"/>
                  <a:gd name="connsiteY1" fmla="*/ 1434208 h 1434208"/>
                  <a:gd name="connsiteX2" fmla="*/ 0 w 1384954"/>
                  <a:gd name="connsiteY2" fmla="*/ 46350 h 1434208"/>
                  <a:gd name="connsiteX3" fmla="*/ 970031 w 1384954"/>
                  <a:gd name="connsiteY3" fmla="*/ 22601 h 1434208"/>
                  <a:gd name="connsiteX4" fmla="*/ 1384954 w 1384954"/>
                  <a:gd name="connsiteY4" fmla="*/ 1289936 h 1434208"/>
                  <a:gd name="connsiteX0" fmla="*/ 1384954 w 1384954"/>
                  <a:gd name="connsiteY0" fmla="*/ 1610536 h 1754808"/>
                  <a:gd name="connsiteX1" fmla="*/ 310993 w 1384954"/>
                  <a:gd name="connsiteY1" fmla="*/ 1754808 h 1754808"/>
                  <a:gd name="connsiteX2" fmla="*/ 0 w 1384954"/>
                  <a:gd name="connsiteY2" fmla="*/ 366950 h 1754808"/>
                  <a:gd name="connsiteX3" fmla="*/ 1320607 w 1384954"/>
                  <a:gd name="connsiteY3" fmla="*/ 3031 h 1754808"/>
                  <a:gd name="connsiteX4" fmla="*/ 1384954 w 1384954"/>
                  <a:gd name="connsiteY4" fmla="*/ 1610536 h 1754808"/>
                  <a:gd name="connsiteX0" fmla="*/ 2090559 w 2090559"/>
                  <a:gd name="connsiteY0" fmla="*/ 1611709 h 1755981"/>
                  <a:gd name="connsiteX1" fmla="*/ 1016598 w 2090559"/>
                  <a:gd name="connsiteY1" fmla="*/ 1755981 h 1755981"/>
                  <a:gd name="connsiteX2" fmla="*/ 0 w 2090559"/>
                  <a:gd name="connsiteY2" fmla="*/ 261166 h 1755981"/>
                  <a:gd name="connsiteX3" fmla="*/ 2026212 w 2090559"/>
                  <a:gd name="connsiteY3" fmla="*/ 4204 h 1755981"/>
                  <a:gd name="connsiteX4" fmla="*/ 2090559 w 2090559"/>
                  <a:gd name="connsiteY4" fmla="*/ 1611709 h 1755981"/>
                  <a:gd name="connsiteX0" fmla="*/ 2082799 w 2082799"/>
                  <a:gd name="connsiteY0" fmla="*/ 1631263 h 1755981"/>
                  <a:gd name="connsiteX1" fmla="*/ 1016598 w 2082799"/>
                  <a:gd name="connsiteY1" fmla="*/ 1755981 h 1755981"/>
                  <a:gd name="connsiteX2" fmla="*/ 0 w 2082799"/>
                  <a:gd name="connsiteY2" fmla="*/ 261166 h 1755981"/>
                  <a:gd name="connsiteX3" fmla="*/ 2026212 w 2082799"/>
                  <a:gd name="connsiteY3" fmla="*/ 4204 h 1755981"/>
                  <a:gd name="connsiteX4" fmla="*/ 2082799 w 2082799"/>
                  <a:gd name="connsiteY4" fmla="*/ 1631263 h 1755981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46354 w 2046354"/>
                  <a:gd name="connsiteY0" fmla="*/ 1697449 h 1849563"/>
                  <a:gd name="connsiteX1" fmla="*/ 1104088 w 2046354"/>
                  <a:gd name="connsiteY1" fmla="*/ 1849563 h 1849563"/>
                  <a:gd name="connsiteX2" fmla="*/ 0 w 2046354"/>
                  <a:gd name="connsiteY2" fmla="*/ 261166 h 1849563"/>
                  <a:gd name="connsiteX3" fmla="*/ 2026212 w 2046354"/>
                  <a:gd name="connsiteY3" fmla="*/ 4204 h 1849563"/>
                  <a:gd name="connsiteX4" fmla="*/ 2046354 w 2046354"/>
                  <a:gd name="connsiteY4" fmla="*/ 1697449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66606 h 1842407"/>
                  <a:gd name="connsiteX1" fmla="*/ 1104088 w 2048127"/>
                  <a:gd name="connsiteY1" fmla="*/ 1842407 h 1842407"/>
                  <a:gd name="connsiteX2" fmla="*/ 0 w 2048127"/>
                  <a:gd name="connsiteY2" fmla="*/ 254010 h 1842407"/>
                  <a:gd name="connsiteX3" fmla="*/ 1886676 w 2048127"/>
                  <a:gd name="connsiteY3" fmla="*/ 4318 h 1842407"/>
                  <a:gd name="connsiteX4" fmla="*/ 2048127 w 2048127"/>
                  <a:gd name="connsiteY4" fmla="*/ 1666606 h 1842407"/>
                  <a:gd name="connsiteX0" fmla="*/ 2011300 w 2011300"/>
                  <a:gd name="connsiteY0" fmla="*/ 1665683 h 1841484"/>
                  <a:gd name="connsiteX1" fmla="*/ 1067261 w 2011300"/>
                  <a:gd name="connsiteY1" fmla="*/ 1841484 h 1841484"/>
                  <a:gd name="connsiteX2" fmla="*/ 0 w 2011300"/>
                  <a:gd name="connsiteY2" fmla="*/ 326292 h 1841484"/>
                  <a:gd name="connsiteX3" fmla="*/ 1849849 w 2011300"/>
                  <a:gd name="connsiteY3" fmla="*/ 3395 h 1841484"/>
                  <a:gd name="connsiteX4" fmla="*/ 2011300 w 2011300"/>
                  <a:gd name="connsiteY4" fmla="*/ 1665683 h 1841484"/>
                  <a:gd name="connsiteX0" fmla="*/ 2011300 w 2011300"/>
                  <a:gd name="connsiteY0" fmla="*/ 1666063 h 1841864"/>
                  <a:gd name="connsiteX1" fmla="*/ 1067261 w 2011300"/>
                  <a:gd name="connsiteY1" fmla="*/ 1841864 h 1841864"/>
                  <a:gd name="connsiteX2" fmla="*/ 0 w 2011300"/>
                  <a:gd name="connsiteY2" fmla="*/ 326672 h 1841864"/>
                  <a:gd name="connsiteX3" fmla="*/ 1849849 w 2011300"/>
                  <a:gd name="connsiteY3" fmla="*/ 3775 h 1841864"/>
                  <a:gd name="connsiteX4" fmla="*/ 2011300 w 2011300"/>
                  <a:gd name="connsiteY4" fmla="*/ 1666063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50150"/>
                  <a:gd name="connsiteX1" fmla="*/ 1091261 w 2029672"/>
                  <a:gd name="connsiteY1" fmla="*/ 1850150 h 1850150"/>
                  <a:gd name="connsiteX2" fmla="*/ 0 w 2029672"/>
                  <a:gd name="connsiteY2" fmla="*/ 326672 h 1850150"/>
                  <a:gd name="connsiteX3" fmla="*/ 1849849 w 2029672"/>
                  <a:gd name="connsiteY3" fmla="*/ 3775 h 1850150"/>
                  <a:gd name="connsiteX4" fmla="*/ 2029672 w 2029672"/>
                  <a:gd name="connsiteY4" fmla="*/ 1662810 h 1850150"/>
                  <a:gd name="connsiteX0" fmla="*/ 2029672 w 2029672"/>
                  <a:gd name="connsiteY0" fmla="*/ 1662810 h 1763624"/>
                  <a:gd name="connsiteX1" fmla="*/ 1059988 w 2029672"/>
                  <a:gd name="connsiteY1" fmla="*/ 1763624 h 1763624"/>
                  <a:gd name="connsiteX2" fmla="*/ 0 w 2029672"/>
                  <a:gd name="connsiteY2" fmla="*/ 326672 h 1763624"/>
                  <a:gd name="connsiteX3" fmla="*/ 1849849 w 2029672"/>
                  <a:gd name="connsiteY3" fmla="*/ 3775 h 1763624"/>
                  <a:gd name="connsiteX4" fmla="*/ 2029672 w 2029672"/>
                  <a:gd name="connsiteY4" fmla="*/ 1662810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1298" h="1763624">
                    <a:moveTo>
                      <a:pt x="2041298" y="1662454"/>
                    </a:moveTo>
                    <a:cubicBezTo>
                      <a:pt x="1211946" y="1678371"/>
                      <a:pt x="1655418" y="1656856"/>
                      <a:pt x="1059988" y="1763624"/>
                    </a:cubicBezTo>
                    <a:lnTo>
                      <a:pt x="0" y="326672"/>
                    </a:lnTo>
                    <a:cubicBezTo>
                      <a:pt x="259274" y="242777"/>
                      <a:pt x="1295228" y="-35507"/>
                      <a:pt x="1849849" y="3775"/>
                    </a:cubicBezTo>
                    <a:lnTo>
                      <a:pt x="2041298" y="1662454"/>
                    </a:lnTo>
                    <a:close/>
                  </a:path>
                </a:pathLst>
              </a:custGeom>
              <a:gradFill flip="none" rotWithShape="1">
                <a:gsLst>
                  <a:gs pos="14000">
                    <a:srgbClr val="92D050"/>
                  </a:gs>
                  <a:gs pos="100000">
                    <a:schemeClr val="bg1"/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Paralelkenar 1"/>
              <p:cNvSpPr/>
              <p:nvPr/>
            </p:nvSpPr>
            <p:spPr>
              <a:xfrm rot="19490271">
                <a:off x="1295756" y="1176876"/>
                <a:ext cx="1687427" cy="2268856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61866 w 865009"/>
                  <a:gd name="connsiteY0" fmla="*/ 567791 h 567791"/>
                  <a:gd name="connsiteX1" fmla="*/ 0 w 865009"/>
                  <a:gd name="connsiteY1" fmla="*/ 415630 h 567791"/>
                  <a:gd name="connsiteX2" fmla="*/ 579064 w 865009"/>
                  <a:gd name="connsiteY2" fmla="*/ 0 h 567791"/>
                  <a:gd name="connsiteX3" fmla="*/ 865009 w 865009"/>
                  <a:gd name="connsiteY3" fmla="*/ 474680 h 567791"/>
                  <a:gd name="connsiteX4" fmla="*/ 61866 w 865009"/>
                  <a:gd name="connsiteY4" fmla="*/ 567791 h 567791"/>
                  <a:gd name="connsiteX0" fmla="*/ 61866 w 829859"/>
                  <a:gd name="connsiteY0" fmla="*/ 567791 h 567791"/>
                  <a:gd name="connsiteX1" fmla="*/ 0 w 829859"/>
                  <a:gd name="connsiteY1" fmla="*/ 415630 h 567791"/>
                  <a:gd name="connsiteX2" fmla="*/ 579064 w 829859"/>
                  <a:gd name="connsiteY2" fmla="*/ 0 h 567791"/>
                  <a:gd name="connsiteX3" fmla="*/ 829859 w 829859"/>
                  <a:gd name="connsiteY3" fmla="*/ 278309 h 567791"/>
                  <a:gd name="connsiteX4" fmla="*/ 61866 w 829859"/>
                  <a:gd name="connsiteY4" fmla="*/ 567791 h 567791"/>
                  <a:gd name="connsiteX0" fmla="*/ 117396 w 829859"/>
                  <a:gd name="connsiteY0" fmla="*/ 547585 h 547585"/>
                  <a:gd name="connsiteX1" fmla="*/ 0 w 829859"/>
                  <a:gd name="connsiteY1" fmla="*/ 415630 h 547585"/>
                  <a:gd name="connsiteX2" fmla="*/ 579064 w 829859"/>
                  <a:gd name="connsiteY2" fmla="*/ 0 h 547585"/>
                  <a:gd name="connsiteX3" fmla="*/ 829859 w 829859"/>
                  <a:gd name="connsiteY3" fmla="*/ 278309 h 547585"/>
                  <a:gd name="connsiteX4" fmla="*/ 117396 w 829859"/>
                  <a:gd name="connsiteY4" fmla="*/ 547585 h 547585"/>
                  <a:gd name="connsiteX0" fmla="*/ 117396 w 829859"/>
                  <a:gd name="connsiteY0" fmla="*/ 658149 h 658149"/>
                  <a:gd name="connsiteX1" fmla="*/ 0 w 829859"/>
                  <a:gd name="connsiteY1" fmla="*/ 526194 h 658149"/>
                  <a:gd name="connsiteX2" fmla="*/ 370429 w 829859"/>
                  <a:gd name="connsiteY2" fmla="*/ 0 h 658149"/>
                  <a:gd name="connsiteX3" fmla="*/ 829859 w 829859"/>
                  <a:gd name="connsiteY3" fmla="*/ 388873 h 658149"/>
                  <a:gd name="connsiteX4" fmla="*/ 117396 w 829859"/>
                  <a:gd name="connsiteY4" fmla="*/ 658149 h 658149"/>
                  <a:gd name="connsiteX0" fmla="*/ 117396 w 725328"/>
                  <a:gd name="connsiteY0" fmla="*/ 658149 h 658149"/>
                  <a:gd name="connsiteX1" fmla="*/ 0 w 725328"/>
                  <a:gd name="connsiteY1" fmla="*/ 526194 h 658149"/>
                  <a:gd name="connsiteX2" fmla="*/ 370429 w 725328"/>
                  <a:gd name="connsiteY2" fmla="*/ 0 h 658149"/>
                  <a:gd name="connsiteX3" fmla="*/ 725328 w 725328"/>
                  <a:gd name="connsiteY3" fmla="*/ 232869 h 658149"/>
                  <a:gd name="connsiteX4" fmla="*/ 117396 w 725328"/>
                  <a:gd name="connsiteY4" fmla="*/ 658149 h 658149"/>
                  <a:gd name="connsiteX0" fmla="*/ 186778 w 725328"/>
                  <a:gd name="connsiteY0" fmla="*/ 617782 h 617782"/>
                  <a:gd name="connsiteX1" fmla="*/ 0 w 725328"/>
                  <a:gd name="connsiteY1" fmla="*/ 526194 h 617782"/>
                  <a:gd name="connsiteX2" fmla="*/ 370429 w 725328"/>
                  <a:gd name="connsiteY2" fmla="*/ 0 h 617782"/>
                  <a:gd name="connsiteX3" fmla="*/ 725328 w 725328"/>
                  <a:gd name="connsiteY3" fmla="*/ 232869 h 617782"/>
                  <a:gd name="connsiteX4" fmla="*/ 186778 w 725328"/>
                  <a:gd name="connsiteY4" fmla="*/ 617782 h 617782"/>
                  <a:gd name="connsiteX0" fmla="*/ 200650 w 739200"/>
                  <a:gd name="connsiteY0" fmla="*/ 617782 h 617782"/>
                  <a:gd name="connsiteX1" fmla="*/ 0 w 739200"/>
                  <a:gd name="connsiteY1" fmla="*/ 536281 h 617782"/>
                  <a:gd name="connsiteX2" fmla="*/ 384301 w 739200"/>
                  <a:gd name="connsiteY2" fmla="*/ 0 h 617782"/>
                  <a:gd name="connsiteX3" fmla="*/ 739200 w 739200"/>
                  <a:gd name="connsiteY3" fmla="*/ 232869 h 617782"/>
                  <a:gd name="connsiteX4" fmla="*/ 200650 w 739200"/>
                  <a:gd name="connsiteY4" fmla="*/ 617782 h 617782"/>
                  <a:gd name="connsiteX0" fmla="*/ 200650 w 866884"/>
                  <a:gd name="connsiteY0" fmla="*/ 617782 h 617782"/>
                  <a:gd name="connsiteX1" fmla="*/ 0 w 866884"/>
                  <a:gd name="connsiteY1" fmla="*/ 536281 h 617782"/>
                  <a:gd name="connsiteX2" fmla="*/ 384301 w 866884"/>
                  <a:gd name="connsiteY2" fmla="*/ 0 h 617782"/>
                  <a:gd name="connsiteX3" fmla="*/ 866884 w 866884"/>
                  <a:gd name="connsiteY3" fmla="*/ 213362 h 617782"/>
                  <a:gd name="connsiteX4" fmla="*/ 200650 w 866884"/>
                  <a:gd name="connsiteY4" fmla="*/ 617782 h 617782"/>
                  <a:gd name="connsiteX0" fmla="*/ 200650 w 754750"/>
                  <a:gd name="connsiteY0" fmla="*/ 617782 h 617782"/>
                  <a:gd name="connsiteX1" fmla="*/ 0 w 754750"/>
                  <a:gd name="connsiteY1" fmla="*/ 536281 h 617782"/>
                  <a:gd name="connsiteX2" fmla="*/ 384301 w 754750"/>
                  <a:gd name="connsiteY2" fmla="*/ 0 h 617782"/>
                  <a:gd name="connsiteX3" fmla="*/ 754750 w 754750"/>
                  <a:gd name="connsiteY3" fmla="*/ 68060 h 617782"/>
                  <a:gd name="connsiteX4" fmla="*/ 200650 w 754750"/>
                  <a:gd name="connsiteY4" fmla="*/ 617782 h 617782"/>
                  <a:gd name="connsiteX0" fmla="*/ 200650 w 754750"/>
                  <a:gd name="connsiteY0" fmla="*/ 622533 h 622533"/>
                  <a:gd name="connsiteX1" fmla="*/ 0 w 754750"/>
                  <a:gd name="connsiteY1" fmla="*/ 541032 h 622533"/>
                  <a:gd name="connsiteX2" fmla="*/ 280505 w 754750"/>
                  <a:gd name="connsiteY2" fmla="*/ 0 h 622533"/>
                  <a:gd name="connsiteX3" fmla="*/ 754750 w 754750"/>
                  <a:gd name="connsiteY3" fmla="*/ 72811 h 622533"/>
                  <a:gd name="connsiteX4" fmla="*/ 200650 w 754750"/>
                  <a:gd name="connsiteY4" fmla="*/ 622533 h 622533"/>
                  <a:gd name="connsiteX0" fmla="*/ 360317 w 754750"/>
                  <a:gd name="connsiteY0" fmla="*/ 622384 h 622384"/>
                  <a:gd name="connsiteX1" fmla="*/ 0 w 754750"/>
                  <a:gd name="connsiteY1" fmla="*/ 541032 h 622384"/>
                  <a:gd name="connsiteX2" fmla="*/ 280505 w 754750"/>
                  <a:gd name="connsiteY2" fmla="*/ 0 h 622384"/>
                  <a:gd name="connsiteX3" fmla="*/ 754750 w 754750"/>
                  <a:gd name="connsiteY3" fmla="*/ 72811 h 622384"/>
                  <a:gd name="connsiteX4" fmla="*/ 360317 w 754750"/>
                  <a:gd name="connsiteY4" fmla="*/ 622384 h 622384"/>
                  <a:gd name="connsiteX0" fmla="*/ 248378 w 642811"/>
                  <a:gd name="connsiteY0" fmla="*/ 622384 h 622384"/>
                  <a:gd name="connsiteX1" fmla="*/ 0 w 642811"/>
                  <a:gd name="connsiteY1" fmla="*/ 608784 h 622384"/>
                  <a:gd name="connsiteX2" fmla="*/ 168566 w 642811"/>
                  <a:gd name="connsiteY2" fmla="*/ 0 h 622384"/>
                  <a:gd name="connsiteX3" fmla="*/ 642811 w 642811"/>
                  <a:gd name="connsiteY3" fmla="*/ 72811 h 622384"/>
                  <a:gd name="connsiteX4" fmla="*/ 248378 w 642811"/>
                  <a:gd name="connsiteY4" fmla="*/ 622384 h 622384"/>
                  <a:gd name="connsiteX0" fmla="*/ 280313 w 642811"/>
                  <a:gd name="connsiteY0" fmla="*/ 622354 h 622354"/>
                  <a:gd name="connsiteX1" fmla="*/ 0 w 642811"/>
                  <a:gd name="connsiteY1" fmla="*/ 608784 h 622354"/>
                  <a:gd name="connsiteX2" fmla="*/ 168566 w 642811"/>
                  <a:gd name="connsiteY2" fmla="*/ 0 h 622354"/>
                  <a:gd name="connsiteX3" fmla="*/ 642811 w 642811"/>
                  <a:gd name="connsiteY3" fmla="*/ 72811 h 622354"/>
                  <a:gd name="connsiteX4" fmla="*/ 280313 w 642811"/>
                  <a:gd name="connsiteY4" fmla="*/ 622354 h 622354"/>
                  <a:gd name="connsiteX0" fmla="*/ 264347 w 626845"/>
                  <a:gd name="connsiteY0" fmla="*/ 622354 h 622354"/>
                  <a:gd name="connsiteX1" fmla="*/ 0 w 626845"/>
                  <a:gd name="connsiteY1" fmla="*/ 608769 h 622354"/>
                  <a:gd name="connsiteX2" fmla="*/ 152600 w 626845"/>
                  <a:gd name="connsiteY2" fmla="*/ 0 h 622354"/>
                  <a:gd name="connsiteX3" fmla="*/ 626845 w 626845"/>
                  <a:gd name="connsiteY3" fmla="*/ 72811 h 622354"/>
                  <a:gd name="connsiteX4" fmla="*/ 264347 w 626845"/>
                  <a:gd name="connsiteY4" fmla="*/ 622354 h 622354"/>
                  <a:gd name="connsiteX0" fmla="*/ 264347 w 626845"/>
                  <a:gd name="connsiteY0" fmla="*/ 602877 h 602877"/>
                  <a:gd name="connsiteX1" fmla="*/ 0 w 626845"/>
                  <a:gd name="connsiteY1" fmla="*/ 589292 h 602877"/>
                  <a:gd name="connsiteX2" fmla="*/ 56850 w 626845"/>
                  <a:gd name="connsiteY2" fmla="*/ 0 h 602877"/>
                  <a:gd name="connsiteX3" fmla="*/ 626845 w 626845"/>
                  <a:gd name="connsiteY3" fmla="*/ 53334 h 602877"/>
                  <a:gd name="connsiteX4" fmla="*/ 264347 w 626845"/>
                  <a:gd name="connsiteY4" fmla="*/ 602877 h 602877"/>
                  <a:gd name="connsiteX0" fmla="*/ 264347 w 562756"/>
                  <a:gd name="connsiteY0" fmla="*/ 636727 h 636727"/>
                  <a:gd name="connsiteX1" fmla="*/ 0 w 562756"/>
                  <a:gd name="connsiteY1" fmla="*/ 623142 h 636727"/>
                  <a:gd name="connsiteX2" fmla="*/ 56850 w 562756"/>
                  <a:gd name="connsiteY2" fmla="*/ 33850 h 636727"/>
                  <a:gd name="connsiteX3" fmla="*/ 562756 w 562756"/>
                  <a:gd name="connsiteY3" fmla="*/ 0 h 636727"/>
                  <a:gd name="connsiteX4" fmla="*/ 264347 w 562756"/>
                  <a:gd name="connsiteY4" fmla="*/ 636727 h 636727"/>
                  <a:gd name="connsiteX0" fmla="*/ 407925 w 562756"/>
                  <a:gd name="connsiteY0" fmla="*/ 588124 h 623142"/>
                  <a:gd name="connsiteX1" fmla="*/ 0 w 562756"/>
                  <a:gd name="connsiteY1" fmla="*/ 623142 h 623142"/>
                  <a:gd name="connsiteX2" fmla="*/ 56850 w 562756"/>
                  <a:gd name="connsiteY2" fmla="*/ 33850 h 623142"/>
                  <a:gd name="connsiteX3" fmla="*/ 562756 w 562756"/>
                  <a:gd name="connsiteY3" fmla="*/ 0 h 623142"/>
                  <a:gd name="connsiteX4" fmla="*/ 407925 w 562756"/>
                  <a:gd name="connsiteY4" fmla="*/ 588124 h 623142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124"/>
                  <a:gd name="connsiteX1" fmla="*/ 214485 w 505906"/>
                  <a:gd name="connsiteY1" fmla="*/ 584113 h 588124"/>
                  <a:gd name="connsiteX2" fmla="*/ 0 w 505906"/>
                  <a:gd name="connsiteY2" fmla="*/ 33850 h 588124"/>
                  <a:gd name="connsiteX3" fmla="*/ 505906 w 505906"/>
                  <a:gd name="connsiteY3" fmla="*/ 0 h 588124"/>
                  <a:gd name="connsiteX4" fmla="*/ 351075 w 505906"/>
                  <a:gd name="connsiteY4" fmla="*/ 588124 h 588124"/>
                  <a:gd name="connsiteX0" fmla="*/ 870250 w 1025081"/>
                  <a:gd name="connsiteY0" fmla="*/ 655575 h 655575"/>
                  <a:gd name="connsiteX1" fmla="*/ 733660 w 1025081"/>
                  <a:gd name="connsiteY1" fmla="*/ 651564 h 655575"/>
                  <a:gd name="connsiteX2" fmla="*/ 0 w 1025081"/>
                  <a:gd name="connsiteY2" fmla="*/ 0 h 655575"/>
                  <a:gd name="connsiteX3" fmla="*/ 1025081 w 1025081"/>
                  <a:gd name="connsiteY3" fmla="*/ 67451 h 655575"/>
                  <a:gd name="connsiteX4" fmla="*/ 870250 w 1025081"/>
                  <a:gd name="connsiteY4" fmla="*/ 655575 h 655575"/>
                  <a:gd name="connsiteX0" fmla="*/ 870250 w 968842"/>
                  <a:gd name="connsiteY0" fmla="*/ 728632 h 728632"/>
                  <a:gd name="connsiteX1" fmla="*/ 733660 w 968842"/>
                  <a:gd name="connsiteY1" fmla="*/ 724621 h 728632"/>
                  <a:gd name="connsiteX2" fmla="*/ 0 w 968842"/>
                  <a:gd name="connsiteY2" fmla="*/ 73057 h 728632"/>
                  <a:gd name="connsiteX3" fmla="*/ 968842 w 968842"/>
                  <a:gd name="connsiteY3" fmla="*/ 0 h 728632"/>
                  <a:gd name="connsiteX4" fmla="*/ 870250 w 968842"/>
                  <a:gd name="connsiteY4" fmla="*/ 728632 h 728632"/>
                  <a:gd name="connsiteX0" fmla="*/ 870250 w 968842"/>
                  <a:gd name="connsiteY0" fmla="*/ 730683 h 730683"/>
                  <a:gd name="connsiteX1" fmla="*/ 733660 w 968842"/>
                  <a:gd name="connsiteY1" fmla="*/ 726672 h 730683"/>
                  <a:gd name="connsiteX2" fmla="*/ 0 w 968842"/>
                  <a:gd name="connsiteY2" fmla="*/ 75108 h 730683"/>
                  <a:gd name="connsiteX3" fmla="*/ 968842 w 968842"/>
                  <a:gd name="connsiteY3" fmla="*/ 2051 h 730683"/>
                  <a:gd name="connsiteX4" fmla="*/ 870250 w 968842"/>
                  <a:gd name="connsiteY4" fmla="*/ 730683 h 730683"/>
                  <a:gd name="connsiteX0" fmla="*/ 870250 w 968842"/>
                  <a:gd name="connsiteY0" fmla="*/ 730683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250 w 968842"/>
                  <a:gd name="connsiteY4" fmla="*/ 730683 h 891763"/>
                  <a:gd name="connsiteX0" fmla="*/ 870489 w 968842"/>
                  <a:gd name="connsiteY0" fmla="*/ 827619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489 w 968842"/>
                  <a:gd name="connsiteY4" fmla="*/ 827619 h 891763"/>
                  <a:gd name="connsiteX0" fmla="*/ 870489 w 968842"/>
                  <a:gd name="connsiteY0" fmla="*/ 827619 h 877230"/>
                  <a:gd name="connsiteX1" fmla="*/ 413973 w 968842"/>
                  <a:gd name="connsiteY1" fmla="*/ 877230 h 877230"/>
                  <a:gd name="connsiteX2" fmla="*/ 0 w 968842"/>
                  <a:gd name="connsiteY2" fmla="*/ 75108 h 877230"/>
                  <a:gd name="connsiteX3" fmla="*/ 968842 w 968842"/>
                  <a:gd name="connsiteY3" fmla="*/ 2051 h 877230"/>
                  <a:gd name="connsiteX4" fmla="*/ 870489 w 968842"/>
                  <a:gd name="connsiteY4" fmla="*/ 827619 h 877230"/>
                  <a:gd name="connsiteX0" fmla="*/ 823626 w 921979"/>
                  <a:gd name="connsiteY0" fmla="*/ 827384 h 876995"/>
                  <a:gd name="connsiteX1" fmla="*/ 367110 w 921979"/>
                  <a:gd name="connsiteY1" fmla="*/ 876995 h 876995"/>
                  <a:gd name="connsiteX2" fmla="*/ 0 w 921979"/>
                  <a:gd name="connsiteY2" fmla="*/ 84522 h 876995"/>
                  <a:gd name="connsiteX3" fmla="*/ 921979 w 921979"/>
                  <a:gd name="connsiteY3" fmla="*/ 1816 h 876995"/>
                  <a:gd name="connsiteX4" fmla="*/ 823626 w 921979"/>
                  <a:gd name="connsiteY4" fmla="*/ 827384 h 876995"/>
                  <a:gd name="connsiteX0" fmla="*/ 919506 w 1017859"/>
                  <a:gd name="connsiteY0" fmla="*/ 828336 h 877947"/>
                  <a:gd name="connsiteX1" fmla="*/ 462990 w 1017859"/>
                  <a:gd name="connsiteY1" fmla="*/ 877947 h 877947"/>
                  <a:gd name="connsiteX2" fmla="*/ 0 w 1017859"/>
                  <a:gd name="connsiteY2" fmla="*/ 56482 h 877947"/>
                  <a:gd name="connsiteX3" fmla="*/ 1017859 w 1017859"/>
                  <a:gd name="connsiteY3" fmla="*/ 2768 h 877947"/>
                  <a:gd name="connsiteX4" fmla="*/ 919506 w 1017859"/>
                  <a:gd name="connsiteY4" fmla="*/ 828336 h 877947"/>
                  <a:gd name="connsiteX0" fmla="*/ 919506 w 1017859"/>
                  <a:gd name="connsiteY0" fmla="*/ 828336 h 873123"/>
                  <a:gd name="connsiteX1" fmla="*/ 439025 w 1017859"/>
                  <a:gd name="connsiteY1" fmla="*/ 873123 h 873123"/>
                  <a:gd name="connsiteX2" fmla="*/ 0 w 1017859"/>
                  <a:gd name="connsiteY2" fmla="*/ 56482 h 873123"/>
                  <a:gd name="connsiteX3" fmla="*/ 1017859 w 1017859"/>
                  <a:gd name="connsiteY3" fmla="*/ 2768 h 873123"/>
                  <a:gd name="connsiteX4" fmla="*/ 919506 w 1017859"/>
                  <a:gd name="connsiteY4" fmla="*/ 828336 h 873123"/>
                  <a:gd name="connsiteX0" fmla="*/ 919506 w 1017859"/>
                  <a:gd name="connsiteY0" fmla="*/ 828336 h 873137"/>
                  <a:gd name="connsiteX1" fmla="*/ 423058 w 1017859"/>
                  <a:gd name="connsiteY1" fmla="*/ 873137 h 873137"/>
                  <a:gd name="connsiteX2" fmla="*/ 0 w 1017859"/>
                  <a:gd name="connsiteY2" fmla="*/ 56482 h 873137"/>
                  <a:gd name="connsiteX3" fmla="*/ 1017859 w 1017859"/>
                  <a:gd name="connsiteY3" fmla="*/ 2768 h 873137"/>
                  <a:gd name="connsiteX4" fmla="*/ 919506 w 1017859"/>
                  <a:gd name="connsiteY4" fmla="*/ 828336 h 873137"/>
                  <a:gd name="connsiteX0" fmla="*/ 879600 w 977953"/>
                  <a:gd name="connsiteY0" fmla="*/ 828601 h 873402"/>
                  <a:gd name="connsiteX1" fmla="*/ 383152 w 977953"/>
                  <a:gd name="connsiteY1" fmla="*/ 873402 h 873402"/>
                  <a:gd name="connsiteX2" fmla="*/ 0 w 977953"/>
                  <a:gd name="connsiteY2" fmla="*/ 51863 h 873402"/>
                  <a:gd name="connsiteX3" fmla="*/ 977953 w 977953"/>
                  <a:gd name="connsiteY3" fmla="*/ 3033 h 873402"/>
                  <a:gd name="connsiteX4" fmla="*/ 879600 w 977953"/>
                  <a:gd name="connsiteY4" fmla="*/ 828601 h 873402"/>
                  <a:gd name="connsiteX0" fmla="*/ 879600 w 977953"/>
                  <a:gd name="connsiteY0" fmla="*/ 830745 h 875546"/>
                  <a:gd name="connsiteX1" fmla="*/ 383152 w 977953"/>
                  <a:gd name="connsiteY1" fmla="*/ 875546 h 875546"/>
                  <a:gd name="connsiteX2" fmla="*/ 0 w 977953"/>
                  <a:gd name="connsiteY2" fmla="*/ 54007 h 875546"/>
                  <a:gd name="connsiteX3" fmla="*/ 977953 w 977953"/>
                  <a:gd name="connsiteY3" fmla="*/ 5177 h 875546"/>
                  <a:gd name="connsiteX4" fmla="*/ 879600 w 977953"/>
                  <a:gd name="connsiteY4" fmla="*/ 830745 h 875546"/>
                  <a:gd name="connsiteX0" fmla="*/ 879600 w 970031"/>
                  <a:gd name="connsiteY0" fmla="*/ 812397 h 857198"/>
                  <a:gd name="connsiteX1" fmla="*/ 383152 w 970031"/>
                  <a:gd name="connsiteY1" fmla="*/ 857198 h 857198"/>
                  <a:gd name="connsiteX2" fmla="*/ 0 w 970031"/>
                  <a:gd name="connsiteY2" fmla="*/ 35659 h 857198"/>
                  <a:gd name="connsiteX3" fmla="*/ 970031 w 970031"/>
                  <a:gd name="connsiteY3" fmla="*/ 11910 h 857198"/>
                  <a:gd name="connsiteX4" fmla="*/ 879600 w 970031"/>
                  <a:gd name="connsiteY4" fmla="*/ 812397 h 857198"/>
                  <a:gd name="connsiteX0" fmla="*/ 879600 w 970031"/>
                  <a:gd name="connsiteY0" fmla="*/ 823088 h 867889"/>
                  <a:gd name="connsiteX1" fmla="*/ 383152 w 970031"/>
                  <a:gd name="connsiteY1" fmla="*/ 867889 h 867889"/>
                  <a:gd name="connsiteX2" fmla="*/ 0 w 970031"/>
                  <a:gd name="connsiteY2" fmla="*/ 46350 h 867889"/>
                  <a:gd name="connsiteX3" fmla="*/ 970031 w 970031"/>
                  <a:gd name="connsiteY3" fmla="*/ 22601 h 867889"/>
                  <a:gd name="connsiteX4" fmla="*/ 879600 w 970031"/>
                  <a:gd name="connsiteY4" fmla="*/ 823088 h 867889"/>
                  <a:gd name="connsiteX0" fmla="*/ 879600 w 970031"/>
                  <a:gd name="connsiteY0" fmla="*/ 823088 h 1434208"/>
                  <a:gd name="connsiteX1" fmla="*/ 310993 w 970031"/>
                  <a:gd name="connsiteY1" fmla="*/ 1434208 h 1434208"/>
                  <a:gd name="connsiteX2" fmla="*/ 0 w 970031"/>
                  <a:gd name="connsiteY2" fmla="*/ 46350 h 1434208"/>
                  <a:gd name="connsiteX3" fmla="*/ 970031 w 970031"/>
                  <a:gd name="connsiteY3" fmla="*/ 22601 h 1434208"/>
                  <a:gd name="connsiteX4" fmla="*/ 879600 w 970031"/>
                  <a:gd name="connsiteY4" fmla="*/ 823088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84954 w 1384954"/>
                  <a:gd name="connsiteY0" fmla="*/ 1289936 h 1434208"/>
                  <a:gd name="connsiteX1" fmla="*/ 310993 w 1384954"/>
                  <a:gd name="connsiteY1" fmla="*/ 1434208 h 1434208"/>
                  <a:gd name="connsiteX2" fmla="*/ 0 w 1384954"/>
                  <a:gd name="connsiteY2" fmla="*/ 46350 h 1434208"/>
                  <a:gd name="connsiteX3" fmla="*/ 970031 w 1384954"/>
                  <a:gd name="connsiteY3" fmla="*/ 22601 h 1434208"/>
                  <a:gd name="connsiteX4" fmla="*/ 1384954 w 1384954"/>
                  <a:gd name="connsiteY4" fmla="*/ 1289936 h 1434208"/>
                  <a:gd name="connsiteX0" fmla="*/ 1384954 w 1384954"/>
                  <a:gd name="connsiteY0" fmla="*/ 1610536 h 1754808"/>
                  <a:gd name="connsiteX1" fmla="*/ 310993 w 1384954"/>
                  <a:gd name="connsiteY1" fmla="*/ 1754808 h 1754808"/>
                  <a:gd name="connsiteX2" fmla="*/ 0 w 1384954"/>
                  <a:gd name="connsiteY2" fmla="*/ 366950 h 1754808"/>
                  <a:gd name="connsiteX3" fmla="*/ 1320607 w 1384954"/>
                  <a:gd name="connsiteY3" fmla="*/ 3031 h 1754808"/>
                  <a:gd name="connsiteX4" fmla="*/ 1384954 w 1384954"/>
                  <a:gd name="connsiteY4" fmla="*/ 1610536 h 1754808"/>
                  <a:gd name="connsiteX0" fmla="*/ 2090559 w 2090559"/>
                  <a:gd name="connsiteY0" fmla="*/ 1611709 h 1755981"/>
                  <a:gd name="connsiteX1" fmla="*/ 1016598 w 2090559"/>
                  <a:gd name="connsiteY1" fmla="*/ 1755981 h 1755981"/>
                  <a:gd name="connsiteX2" fmla="*/ 0 w 2090559"/>
                  <a:gd name="connsiteY2" fmla="*/ 261166 h 1755981"/>
                  <a:gd name="connsiteX3" fmla="*/ 2026212 w 2090559"/>
                  <a:gd name="connsiteY3" fmla="*/ 4204 h 1755981"/>
                  <a:gd name="connsiteX4" fmla="*/ 2090559 w 2090559"/>
                  <a:gd name="connsiteY4" fmla="*/ 1611709 h 1755981"/>
                  <a:gd name="connsiteX0" fmla="*/ 2082799 w 2082799"/>
                  <a:gd name="connsiteY0" fmla="*/ 1631263 h 1755981"/>
                  <a:gd name="connsiteX1" fmla="*/ 1016598 w 2082799"/>
                  <a:gd name="connsiteY1" fmla="*/ 1755981 h 1755981"/>
                  <a:gd name="connsiteX2" fmla="*/ 0 w 2082799"/>
                  <a:gd name="connsiteY2" fmla="*/ 261166 h 1755981"/>
                  <a:gd name="connsiteX3" fmla="*/ 2026212 w 2082799"/>
                  <a:gd name="connsiteY3" fmla="*/ 4204 h 1755981"/>
                  <a:gd name="connsiteX4" fmla="*/ 2082799 w 2082799"/>
                  <a:gd name="connsiteY4" fmla="*/ 1631263 h 1755981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46354 w 2046354"/>
                  <a:gd name="connsiteY0" fmla="*/ 1697449 h 1849563"/>
                  <a:gd name="connsiteX1" fmla="*/ 1104088 w 2046354"/>
                  <a:gd name="connsiteY1" fmla="*/ 1849563 h 1849563"/>
                  <a:gd name="connsiteX2" fmla="*/ 0 w 2046354"/>
                  <a:gd name="connsiteY2" fmla="*/ 261166 h 1849563"/>
                  <a:gd name="connsiteX3" fmla="*/ 2026212 w 2046354"/>
                  <a:gd name="connsiteY3" fmla="*/ 4204 h 1849563"/>
                  <a:gd name="connsiteX4" fmla="*/ 2046354 w 2046354"/>
                  <a:gd name="connsiteY4" fmla="*/ 1697449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66606 h 1842407"/>
                  <a:gd name="connsiteX1" fmla="*/ 1104088 w 2048127"/>
                  <a:gd name="connsiteY1" fmla="*/ 1842407 h 1842407"/>
                  <a:gd name="connsiteX2" fmla="*/ 0 w 2048127"/>
                  <a:gd name="connsiteY2" fmla="*/ 254010 h 1842407"/>
                  <a:gd name="connsiteX3" fmla="*/ 1886676 w 2048127"/>
                  <a:gd name="connsiteY3" fmla="*/ 4318 h 1842407"/>
                  <a:gd name="connsiteX4" fmla="*/ 2048127 w 2048127"/>
                  <a:gd name="connsiteY4" fmla="*/ 1666606 h 1842407"/>
                  <a:gd name="connsiteX0" fmla="*/ 2011300 w 2011300"/>
                  <a:gd name="connsiteY0" fmla="*/ 1665683 h 1841484"/>
                  <a:gd name="connsiteX1" fmla="*/ 1067261 w 2011300"/>
                  <a:gd name="connsiteY1" fmla="*/ 1841484 h 1841484"/>
                  <a:gd name="connsiteX2" fmla="*/ 0 w 2011300"/>
                  <a:gd name="connsiteY2" fmla="*/ 326292 h 1841484"/>
                  <a:gd name="connsiteX3" fmla="*/ 1849849 w 2011300"/>
                  <a:gd name="connsiteY3" fmla="*/ 3395 h 1841484"/>
                  <a:gd name="connsiteX4" fmla="*/ 2011300 w 2011300"/>
                  <a:gd name="connsiteY4" fmla="*/ 1665683 h 1841484"/>
                  <a:gd name="connsiteX0" fmla="*/ 2011300 w 2011300"/>
                  <a:gd name="connsiteY0" fmla="*/ 1666063 h 1841864"/>
                  <a:gd name="connsiteX1" fmla="*/ 1067261 w 2011300"/>
                  <a:gd name="connsiteY1" fmla="*/ 1841864 h 1841864"/>
                  <a:gd name="connsiteX2" fmla="*/ 0 w 2011300"/>
                  <a:gd name="connsiteY2" fmla="*/ 326672 h 1841864"/>
                  <a:gd name="connsiteX3" fmla="*/ 1849849 w 2011300"/>
                  <a:gd name="connsiteY3" fmla="*/ 3775 h 1841864"/>
                  <a:gd name="connsiteX4" fmla="*/ 2011300 w 2011300"/>
                  <a:gd name="connsiteY4" fmla="*/ 1666063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50150"/>
                  <a:gd name="connsiteX1" fmla="*/ 1091261 w 2029672"/>
                  <a:gd name="connsiteY1" fmla="*/ 1850150 h 1850150"/>
                  <a:gd name="connsiteX2" fmla="*/ 0 w 2029672"/>
                  <a:gd name="connsiteY2" fmla="*/ 326672 h 1850150"/>
                  <a:gd name="connsiteX3" fmla="*/ 1849849 w 2029672"/>
                  <a:gd name="connsiteY3" fmla="*/ 3775 h 1850150"/>
                  <a:gd name="connsiteX4" fmla="*/ 2029672 w 2029672"/>
                  <a:gd name="connsiteY4" fmla="*/ 1662810 h 1850150"/>
                  <a:gd name="connsiteX0" fmla="*/ 2029672 w 2029672"/>
                  <a:gd name="connsiteY0" fmla="*/ 1662810 h 1763624"/>
                  <a:gd name="connsiteX1" fmla="*/ 1059988 w 2029672"/>
                  <a:gd name="connsiteY1" fmla="*/ 1763624 h 1763624"/>
                  <a:gd name="connsiteX2" fmla="*/ 0 w 2029672"/>
                  <a:gd name="connsiteY2" fmla="*/ 326672 h 1763624"/>
                  <a:gd name="connsiteX3" fmla="*/ 1849849 w 2029672"/>
                  <a:gd name="connsiteY3" fmla="*/ 3775 h 1763624"/>
                  <a:gd name="connsiteX4" fmla="*/ 2029672 w 2029672"/>
                  <a:gd name="connsiteY4" fmla="*/ 1662810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692712"/>
                  <a:gd name="connsiteX1" fmla="*/ 1009709 w 2041298"/>
                  <a:gd name="connsiteY1" fmla="*/ 1692712 h 1692712"/>
                  <a:gd name="connsiteX2" fmla="*/ 0 w 2041298"/>
                  <a:gd name="connsiteY2" fmla="*/ 326672 h 1692712"/>
                  <a:gd name="connsiteX3" fmla="*/ 1849849 w 2041298"/>
                  <a:gd name="connsiteY3" fmla="*/ 3775 h 1692712"/>
                  <a:gd name="connsiteX4" fmla="*/ 2041298 w 2041298"/>
                  <a:gd name="connsiteY4" fmla="*/ 1662454 h 1692712"/>
                  <a:gd name="connsiteX0" fmla="*/ 2050700 w 2050700"/>
                  <a:gd name="connsiteY0" fmla="*/ 1643037 h 1692712"/>
                  <a:gd name="connsiteX1" fmla="*/ 1009709 w 2050700"/>
                  <a:gd name="connsiteY1" fmla="*/ 1692712 h 1692712"/>
                  <a:gd name="connsiteX2" fmla="*/ 0 w 2050700"/>
                  <a:gd name="connsiteY2" fmla="*/ 326672 h 1692712"/>
                  <a:gd name="connsiteX3" fmla="*/ 1849849 w 2050700"/>
                  <a:gd name="connsiteY3" fmla="*/ 3775 h 1692712"/>
                  <a:gd name="connsiteX4" fmla="*/ 2050700 w 2050700"/>
                  <a:gd name="connsiteY4" fmla="*/ 1643037 h 1692712"/>
                  <a:gd name="connsiteX0" fmla="*/ 2050700 w 2050700"/>
                  <a:gd name="connsiteY0" fmla="*/ 1643037 h 1692712"/>
                  <a:gd name="connsiteX1" fmla="*/ 1009709 w 2050700"/>
                  <a:gd name="connsiteY1" fmla="*/ 1692712 h 1692712"/>
                  <a:gd name="connsiteX2" fmla="*/ 0 w 2050700"/>
                  <a:gd name="connsiteY2" fmla="*/ 326672 h 1692712"/>
                  <a:gd name="connsiteX3" fmla="*/ 1849849 w 2050700"/>
                  <a:gd name="connsiteY3" fmla="*/ 3775 h 1692712"/>
                  <a:gd name="connsiteX4" fmla="*/ 2050700 w 2050700"/>
                  <a:gd name="connsiteY4" fmla="*/ 1643037 h 1692712"/>
                  <a:gd name="connsiteX0" fmla="*/ 2050700 w 2050700"/>
                  <a:gd name="connsiteY0" fmla="*/ 1643037 h 1692712"/>
                  <a:gd name="connsiteX1" fmla="*/ 1009709 w 2050700"/>
                  <a:gd name="connsiteY1" fmla="*/ 1692712 h 1692712"/>
                  <a:gd name="connsiteX2" fmla="*/ 0 w 2050700"/>
                  <a:gd name="connsiteY2" fmla="*/ 326672 h 1692712"/>
                  <a:gd name="connsiteX3" fmla="*/ 1849849 w 2050700"/>
                  <a:gd name="connsiteY3" fmla="*/ 3775 h 1692712"/>
                  <a:gd name="connsiteX4" fmla="*/ 2050700 w 2050700"/>
                  <a:gd name="connsiteY4" fmla="*/ 1643037 h 1692712"/>
                  <a:gd name="connsiteX0" fmla="*/ 2088795 w 2088795"/>
                  <a:gd name="connsiteY0" fmla="*/ 1642716 h 1692391"/>
                  <a:gd name="connsiteX1" fmla="*/ 1047804 w 2088795"/>
                  <a:gd name="connsiteY1" fmla="*/ 1692391 h 1692391"/>
                  <a:gd name="connsiteX2" fmla="*/ 0 w 2088795"/>
                  <a:gd name="connsiteY2" fmla="*/ 355093 h 1692391"/>
                  <a:gd name="connsiteX3" fmla="*/ 1887944 w 2088795"/>
                  <a:gd name="connsiteY3" fmla="*/ 3454 h 1692391"/>
                  <a:gd name="connsiteX4" fmla="*/ 2088795 w 2088795"/>
                  <a:gd name="connsiteY4" fmla="*/ 1642716 h 1692391"/>
                  <a:gd name="connsiteX0" fmla="*/ 2088795 w 2088795"/>
                  <a:gd name="connsiteY0" fmla="*/ 1584434 h 1634109"/>
                  <a:gd name="connsiteX1" fmla="*/ 1047804 w 2088795"/>
                  <a:gd name="connsiteY1" fmla="*/ 1634109 h 1634109"/>
                  <a:gd name="connsiteX2" fmla="*/ 0 w 2088795"/>
                  <a:gd name="connsiteY2" fmla="*/ 296811 h 1634109"/>
                  <a:gd name="connsiteX3" fmla="*/ 1907721 w 2088795"/>
                  <a:gd name="connsiteY3" fmla="*/ 4186 h 1634109"/>
                  <a:gd name="connsiteX4" fmla="*/ 2088795 w 2088795"/>
                  <a:gd name="connsiteY4" fmla="*/ 1584434 h 1634109"/>
                  <a:gd name="connsiteX0" fmla="*/ 2109331 w 2109331"/>
                  <a:gd name="connsiteY0" fmla="*/ 1485922 h 1634109"/>
                  <a:gd name="connsiteX1" fmla="*/ 1047804 w 2109331"/>
                  <a:gd name="connsiteY1" fmla="*/ 1634109 h 1634109"/>
                  <a:gd name="connsiteX2" fmla="*/ 0 w 2109331"/>
                  <a:gd name="connsiteY2" fmla="*/ 296811 h 1634109"/>
                  <a:gd name="connsiteX3" fmla="*/ 1907721 w 2109331"/>
                  <a:gd name="connsiteY3" fmla="*/ 4186 h 1634109"/>
                  <a:gd name="connsiteX4" fmla="*/ 2109331 w 2109331"/>
                  <a:gd name="connsiteY4" fmla="*/ 1485922 h 1634109"/>
                  <a:gd name="connsiteX0" fmla="*/ 2105441 w 2105441"/>
                  <a:gd name="connsiteY0" fmla="*/ 1500781 h 1634109"/>
                  <a:gd name="connsiteX1" fmla="*/ 1047804 w 2105441"/>
                  <a:gd name="connsiteY1" fmla="*/ 1634109 h 1634109"/>
                  <a:gd name="connsiteX2" fmla="*/ 0 w 2105441"/>
                  <a:gd name="connsiteY2" fmla="*/ 296811 h 1634109"/>
                  <a:gd name="connsiteX3" fmla="*/ 1907721 w 2105441"/>
                  <a:gd name="connsiteY3" fmla="*/ 4186 h 1634109"/>
                  <a:gd name="connsiteX4" fmla="*/ 2105441 w 2105441"/>
                  <a:gd name="connsiteY4" fmla="*/ 1500781 h 163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5441" h="1634109">
                    <a:moveTo>
                      <a:pt x="2105441" y="1500781"/>
                    </a:moveTo>
                    <a:cubicBezTo>
                      <a:pt x="1343362" y="1527553"/>
                      <a:pt x="1643234" y="1527341"/>
                      <a:pt x="1047804" y="1634109"/>
                    </a:cubicBezTo>
                    <a:lnTo>
                      <a:pt x="0" y="296811"/>
                    </a:lnTo>
                    <a:cubicBezTo>
                      <a:pt x="259274" y="212916"/>
                      <a:pt x="1353100" y="-35096"/>
                      <a:pt x="1907721" y="4186"/>
                    </a:cubicBezTo>
                    <a:lnTo>
                      <a:pt x="2105441" y="1500781"/>
                    </a:lnTo>
                    <a:close/>
                  </a:path>
                </a:pathLst>
              </a:custGeom>
              <a:gradFill flip="none" rotWithShape="1">
                <a:gsLst>
                  <a:gs pos="14000">
                    <a:srgbClr val="92D050"/>
                  </a:gs>
                  <a:gs pos="100000">
                    <a:schemeClr val="bg1"/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Paralelkenar 1"/>
              <p:cNvSpPr/>
              <p:nvPr/>
            </p:nvSpPr>
            <p:spPr>
              <a:xfrm rot="20662996">
                <a:off x="2255514" y="375488"/>
                <a:ext cx="1674086" cy="2268856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61866 w 865009"/>
                  <a:gd name="connsiteY0" fmla="*/ 567791 h 567791"/>
                  <a:gd name="connsiteX1" fmla="*/ 0 w 865009"/>
                  <a:gd name="connsiteY1" fmla="*/ 415630 h 567791"/>
                  <a:gd name="connsiteX2" fmla="*/ 579064 w 865009"/>
                  <a:gd name="connsiteY2" fmla="*/ 0 h 567791"/>
                  <a:gd name="connsiteX3" fmla="*/ 865009 w 865009"/>
                  <a:gd name="connsiteY3" fmla="*/ 474680 h 567791"/>
                  <a:gd name="connsiteX4" fmla="*/ 61866 w 865009"/>
                  <a:gd name="connsiteY4" fmla="*/ 567791 h 567791"/>
                  <a:gd name="connsiteX0" fmla="*/ 61866 w 829859"/>
                  <a:gd name="connsiteY0" fmla="*/ 567791 h 567791"/>
                  <a:gd name="connsiteX1" fmla="*/ 0 w 829859"/>
                  <a:gd name="connsiteY1" fmla="*/ 415630 h 567791"/>
                  <a:gd name="connsiteX2" fmla="*/ 579064 w 829859"/>
                  <a:gd name="connsiteY2" fmla="*/ 0 h 567791"/>
                  <a:gd name="connsiteX3" fmla="*/ 829859 w 829859"/>
                  <a:gd name="connsiteY3" fmla="*/ 278309 h 567791"/>
                  <a:gd name="connsiteX4" fmla="*/ 61866 w 829859"/>
                  <a:gd name="connsiteY4" fmla="*/ 567791 h 567791"/>
                  <a:gd name="connsiteX0" fmla="*/ 117396 w 829859"/>
                  <a:gd name="connsiteY0" fmla="*/ 547585 h 547585"/>
                  <a:gd name="connsiteX1" fmla="*/ 0 w 829859"/>
                  <a:gd name="connsiteY1" fmla="*/ 415630 h 547585"/>
                  <a:gd name="connsiteX2" fmla="*/ 579064 w 829859"/>
                  <a:gd name="connsiteY2" fmla="*/ 0 h 547585"/>
                  <a:gd name="connsiteX3" fmla="*/ 829859 w 829859"/>
                  <a:gd name="connsiteY3" fmla="*/ 278309 h 547585"/>
                  <a:gd name="connsiteX4" fmla="*/ 117396 w 829859"/>
                  <a:gd name="connsiteY4" fmla="*/ 547585 h 547585"/>
                  <a:gd name="connsiteX0" fmla="*/ 117396 w 829859"/>
                  <a:gd name="connsiteY0" fmla="*/ 658149 h 658149"/>
                  <a:gd name="connsiteX1" fmla="*/ 0 w 829859"/>
                  <a:gd name="connsiteY1" fmla="*/ 526194 h 658149"/>
                  <a:gd name="connsiteX2" fmla="*/ 370429 w 829859"/>
                  <a:gd name="connsiteY2" fmla="*/ 0 h 658149"/>
                  <a:gd name="connsiteX3" fmla="*/ 829859 w 829859"/>
                  <a:gd name="connsiteY3" fmla="*/ 388873 h 658149"/>
                  <a:gd name="connsiteX4" fmla="*/ 117396 w 829859"/>
                  <a:gd name="connsiteY4" fmla="*/ 658149 h 658149"/>
                  <a:gd name="connsiteX0" fmla="*/ 117396 w 725328"/>
                  <a:gd name="connsiteY0" fmla="*/ 658149 h 658149"/>
                  <a:gd name="connsiteX1" fmla="*/ 0 w 725328"/>
                  <a:gd name="connsiteY1" fmla="*/ 526194 h 658149"/>
                  <a:gd name="connsiteX2" fmla="*/ 370429 w 725328"/>
                  <a:gd name="connsiteY2" fmla="*/ 0 h 658149"/>
                  <a:gd name="connsiteX3" fmla="*/ 725328 w 725328"/>
                  <a:gd name="connsiteY3" fmla="*/ 232869 h 658149"/>
                  <a:gd name="connsiteX4" fmla="*/ 117396 w 725328"/>
                  <a:gd name="connsiteY4" fmla="*/ 658149 h 658149"/>
                  <a:gd name="connsiteX0" fmla="*/ 186778 w 725328"/>
                  <a:gd name="connsiteY0" fmla="*/ 617782 h 617782"/>
                  <a:gd name="connsiteX1" fmla="*/ 0 w 725328"/>
                  <a:gd name="connsiteY1" fmla="*/ 526194 h 617782"/>
                  <a:gd name="connsiteX2" fmla="*/ 370429 w 725328"/>
                  <a:gd name="connsiteY2" fmla="*/ 0 h 617782"/>
                  <a:gd name="connsiteX3" fmla="*/ 725328 w 725328"/>
                  <a:gd name="connsiteY3" fmla="*/ 232869 h 617782"/>
                  <a:gd name="connsiteX4" fmla="*/ 186778 w 725328"/>
                  <a:gd name="connsiteY4" fmla="*/ 617782 h 617782"/>
                  <a:gd name="connsiteX0" fmla="*/ 200650 w 739200"/>
                  <a:gd name="connsiteY0" fmla="*/ 617782 h 617782"/>
                  <a:gd name="connsiteX1" fmla="*/ 0 w 739200"/>
                  <a:gd name="connsiteY1" fmla="*/ 536281 h 617782"/>
                  <a:gd name="connsiteX2" fmla="*/ 384301 w 739200"/>
                  <a:gd name="connsiteY2" fmla="*/ 0 h 617782"/>
                  <a:gd name="connsiteX3" fmla="*/ 739200 w 739200"/>
                  <a:gd name="connsiteY3" fmla="*/ 232869 h 617782"/>
                  <a:gd name="connsiteX4" fmla="*/ 200650 w 739200"/>
                  <a:gd name="connsiteY4" fmla="*/ 617782 h 617782"/>
                  <a:gd name="connsiteX0" fmla="*/ 200650 w 866884"/>
                  <a:gd name="connsiteY0" fmla="*/ 617782 h 617782"/>
                  <a:gd name="connsiteX1" fmla="*/ 0 w 866884"/>
                  <a:gd name="connsiteY1" fmla="*/ 536281 h 617782"/>
                  <a:gd name="connsiteX2" fmla="*/ 384301 w 866884"/>
                  <a:gd name="connsiteY2" fmla="*/ 0 h 617782"/>
                  <a:gd name="connsiteX3" fmla="*/ 866884 w 866884"/>
                  <a:gd name="connsiteY3" fmla="*/ 213362 h 617782"/>
                  <a:gd name="connsiteX4" fmla="*/ 200650 w 866884"/>
                  <a:gd name="connsiteY4" fmla="*/ 617782 h 617782"/>
                  <a:gd name="connsiteX0" fmla="*/ 200650 w 754750"/>
                  <a:gd name="connsiteY0" fmla="*/ 617782 h 617782"/>
                  <a:gd name="connsiteX1" fmla="*/ 0 w 754750"/>
                  <a:gd name="connsiteY1" fmla="*/ 536281 h 617782"/>
                  <a:gd name="connsiteX2" fmla="*/ 384301 w 754750"/>
                  <a:gd name="connsiteY2" fmla="*/ 0 h 617782"/>
                  <a:gd name="connsiteX3" fmla="*/ 754750 w 754750"/>
                  <a:gd name="connsiteY3" fmla="*/ 68060 h 617782"/>
                  <a:gd name="connsiteX4" fmla="*/ 200650 w 754750"/>
                  <a:gd name="connsiteY4" fmla="*/ 617782 h 617782"/>
                  <a:gd name="connsiteX0" fmla="*/ 200650 w 754750"/>
                  <a:gd name="connsiteY0" fmla="*/ 622533 h 622533"/>
                  <a:gd name="connsiteX1" fmla="*/ 0 w 754750"/>
                  <a:gd name="connsiteY1" fmla="*/ 541032 h 622533"/>
                  <a:gd name="connsiteX2" fmla="*/ 280505 w 754750"/>
                  <a:gd name="connsiteY2" fmla="*/ 0 h 622533"/>
                  <a:gd name="connsiteX3" fmla="*/ 754750 w 754750"/>
                  <a:gd name="connsiteY3" fmla="*/ 72811 h 622533"/>
                  <a:gd name="connsiteX4" fmla="*/ 200650 w 754750"/>
                  <a:gd name="connsiteY4" fmla="*/ 622533 h 622533"/>
                  <a:gd name="connsiteX0" fmla="*/ 360317 w 754750"/>
                  <a:gd name="connsiteY0" fmla="*/ 622384 h 622384"/>
                  <a:gd name="connsiteX1" fmla="*/ 0 w 754750"/>
                  <a:gd name="connsiteY1" fmla="*/ 541032 h 622384"/>
                  <a:gd name="connsiteX2" fmla="*/ 280505 w 754750"/>
                  <a:gd name="connsiteY2" fmla="*/ 0 h 622384"/>
                  <a:gd name="connsiteX3" fmla="*/ 754750 w 754750"/>
                  <a:gd name="connsiteY3" fmla="*/ 72811 h 622384"/>
                  <a:gd name="connsiteX4" fmla="*/ 360317 w 754750"/>
                  <a:gd name="connsiteY4" fmla="*/ 622384 h 622384"/>
                  <a:gd name="connsiteX0" fmla="*/ 248378 w 642811"/>
                  <a:gd name="connsiteY0" fmla="*/ 622384 h 622384"/>
                  <a:gd name="connsiteX1" fmla="*/ 0 w 642811"/>
                  <a:gd name="connsiteY1" fmla="*/ 608784 h 622384"/>
                  <a:gd name="connsiteX2" fmla="*/ 168566 w 642811"/>
                  <a:gd name="connsiteY2" fmla="*/ 0 h 622384"/>
                  <a:gd name="connsiteX3" fmla="*/ 642811 w 642811"/>
                  <a:gd name="connsiteY3" fmla="*/ 72811 h 622384"/>
                  <a:gd name="connsiteX4" fmla="*/ 248378 w 642811"/>
                  <a:gd name="connsiteY4" fmla="*/ 622384 h 622384"/>
                  <a:gd name="connsiteX0" fmla="*/ 280313 w 642811"/>
                  <a:gd name="connsiteY0" fmla="*/ 622354 h 622354"/>
                  <a:gd name="connsiteX1" fmla="*/ 0 w 642811"/>
                  <a:gd name="connsiteY1" fmla="*/ 608784 h 622354"/>
                  <a:gd name="connsiteX2" fmla="*/ 168566 w 642811"/>
                  <a:gd name="connsiteY2" fmla="*/ 0 h 622354"/>
                  <a:gd name="connsiteX3" fmla="*/ 642811 w 642811"/>
                  <a:gd name="connsiteY3" fmla="*/ 72811 h 622354"/>
                  <a:gd name="connsiteX4" fmla="*/ 280313 w 642811"/>
                  <a:gd name="connsiteY4" fmla="*/ 622354 h 622354"/>
                  <a:gd name="connsiteX0" fmla="*/ 264347 w 626845"/>
                  <a:gd name="connsiteY0" fmla="*/ 622354 h 622354"/>
                  <a:gd name="connsiteX1" fmla="*/ 0 w 626845"/>
                  <a:gd name="connsiteY1" fmla="*/ 608769 h 622354"/>
                  <a:gd name="connsiteX2" fmla="*/ 152600 w 626845"/>
                  <a:gd name="connsiteY2" fmla="*/ 0 h 622354"/>
                  <a:gd name="connsiteX3" fmla="*/ 626845 w 626845"/>
                  <a:gd name="connsiteY3" fmla="*/ 72811 h 622354"/>
                  <a:gd name="connsiteX4" fmla="*/ 264347 w 626845"/>
                  <a:gd name="connsiteY4" fmla="*/ 622354 h 622354"/>
                  <a:gd name="connsiteX0" fmla="*/ 264347 w 626845"/>
                  <a:gd name="connsiteY0" fmla="*/ 602877 h 602877"/>
                  <a:gd name="connsiteX1" fmla="*/ 0 w 626845"/>
                  <a:gd name="connsiteY1" fmla="*/ 589292 h 602877"/>
                  <a:gd name="connsiteX2" fmla="*/ 56850 w 626845"/>
                  <a:gd name="connsiteY2" fmla="*/ 0 h 602877"/>
                  <a:gd name="connsiteX3" fmla="*/ 626845 w 626845"/>
                  <a:gd name="connsiteY3" fmla="*/ 53334 h 602877"/>
                  <a:gd name="connsiteX4" fmla="*/ 264347 w 626845"/>
                  <a:gd name="connsiteY4" fmla="*/ 602877 h 602877"/>
                  <a:gd name="connsiteX0" fmla="*/ 264347 w 562756"/>
                  <a:gd name="connsiteY0" fmla="*/ 636727 h 636727"/>
                  <a:gd name="connsiteX1" fmla="*/ 0 w 562756"/>
                  <a:gd name="connsiteY1" fmla="*/ 623142 h 636727"/>
                  <a:gd name="connsiteX2" fmla="*/ 56850 w 562756"/>
                  <a:gd name="connsiteY2" fmla="*/ 33850 h 636727"/>
                  <a:gd name="connsiteX3" fmla="*/ 562756 w 562756"/>
                  <a:gd name="connsiteY3" fmla="*/ 0 h 636727"/>
                  <a:gd name="connsiteX4" fmla="*/ 264347 w 562756"/>
                  <a:gd name="connsiteY4" fmla="*/ 636727 h 636727"/>
                  <a:gd name="connsiteX0" fmla="*/ 407925 w 562756"/>
                  <a:gd name="connsiteY0" fmla="*/ 588124 h 623142"/>
                  <a:gd name="connsiteX1" fmla="*/ 0 w 562756"/>
                  <a:gd name="connsiteY1" fmla="*/ 623142 h 623142"/>
                  <a:gd name="connsiteX2" fmla="*/ 56850 w 562756"/>
                  <a:gd name="connsiteY2" fmla="*/ 33850 h 623142"/>
                  <a:gd name="connsiteX3" fmla="*/ 562756 w 562756"/>
                  <a:gd name="connsiteY3" fmla="*/ 0 h 623142"/>
                  <a:gd name="connsiteX4" fmla="*/ 407925 w 562756"/>
                  <a:gd name="connsiteY4" fmla="*/ 588124 h 623142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124"/>
                  <a:gd name="connsiteX1" fmla="*/ 214485 w 505906"/>
                  <a:gd name="connsiteY1" fmla="*/ 584113 h 588124"/>
                  <a:gd name="connsiteX2" fmla="*/ 0 w 505906"/>
                  <a:gd name="connsiteY2" fmla="*/ 33850 h 588124"/>
                  <a:gd name="connsiteX3" fmla="*/ 505906 w 505906"/>
                  <a:gd name="connsiteY3" fmla="*/ 0 h 588124"/>
                  <a:gd name="connsiteX4" fmla="*/ 351075 w 505906"/>
                  <a:gd name="connsiteY4" fmla="*/ 588124 h 588124"/>
                  <a:gd name="connsiteX0" fmla="*/ 870250 w 1025081"/>
                  <a:gd name="connsiteY0" fmla="*/ 655575 h 655575"/>
                  <a:gd name="connsiteX1" fmla="*/ 733660 w 1025081"/>
                  <a:gd name="connsiteY1" fmla="*/ 651564 h 655575"/>
                  <a:gd name="connsiteX2" fmla="*/ 0 w 1025081"/>
                  <a:gd name="connsiteY2" fmla="*/ 0 h 655575"/>
                  <a:gd name="connsiteX3" fmla="*/ 1025081 w 1025081"/>
                  <a:gd name="connsiteY3" fmla="*/ 67451 h 655575"/>
                  <a:gd name="connsiteX4" fmla="*/ 870250 w 1025081"/>
                  <a:gd name="connsiteY4" fmla="*/ 655575 h 655575"/>
                  <a:gd name="connsiteX0" fmla="*/ 870250 w 968842"/>
                  <a:gd name="connsiteY0" fmla="*/ 728632 h 728632"/>
                  <a:gd name="connsiteX1" fmla="*/ 733660 w 968842"/>
                  <a:gd name="connsiteY1" fmla="*/ 724621 h 728632"/>
                  <a:gd name="connsiteX2" fmla="*/ 0 w 968842"/>
                  <a:gd name="connsiteY2" fmla="*/ 73057 h 728632"/>
                  <a:gd name="connsiteX3" fmla="*/ 968842 w 968842"/>
                  <a:gd name="connsiteY3" fmla="*/ 0 h 728632"/>
                  <a:gd name="connsiteX4" fmla="*/ 870250 w 968842"/>
                  <a:gd name="connsiteY4" fmla="*/ 728632 h 728632"/>
                  <a:gd name="connsiteX0" fmla="*/ 870250 w 968842"/>
                  <a:gd name="connsiteY0" fmla="*/ 730683 h 730683"/>
                  <a:gd name="connsiteX1" fmla="*/ 733660 w 968842"/>
                  <a:gd name="connsiteY1" fmla="*/ 726672 h 730683"/>
                  <a:gd name="connsiteX2" fmla="*/ 0 w 968842"/>
                  <a:gd name="connsiteY2" fmla="*/ 75108 h 730683"/>
                  <a:gd name="connsiteX3" fmla="*/ 968842 w 968842"/>
                  <a:gd name="connsiteY3" fmla="*/ 2051 h 730683"/>
                  <a:gd name="connsiteX4" fmla="*/ 870250 w 968842"/>
                  <a:gd name="connsiteY4" fmla="*/ 730683 h 730683"/>
                  <a:gd name="connsiteX0" fmla="*/ 870250 w 968842"/>
                  <a:gd name="connsiteY0" fmla="*/ 730683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250 w 968842"/>
                  <a:gd name="connsiteY4" fmla="*/ 730683 h 891763"/>
                  <a:gd name="connsiteX0" fmla="*/ 870489 w 968842"/>
                  <a:gd name="connsiteY0" fmla="*/ 827619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489 w 968842"/>
                  <a:gd name="connsiteY4" fmla="*/ 827619 h 891763"/>
                  <a:gd name="connsiteX0" fmla="*/ 870489 w 968842"/>
                  <a:gd name="connsiteY0" fmla="*/ 827619 h 877230"/>
                  <a:gd name="connsiteX1" fmla="*/ 413973 w 968842"/>
                  <a:gd name="connsiteY1" fmla="*/ 877230 h 877230"/>
                  <a:gd name="connsiteX2" fmla="*/ 0 w 968842"/>
                  <a:gd name="connsiteY2" fmla="*/ 75108 h 877230"/>
                  <a:gd name="connsiteX3" fmla="*/ 968842 w 968842"/>
                  <a:gd name="connsiteY3" fmla="*/ 2051 h 877230"/>
                  <a:gd name="connsiteX4" fmla="*/ 870489 w 968842"/>
                  <a:gd name="connsiteY4" fmla="*/ 827619 h 877230"/>
                  <a:gd name="connsiteX0" fmla="*/ 823626 w 921979"/>
                  <a:gd name="connsiteY0" fmla="*/ 827384 h 876995"/>
                  <a:gd name="connsiteX1" fmla="*/ 367110 w 921979"/>
                  <a:gd name="connsiteY1" fmla="*/ 876995 h 876995"/>
                  <a:gd name="connsiteX2" fmla="*/ 0 w 921979"/>
                  <a:gd name="connsiteY2" fmla="*/ 84522 h 876995"/>
                  <a:gd name="connsiteX3" fmla="*/ 921979 w 921979"/>
                  <a:gd name="connsiteY3" fmla="*/ 1816 h 876995"/>
                  <a:gd name="connsiteX4" fmla="*/ 823626 w 921979"/>
                  <a:gd name="connsiteY4" fmla="*/ 827384 h 876995"/>
                  <a:gd name="connsiteX0" fmla="*/ 919506 w 1017859"/>
                  <a:gd name="connsiteY0" fmla="*/ 828336 h 877947"/>
                  <a:gd name="connsiteX1" fmla="*/ 462990 w 1017859"/>
                  <a:gd name="connsiteY1" fmla="*/ 877947 h 877947"/>
                  <a:gd name="connsiteX2" fmla="*/ 0 w 1017859"/>
                  <a:gd name="connsiteY2" fmla="*/ 56482 h 877947"/>
                  <a:gd name="connsiteX3" fmla="*/ 1017859 w 1017859"/>
                  <a:gd name="connsiteY3" fmla="*/ 2768 h 877947"/>
                  <a:gd name="connsiteX4" fmla="*/ 919506 w 1017859"/>
                  <a:gd name="connsiteY4" fmla="*/ 828336 h 877947"/>
                  <a:gd name="connsiteX0" fmla="*/ 919506 w 1017859"/>
                  <a:gd name="connsiteY0" fmla="*/ 828336 h 873123"/>
                  <a:gd name="connsiteX1" fmla="*/ 439025 w 1017859"/>
                  <a:gd name="connsiteY1" fmla="*/ 873123 h 873123"/>
                  <a:gd name="connsiteX2" fmla="*/ 0 w 1017859"/>
                  <a:gd name="connsiteY2" fmla="*/ 56482 h 873123"/>
                  <a:gd name="connsiteX3" fmla="*/ 1017859 w 1017859"/>
                  <a:gd name="connsiteY3" fmla="*/ 2768 h 873123"/>
                  <a:gd name="connsiteX4" fmla="*/ 919506 w 1017859"/>
                  <a:gd name="connsiteY4" fmla="*/ 828336 h 873123"/>
                  <a:gd name="connsiteX0" fmla="*/ 919506 w 1017859"/>
                  <a:gd name="connsiteY0" fmla="*/ 828336 h 873137"/>
                  <a:gd name="connsiteX1" fmla="*/ 423058 w 1017859"/>
                  <a:gd name="connsiteY1" fmla="*/ 873137 h 873137"/>
                  <a:gd name="connsiteX2" fmla="*/ 0 w 1017859"/>
                  <a:gd name="connsiteY2" fmla="*/ 56482 h 873137"/>
                  <a:gd name="connsiteX3" fmla="*/ 1017859 w 1017859"/>
                  <a:gd name="connsiteY3" fmla="*/ 2768 h 873137"/>
                  <a:gd name="connsiteX4" fmla="*/ 919506 w 1017859"/>
                  <a:gd name="connsiteY4" fmla="*/ 828336 h 873137"/>
                  <a:gd name="connsiteX0" fmla="*/ 879600 w 977953"/>
                  <a:gd name="connsiteY0" fmla="*/ 828601 h 873402"/>
                  <a:gd name="connsiteX1" fmla="*/ 383152 w 977953"/>
                  <a:gd name="connsiteY1" fmla="*/ 873402 h 873402"/>
                  <a:gd name="connsiteX2" fmla="*/ 0 w 977953"/>
                  <a:gd name="connsiteY2" fmla="*/ 51863 h 873402"/>
                  <a:gd name="connsiteX3" fmla="*/ 977953 w 977953"/>
                  <a:gd name="connsiteY3" fmla="*/ 3033 h 873402"/>
                  <a:gd name="connsiteX4" fmla="*/ 879600 w 977953"/>
                  <a:gd name="connsiteY4" fmla="*/ 828601 h 873402"/>
                  <a:gd name="connsiteX0" fmla="*/ 879600 w 977953"/>
                  <a:gd name="connsiteY0" fmla="*/ 830745 h 875546"/>
                  <a:gd name="connsiteX1" fmla="*/ 383152 w 977953"/>
                  <a:gd name="connsiteY1" fmla="*/ 875546 h 875546"/>
                  <a:gd name="connsiteX2" fmla="*/ 0 w 977953"/>
                  <a:gd name="connsiteY2" fmla="*/ 54007 h 875546"/>
                  <a:gd name="connsiteX3" fmla="*/ 977953 w 977953"/>
                  <a:gd name="connsiteY3" fmla="*/ 5177 h 875546"/>
                  <a:gd name="connsiteX4" fmla="*/ 879600 w 977953"/>
                  <a:gd name="connsiteY4" fmla="*/ 830745 h 875546"/>
                  <a:gd name="connsiteX0" fmla="*/ 879600 w 970031"/>
                  <a:gd name="connsiteY0" fmla="*/ 812397 h 857198"/>
                  <a:gd name="connsiteX1" fmla="*/ 383152 w 970031"/>
                  <a:gd name="connsiteY1" fmla="*/ 857198 h 857198"/>
                  <a:gd name="connsiteX2" fmla="*/ 0 w 970031"/>
                  <a:gd name="connsiteY2" fmla="*/ 35659 h 857198"/>
                  <a:gd name="connsiteX3" fmla="*/ 970031 w 970031"/>
                  <a:gd name="connsiteY3" fmla="*/ 11910 h 857198"/>
                  <a:gd name="connsiteX4" fmla="*/ 879600 w 970031"/>
                  <a:gd name="connsiteY4" fmla="*/ 812397 h 857198"/>
                  <a:gd name="connsiteX0" fmla="*/ 879600 w 970031"/>
                  <a:gd name="connsiteY0" fmla="*/ 823088 h 867889"/>
                  <a:gd name="connsiteX1" fmla="*/ 383152 w 970031"/>
                  <a:gd name="connsiteY1" fmla="*/ 867889 h 867889"/>
                  <a:gd name="connsiteX2" fmla="*/ 0 w 970031"/>
                  <a:gd name="connsiteY2" fmla="*/ 46350 h 867889"/>
                  <a:gd name="connsiteX3" fmla="*/ 970031 w 970031"/>
                  <a:gd name="connsiteY3" fmla="*/ 22601 h 867889"/>
                  <a:gd name="connsiteX4" fmla="*/ 879600 w 970031"/>
                  <a:gd name="connsiteY4" fmla="*/ 823088 h 867889"/>
                  <a:gd name="connsiteX0" fmla="*/ 879600 w 970031"/>
                  <a:gd name="connsiteY0" fmla="*/ 823088 h 1434208"/>
                  <a:gd name="connsiteX1" fmla="*/ 310993 w 970031"/>
                  <a:gd name="connsiteY1" fmla="*/ 1434208 h 1434208"/>
                  <a:gd name="connsiteX2" fmla="*/ 0 w 970031"/>
                  <a:gd name="connsiteY2" fmla="*/ 46350 h 1434208"/>
                  <a:gd name="connsiteX3" fmla="*/ 970031 w 970031"/>
                  <a:gd name="connsiteY3" fmla="*/ 22601 h 1434208"/>
                  <a:gd name="connsiteX4" fmla="*/ 879600 w 970031"/>
                  <a:gd name="connsiteY4" fmla="*/ 823088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84954 w 1384954"/>
                  <a:gd name="connsiteY0" fmla="*/ 1289936 h 1434208"/>
                  <a:gd name="connsiteX1" fmla="*/ 310993 w 1384954"/>
                  <a:gd name="connsiteY1" fmla="*/ 1434208 h 1434208"/>
                  <a:gd name="connsiteX2" fmla="*/ 0 w 1384954"/>
                  <a:gd name="connsiteY2" fmla="*/ 46350 h 1434208"/>
                  <a:gd name="connsiteX3" fmla="*/ 970031 w 1384954"/>
                  <a:gd name="connsiteY3" fmla="*/ 22601 h 1434208"/>
                  <a:gd name="connsiteX4" fmla="*/ 1384954 w 1384954"/>
                  <a:gd name="connsiteY4" fmla="*/ 1289936 h 1434208"/>
                  <a:gd name="connsiteX0" fmla="*/ 1384954 w 1384954"/>
                  <a:gd name="connsiteY0" fmla="*/ 1610536 h 1754808"/>
                  <a:gd name="connsiteX1" fmla="*/ 310993 w 1384954"/>
                  <a:gd name="connsiteY1" fmla="*/ 1754808 h 1754808"/>
                  <a:gd name="connsiteX2" fmla="*/ 0 w 1384954"/>
                  <a:gd name="connsiteY2" fmla="*/ 366950 h 1754808"/>
                  <a:gd name="connsiteX3" fmla="*/ 1320607 w 1384954"/>
                  <a:gd name="connsiteY3" fmla="*/ 3031 h 1754808"/>
                  <a:gd name="connsiteX4" fmla="*/ 1384954 w 1384954"/>
                  <a:gd name="connsiteY4" fmla="*/ 1610536 h 1754808"/>
                  <a:gd name="connsiteX0" fmla="*/ 2090559 w 2090559"/>
                  <a:gd name="connsiteY0" fmla="*/ 1611709 h 1755981"/>
                  <a:gd name="connsiteX1" fmla="*/ 1016598 w 2090559"/>
                  <a:gd name="connsiteY1" fmla="*/ 1755981 h 1755981"/>
                  <a:gd name="connsiteX2" fmla="*/ 0 w 2090559"/>
                  <a:gd name="connsiteY2" fmla="*/ 261166 h 1755981"/>
                  <a:gd name="connsiteX3" fmla="*/ 2026212 w 2090559"/>
                  <a:gd name="connsiteY3" fmla="*/ 4204 h 1755981"/>
                  <a:gd name="connsiteX4" fmla="*/ 2090559 w 2090559"/>
                  <a:gd name="connsiteY4" fmla="*/ 1611709 h 1755981"/>
                  <a:gd name="connsiteX0" fmla="*/ 2082799 w 2082799"/>
                  <a:gd name="connsiteY0" fmla="*/ 1631263 h 1755981"/>
                  <a:gd name="connsiteX1" fmla="*/ 1016598 w 2082799"/>
                  <a:gd name="connsiteY1" fmla="*/ 1755981 h 1755981"/>
                  <a:gd name="connsiteX2" fmla="*/ 0 w 2082799"/>
                  <a:gd name="connsiteY2" fmla="*/ 261166 h 1755981"/>
                  <a:gd name="connsiteX3" fmla="*/ 2026212 w 2082799"/>
                  <a:gd name="connsiteY3" fmla="*/ 4204 h 1755981"/>
                  <a:gd name="connsiteX4" fmla="*/ 2082799 w 2082799"/>
                  <a:gd name="connsiteY4" fmla="*/ 1631263 h 1755981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46354 w 2046354"/>
                  <a:gd name="connsiteY0" fmla="*/ 1697449 h 1849563"/>
                  <a:gd name="connsiteX1" fmla="*/ 1104088 w 2046354"/>
                  <a:gd name="connsiteY1" fmla="*/ 1849563 h 1849563"/>
                  <a:gd name="connsiteX2" fmla="*/ 0 w 2046354"/>
                  <a:gd name="connsiteY2" fmla="*/ 261166 h 1849563"/>
                  <a:gd name="connsiteX3" fmla="*/ 2026212 w 2046354"/>
                  <a:gd name="connsiteY3" fmla="*/ 4204 h 1849563"/>
                  <a:gd name="connsiteX4" fmla="*/ 2046354 w 2046354"/>
                  <a:gd name="connsiteY4" fmla="*/ 1697449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66606 h 1842407"/>
                  <a:gd name="connsiteX1" fmla="*/ 1104088 w 2048127"/>
                  <a:gd name="connsiteY1" fmla="*/ 1842407 h 1842407"/>
                  <a:gd name="connsiteX2" fmla="*/ 0 w 2048127"/>
                  <a:gd name="connsiteY2" fmla="*/ 254010 h 1842407"/>
                  <a:gd name="connsiteX3" fmla="*/ 1886676 w 2048127"/>
                  <a:gd name="connsiteY3" fmla="*/ 4318 h 1842407"/>
                  <a:gd name="connsiteX4" fmla="*/ 2048127 w 2048127"/>
                  <a:gd name="connsiteY4" fmla="*/ 1666606 h 1842407"/>
                  <a:gd name="connsiteX0" fmla="*/ 2011300 w 2011300"/>
                  <a:gd name="connsiteY0" fmla="*/ 1665683 h 1841484"/>
                  <a:gd name="connsiteX1" fmla="*/ 1067261 w 2011300"/>
                  <a:gd name="connsiteY1" fmla="*/ 1841484 h 1841484"/>
                  <a:gd name="connsiteX2" fmla="*/ 0 w 2011300"/>
                  <a:gd name="connsiteY2" fmla="*/ 326292 h 1841484"/>
                  <a:gd name="connsiteX3" fmla="*/ 1849849 w 2011300"/>
                  <a:gd name="connsiteY3" fmla="*/ 3395 h 1841484"/>
                  <a:gd name="connsiteX4" fmla="*/ 2011300 w 2011300"/>
                  <a:gd name="connsiteY4" fmla="*/ 1665683 h 1841484"/>
                  <a:gd name="connsiteX0" fmla="*/ 2011300 w 2011300"/>
                  <a:gd name="connsiteY0" fmla="*/ 1666063 h 1841864"/>
                  <a:gd name="connsiteX1" fmla="*/ 1067261 w 2011300"/>
                  <a:gd name="connsiteY1" fmla="*/ 1841864 h 1841864"/>
                  <a:gd name="connsiteX2" fmla="*/ 0 w 2011300"/>
                  <a:gd name="connsiteY2" fmla="*/ 326672 h 1841864"/>
                  <a:gd name="connsiteX3" fmla="*/ 1849849 w 2011300"/>
                  <a:gd name="connsiteY3" fmla="*/ 3775 h 1841864"/>
                  <a:gd name="connsiteX4" fmla="*/ 2011300 w 2011300"/>
                  <a:gd name="connsiteY4" fmla="*/ 1666063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50150"/>
                  <a:gd name="connsiteX1" fmla="*/ 1091261 w 2029672"/>
                  <a:gd name="connsiteY1" fmla="*/ 1850150 h 1850150"/>
                  <a:gd name="connsiteX2" fmla="*/ 0 w 2029672"/>
                  <a:gd name="connsiteY2" fmla="*/ 326672 h 1850150"/>
                  <a:gd name="connsiteX3" fmla="*/ 1849849 w 2029672"/>
                  <a:gd name="connsiteY3" fmla="*/ 3775 h 1850150"/>
                  <a:gd name="connsiteX4" fmla="*/ 2029672 w 2029672"/>
                  <a:gd name="connsiteY4" fmla="*/ 1662810 h 1850150"/>
                  <a:gd name="connsiteX0" fmla="*/ 2029672 w 2029672"/>
                  <a:gd name="connsiteY0" fmla="*/ 1662810 h 1763624"/>
                  <a:gd name="connsiteX1" fmla="*/ 1059988 w 2029672"/>
                  <a:gd name="connsiteY1" fmla="*/ 1763624 h 1763624"/>
                  <a:gd name="connsiteX2" fmla="*/ 0 w 2029672"/>
                  <a:gd name="connsiteY2" fmla="*/ 326672 h 1763624"/>
                  <a:gd name="connsiteX3" fmla="*/ 1849849 w 2029672"/>
                  <a:gd name="connsiteY3" fmla="*/ 3775 h 1763624"/>
                  <a:gd name="connsiteX4" fmla="*/ 2029672 w 2029672"/>
                  <a:gd name="connsiteY4" fmla="*/ 1662810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763624"/>
                  <a:gd name="connsiteX1" fmla="*/ 1059988 w 2041298"/>
                  <a:gd name="connsiteY1" fmla="*/ 1763624 h 1763624"/>
                  <a:gd name="connsiteX2" fmla="*/ 0 w 2041298"/>
                  <a:gd name="connsiteY2" fmla="*/ 326672 h 1763624"/>
                  <a:gd name="connsiteX3" fmla="*/ 1849849 w 2041298"/>
                  <a:gd name="connsiteY3" fmla="*/ 3775 h 1763624"/>
                  <a:gd name="connsiteX4" fmla="*/ 2041298 w 2041298"/>
                  <a:gd name="connsiteY4" fmla="*/ 1662454 h 1763624"/>
                  <a:gd name="connsiteX0" fmla="*/ 2041298 w 2041298"/>
                  <a:gd name="connsiteY0" fmla="*/ 1662454 h 1692712"/>
                  <a:gd name="connsiteX1" fmla="*/ 1009709 w 2041298"/>
                  <a:gd name="connsiteY1" fmla="*/ 1692712 h 1692712"/>
                  <a:gd name="connsiteX2" fmla="*/ 0 w 2041298"/>
                  <a:gd name="connsiteY2" fmla="*/ 326672 h 1692712"/>
                  <a:gd name="connsiteX3" fmla="*/ 1849849 w 2041298"/>
                  <a:gd name="connsiteY3" fmla="*/ 3775 h 1692712"/>
                  <a:gd name="connsiteX4" fmla="*/ 2041298 w 2041298"/>
                  <a:gd name="connsiteY4" fmla="*/ 1662454 h 1692712"/>
                  <a:gd name="connsiteX0" fmla="*/ 2050700 w 2050700"/>
                  <a:gd name="connsiteY0" fmla="*/ 1643037 h 1692712"/>
                  <a:gd name="connsiteX1" fmla="*/ 1009709 w 2050700"/>
                  <a:gd name="connsiteY1" fmla="*/ 1692712 h 1692712"/>
                  <a:gd name="connsiteX2" fmla="*/ 0 w 2050700"/>
                  <a:gd name="connsiteY2" fmla="*/ 326672 h 1692712"/>
                  <a:gd name="connsiteX3" fmla="*/ 1849849 w 2050700"/>
                  <a:gd name="connsiteY3" fmla="*/ 3775 h 1692712"/>
                  <a:gd name="connsiteX4" fmla="*/ 2050700 w 2050700"/>
                  <a:gd name="connsiteY4" fmla="*/ 1643037 h 1692712"/>
                  <a:gd name="connsiteX0" fmla="*/ 2050700 w 2050700"/>
                  <a:gd name="connsiteY0" fmla="*/ 1643037 h 1692712"/>
                  <a:gd name="connsiteX1" fmla="*/ 1009709 w 2050700"/>
                  <a:gd name="connsiteY1" fmla="*/ 1692712 h 1692712"/>
                  <a:gd name="connsiteX2" fmla="*/ 0 w 2050700"/>
                  <a:gd name="connsiteY2" fmla="*/ 326672 h 1692712"/>
                  <a:gd name="connsiteX3" fmla="*/ 1849849 w 2050700"/>
                  <a:gd name="connsiteY3" fmla="*/ 3775 h 1692712"/>
                  <a:gd name="connsiteX4" fmla="*/ 2050700 w 2050700"/>
                  <a:gd name="connsiteY4" fmla="*/ 1643037 h 1692712"/>
                  <a:gd name="connsiteX0" fmla="*/ 2050700 w 2050700"/>
                  <a:gd name="connsiteY0" fmla="*/ 1643037 h 1692712"/>
                  <a:gd name="connsiteX1" fmla="*/ 1009709 w 2050700"/>
                  <a:gd name="connsiteY1" fmla="*/ 1692712 h 1692712"/>
                  <a:gd name="connsiteX2" fmla="*/ 0 w 2050700"/>
                  <a:gd name="connsiteY2" fmla="*/ 326672 h 1692712"/>
                  <a:gd name="connsiteX3" fmla="*/ 1849849 w 2050700"/>
                  <a:gd name="connsiteY3" fmla="*/ 3775 h 1692712"/>
                  <a:gd name="connsiteX4" fmla="*/ 2050700 w 2050700"/>
                  <a:gd name="connsiteY4" fmla="*/ 1643037 h 1692712"/>
                  <a:gd name="connsiteX0" fmla="*/ 2088795 w 2088795"/>
                  <a:gd name="connsiteY0" fmla="*/ 1642716 h 1692391"/>
                  <a:gd name="connsiteX1" fmla="*/ 1047804 w 2088795"/>
                  <a:gd name="connsiteY1" fmla="*/ 1692391 h 1692391"/>
                  <a:gd name="connsiteX2" fmla="*/ 0 w 2088795"/>
                  <a:gd name="connsiteY2" fmla="*/ 355093 h 1692391"/>
                  <a:gd name="connsiteX3" fmla="*/ 1887944 w 2088795"/>
                  <a:gd name="connsiteY3" fmla="*/ 3454 h 1692391"/>
                  <a:gd name="connsiteX4" fmla="*/ 2088795 w 2088795"/>
                  <a:gd name="connsiteY4" fmla="*/ 1642716 h 1692391"/>
                  <a:gd name="connsiteX0" fmla="*/ 2088795 w 2088795"/>
                  <a:gd name="connsiteY0" fmla="*/ 1584434 h 1634109"/>
                  <a:gd name="connsiteX1" fmla="*/ 1047804 w 2088795"/>
                  <a:gd name="connsiteY1" fmla="*/ 1634109 h 1634109"/>
                  <a:gd name="connsiteX2" fmla="*/ 0 w 2088795"/>
                  <a:gd name="connsiteY2" fmla="*/ 296811 h 1634109"/>
                  <a:gd name="connsiteX3" fmla="*/ 1907721 w 2088795"/>
                  <a:gd name="connsiteY3" fmla="*/ 4186 h 1634109"/>
                  <a:gd name="connsiteX4" fmla="*/ 2088795 w 2088795"/>
                  <a:gd name="connsiteY4" fmla="*/ 1584434 h 163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8795" h="1634109">
                    <a:moveTo>
                      <a:pt x="2088795" y="1584434"/>
                    </a:moveTo>
                    <a:cubicBezTo>
                      <a:pt x="1326716" y="1611206"/>
                      <a:pt x="1643234" y="1527341"/>
                      <a:pt x="1047804" y="1634109"/>
                    </a:cubicBezTo>
                    <a:lnTo>
                      <a:pt x="0" y="296811"/>
                    </a:lnTo>
                    <a:cubicBezTo>
                      <a:pt x="259274" y="212916"/>
                      <a:pt x="1353100" y="-35096"/>
                      <a:pt x="1907721" y="4186"/>
                    </a:cubicBezTo>
                    <a:lnTo>
                      <a:pt x="2088795" y="1584434"/>
                    </a:lnTo>
                    <a:close/>
                  </a:path>
                </a:pathLst>
              </a:custGeom>
              <a:gradFill flip="none" rotWithShape="1">
                <a:gsLst>
                  <a:gs pos="14000">
                    <a:srgbClr val="92D050"/>
                  </a:gs>
                  <a:gs pos="100000">
                    <a:schemeClr val="bg1"/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Paralelkenar 1"/>
              <p:cNvSpPr/>
              <p:nvPr/>
            </p:nvSpPr>
            <p:spPr>
              <a:xfrm rot="3665924">
                <a:off x="6803174" y="789962"/>
                <a:ext cx="1820515" cy="2434590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61866 w 865009"/>
                  <a:gd name="connsiteY0" fmla="*/ 567791 h 567791"/>
                  <a:gd name="connsiteX1" fmla="*/ 0 w 865009"/>
                  <a:gd name="connsiteY1" fmla="*/ 415630 h 567791"/>
                  <a:gd name="connsiteX2" fmla="*/ 579064 w 865009"/>
                  <a:gd name="connsiteY2" fmla="*/ 0 h 567791"/>
                  <a:gd name="connsiteX3" fmla="*/ 865009 w 865009"/>
                  <a:gd name="connsiteY3" fmla="*/ 474680 h 567791"/>
                  <a:gd name="connsiteX4" fmla="*/ 61866 w 865009"/>
                  <a:gd name="connsiteY4" fmla="*/ 567791 h 567791"/>
                  <a:gd name="connsiteX0" fmla="*/ 61866 w 829859"/>
                  <a:gd name="connsiteY0" fmla="*/ 567791 h 567791"/>
                  <a:gd name="connsiteX1" fmla="*/ 0 w 829859"/>
                  <a:gd name="connsiteY1" fmla="*/ 415630 h 567791"/>
                  <a:gd name="connsiteX2" fmla="*/ 579064 w 829859"/>
                  <a:gd name="connsiteY2" fmla="*/ 0 h 567791"/>
                  <a:gd name="connsiteX3" fmla="*/ 829859 w 829859"/>
                  <a:gd name="connsiteY3" fmla="*/ 278309 h 567791"/>
                  <a:gd name="connsiteX4" fmla="*/ 61866 w 829859"/>
                  <a:gd name="connsiteY4" fmla="*/ 567791 h 567791"/>
                  <a:gd name="connsiteX0" fmla="*/ 117396 w 829859"/>
                  <a:gd name="connsiteY0" fmla="*/ 547585 h 547585"/>
                  <a:gd name="connsiteX1" fmla="*/ 0 w 829859"/>
                  <a:gd name="connsiteY1" fmla="*/ 415630 h 547585"/>
                  <a:gd name="connsiteX2" fmla="*/ 579064 w 829859"/>
                  <a:gd name="connsiteY2" fmla="*/ 0 h 547585"/>
                  <a:gd name="connsiteX3" fmla="*/ 829859 w 829859"/>
                  <a:gd name="connsiteY3" fmla="*/ 278309 h 547585"/>
                  <a:gd name="connsiteX4" fmla="*/ 117396 w 829859"/>
                  <a:gd name="connsiteY4" fmla="*/ 547585 h 547585"/>
                  <a:gd name="connsiteX0" fmla="*/ 117396 w 829859"/>
                  <a:gd name="connsiteY0" fmla="*/ 658149 h 658149"/>
                  <a:gd name="connsiteX1" fmla="*/ 0 w 829859"/>
                  <a:gd name="connsiteY1" fmla="*/ 526194 h 658149"/>
                  <a:gd name="connsiteX2" fmla="*/ 370429 w 829859"/>
                  <a:gd name="connsiteY2" fmla="*/ 0 h 658149"/>
                  <a:gd name="connsiteX3" fmla="*/ 829859 w 829859"/>
                  <a:gd name="connsiteY3" fmla="*/ 388873 h 658149"/>
                  <a:gd name="connsiteX4" fmla="*/ 117396 w 829859"/>
                  <a:gd name="connsiteY4" fmla="*/ 658149 h 658149"/>
                  <a:gd name="connsiteX0" fmla="*/ 117396 w 725328"/>
                  <a:gd name="connsiteY0" fmla="*/ 658149 h 658149"/>
                  <a:gd name="connsiteX1" fmla="*/ 0 w 725328"/>
                  <a:gd name="connsiteY1" fmla="*/ 526194 h 658149"/>
                  <a:gd name="connsiteX2" fmla="*/ 370429 w 725328"/>
                  <a:gd name="connsiteY2" fmla="*/ 0 h 658149"/>
                  <a:gd name="connsiteX3" fmla="*/ 725328 w 725328"/>
                  <a:gd name="connsiteY3" fmla="*/ 232869 h 658149"/>
                  <a:gd name="connsiteX4" fmla="*/ 117396 w 725328"/>
                  <a:gd name="connsiteY4" fmla="*/ 658149 h 658149"/>
                  <a:gd name="connsiteX0" fmla="*/ 186778 w 725328"/>
                  <a:gd name="connsiteY0" fmla="*/ 617782 h 617782"/>
                  <a:gd name="connsiteX1" fmla="*/ 0 w 725328"/>
                  <a:gd name="connsiteY1" fmla="*/ 526194 h 617782"/>
                  <a:gd name="connsiteX2" fmla="*/ 370429 w 725328"/>
                  <a:gd name="connsiteY2" fmla="*/ 0 h 617782"/>
                  <a:gd name="connsiteX3" fmla="*/ 725328 w 725328"/>
                  <a:gd name="connsiteY3" fmla="*/ 232869 h 617782"/>
                  <a:gd name="connsiteX4" fmla="*/ 186778 w 725328"/>
                  <a:gd name="connsiteY4" fmla="*/ 617782 h 617782"/>
                  <a:gd name="connsiteX0" fmla="*/ 200650 w 739200"/>
                  <a:gd name="connsiteY0" fmla="*/ 617782 h 617782"/>
                  <a:gd name="connsiteX1" fmla="*/ 0 w 739200"/>
                  <a:gd name="connsiteY1" fmla="*/ 536281 h 617782"/>
                  <a:gd name="connsiteX2" fmla="*/ 384301 w 739200"/>
                  <a:gd name="connsiteY2" fmla="*/ 0 h 617782"/>
                  <a:gd name="connsiteX3" fmla="*/ 739200 w 739200"/>
                  <a:gd name="connsiteY3" fmla="*/ 232869 h 617782"/>
                  <a:gd name="connsiteX4" fmla="*/ 200650 w 739200"/>
                  <a:gd name="connsiteY4" fmla="*/ 617782 h 617782"/>
                  <a:gd name="connsiteX0" fmla="*/ 200650 w 866884"/>
                  <a:gd name="connsiteY0" fmla="*/ 617782 h 617782"/>
                  <a:gd name="connsiteX1" fmla="*/ 0 w 866884"/>
                  <a:gd name="connsiteY1" fmla="*/ 536281 h 617782"/>
                  <a:gd name="connsiteX2" fmla="*/ 384301 w 866884"/>
                  <a:gd name="connsiteY2" fmla="*/ 0 h 617782"/>
                  <a:gd name="connsiteX3" fmla="*/ 866884 w 866884"/>
                  <a:gd name="connsiteY3" fmla="*/ 213362 h 617782"/>
                  <a:gd name="connsiteX4" fmla="*/ 200650 w 866884"/>
                  <a:gd name="connsiteY4" fmla="*/ 617782 h 617782"/>
                  <a:gd name="connsiteX0" fmla="*/ 200650 w 754750"/>
                  <a:gd name="connsiteY0" fmla="*/ 617782 h 617782"/>
                  <a:gd name="connsiteX1" fmla="*/ 0 w 754750"/>
                  <a:gd name="connsiteY1" fmla="*/ 536281 h 617782"/>
                  <a:gd name="connsiteX2" fmla="*/ 384301 w 754750"/>
                  <a:gd name="connsiteY2" fmla="*/ 0 h 617782"/>
                  <a:gd name="connsiteX3" fmla="*/ 754750 w 754750"/>
                  <a:gd name="connsiteY3" fmla="*/ 68060 h 617782"/>
                  <a:gd name="connsiteX4" fmla="*/ 200650 w 754750"/>
                  <a:gd name="connsiteY4" fmla="*/ 617782 h 617782"/>
                  <a:gd name="connsiteX0" fmla="*/ 200650 w 754750"/>
                  <a:gd name="connsiteY0" fmla="*/ 622533 h 622533"/>
                  <a:gd name="connsiteX1" fmla="*/ 0 w 754750"/>
                  <a:gd name="connsiteY1" fmla="*/ 541032 h 622533"/>
                  <a:gd name="connsiteX2" fmla="*/ 280505 w 754750"/>
                  <a:gd name="connsiteY2" fmla="*/ 0 h 622533"/>
                  <a:gd name="connsiteX3" fmla="*/ 754750 w 754750"/>
                  <a:gd name="connsiteY3" fmla="*/ 72811 h 622533"/>
                  <a:gd name="connsiteX4" fmla="*/ 200650 w 754750"/>
                  <a:gd name="connsiteY4" fmla="*/ 622533 h 622533"/>
                  <a:gd name="connsiteX0" fmla="*/ 360317 w 754750"/>
                  <a:gd name="connsiteY0" fmla="*/ 622384 h 622384"/>
                  <a:gd name="connsiteX1" fmla="*/ 0 w 754750"/>
                  <a:gd name="connsiteY1" fmla="*/ 541032 h 622384"/>
                  <a:gd name="connsiteX2" fmla="*/ 280505 w 754750"/>
                  <a:gd name="connsiteY2" fmla="*/ 0 h 622384"/>
                  <a:gd name="connsiteX3" fmla="*/ 754750 w 754750"/>
                  <a:gd name="connsiteY3" fmla="*/ 72811 h 622384"/>
                  <a:gd name="connsiteX4" fmla="*/ 360317 w 754750"/>
                  <a:gd name="connsiteY4" fmla="*/ 622384 h 622384"/>
                  <a:gd name="connsiteX0" fmla="*/ 248378 w 642811"/>
                  <a:gd name="connsiteY0" fmla="*/ 622384 h 622384"/>
                  <a:gd name="connsiteX1" fmla="*/ 0 w 642811"/>
                  <a:gd name="connsiteY1" fmla="*/ 608784 h 622384"/>
                  <a:gd name="connsiteX2" fmla="*/ 168566 w 642811"/>
                  <a:gd name="connsiteY2" fmla="*/ 0 h 622384"/>
                  <a:gd name="connsiteX3" fmla="*/ 642811 w 642811"/>
                  <a:gd name="connsiteY3" fmla="*/ 72811 h 622384"/>
                  <a:gd name="connsiteX4" fmla="*/ 248378 w 642811"/>
                  <a:gd name="connsiteY4" fmla="*/ 622384 h 622384"/>
                  <a:gd name="connsiteX0" fmla="*/ 280313 w 642811"/>
                  <a:gd name="connsiteY0" fmla="*/ 622354 h 622354"/>
                  <a:gd name="connsiteX1" fmla="*/ 0 w 642811"/>
                  <a:gd name="connsiteY1" fmla="*/ 608784 h 622354"/>
                  <a:gd name="connsiteX2" fmla="*/ 168566 w 642811"/>
                  <a:gd name="connsiteY2" fmla="*/ 0 h 622354"/>
                  <a:gd name="connsiteX3" fmla="*/ 642811 w 642811"/>
                  <a:gd name="connsiteY3" fmla="*/ 72811 h 622354"/>
                  <a:gd name="connsiteX4" fmla="*/ 280313 w 642811"/>
                  <a:gd name="connsiteY4" fmla="*/ 622354 h 622354"/>
                  <a:gd name="connsiteX0" fmla="*/ 264347 w 626845"/>
                  <a:gd name="connsiteY0" fmla="*/ 622354 h 622354"/>
                  <a:gd name="connsiteX1" fmla="*/ 0 w 626845"/>
                  <a:gd name="connsiteY1" fmla="*/ 608769 h 622354"/>
                  <a:gd name="connsiteX2" fmla="*/ 152600 w 626845"/>
                  <a:gd name="connsiteY2" fmla="*/ 0 h 622354"/>
                  <a:gd name="connsiteX3" fmla="*/ 626845 w 626845"/>
                  <a:gd name="connsiteY3" fmla="*/ 72811 h 622354"/>
                  <a:gd name="connsiteX4" fmla="*/ 264347 w 626845"/>
                  <a:gd name="connsiteY4" fmla="*/ 622354 h 622354"/>
                  <a:gd name="connsiteX0" fmla="*/ 264347 w 626845"/>
                  <a:gd name="connsiteY0" fmla="*/ 602877 h 602877"/>
                  <a:gd name="connsiteX1" fmla="*/ 0 w 626845"/>
                  <a:gd name="connsiteY1" fmla="*/ 589292 h 602877"/>
                  <a:gd name="connsiteX2" fmla="*/ 56850 w 626845"/>
                  <a:gd name="connsiteY2" fmla="*/ 0 h 602877"/>
                  <a:gd name="connsiteX3" fmla="*/ 626845 w 626845"/>
                  <a:gd name="connsiteY3" fmla="*/ 53334 h 602877"/>
                  <a:gd name="connsiteX4" fmla="*/ 264347 w 626845"/>
                  <a:gd name="connsiteY4" fmla="*/ 602877 h 602877"/>
                  <a:gd name="connsiteX0" fmla="*/ 264347 w 562756"/>
                  <a:gd name="connsiteY0" fmla="*/ 636727 h 636727"/>
                  <a:gd name="connsiteX1" fmla="*/ 0 w 562756"/>
                  <a:gd name="connsiteY1" fmla="*/ 623142 h 636727"/>
                  <a:gd name="connsiteX2" fmla="*/ 56850 w 562756"/>
                  <a:gd name="connsiteY2" fmla="*/ 33850 h 636727"/>
                  <a:gd name="connsiteX3" fmla="*/ 562756 w 562756"/>
                  <a:gd name="connsiteY3" fmla="*/ 0 h 636727"/>
                  <a:gd name="connsiteX4" fmla="*/ 264347 w 562756"/>
                  <a:gd name="connsiteY4" fmla="*/ 636727 h 636727"/>
                  <a:gd name="connsiteX0" fmla="*/ 407925 w 562756"/>
                  <a:gd name="connsiteY0" fmla="*/ 588124 h 623142"/>
                  <a:gd name="connsiteX1" fmla="*/ 0 w 562756"/>
                  <a:gd name="connsiteY1" fmla="*/ 623142 h 623142"/>
                  <a:gd name="connsiteX2" fmla="*/ 56850 w 562756"/>
                  <a:gd name="connsiteY2" fmla="*/ 33850 h 623142"/>
                  <a:gd name="connsiteX3" fmla="*/ 562756 w 562756"/>
                  <a:gd name="connsiteY3" fmla="*/ 0 h 623142"/>
                  <a:gd name="connsiteX4" fmla="*/ 407925 w 562756"/>
                  <a:gd name="connsiteY4" fmla="*/ 588124 h 623142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124"/>
                  <a:gd name="connsiteX1" fmla="*/ 214485 w 505906"/>
                  <a:gd name="connsiteY1" fmla="*/ 584113 h 588124"/>
                  <a:gd name="connsiteX2" fmla="*/ 0 w 505906"/>
                  <a:gd name="connsiteY2" fmla="*/ 33850 h 588124"/>
                  <a:gd name="connsiteX3" fmla="*/ 505906 w 505906"/>
                  <a:gd name="connsiteY3" fmla="*/ 0 h 588124"/>
                  <a:gd name="connsiteX4" fmla="*/ 351075 w 505906"/>
                  <a:gd name="connsiteY4" fmla="*/ 588124 h 588124"/>
                  <a:gd name="connsiteX0" fmla="*/ 870250 w 1025081"/>
                  <a:gd name="connsiteY0" fmla="*/ 655575 h 655575"/>
                  <a:gd name="connsiteX1" fmla="*/ 733660 w 1025081"/>
                  <a:gd name="connsiteY1" fmla="*/ 651564 h 655575"/>
                  <a:gd name="connsiteX2" fmla="*/ 0 w 1025081"/>
                  <a:gd name="connsiteY2" fmla="*/ 0 h 655575"/>
                  <a:gd name="connsiteX3" fmla="*/ 1025081 w 1025081"/>
                  <a:gd name="connsiteY3" fmla="*/ 67451 h 655575"/>
                  <a:gd name="connsiteX4" fmla="*/ 870250 w 1025081"/>
                  <a:gd name="connsiteY4" fmla="*/ 655575 h 655575"/>
                  <a:gd name="connsiteX0" fmla="*/ 870250 w 968842"/>
                  <a:gd name="connsiteY0" fmla="*/ 728632 h 728632"/>
                  <a:gd name="connsiteX1" fmla="*/ 733660 w 968842"/>
                  <a:gd name="connsiteY1" fmla="*/ 724621 h 728632"/>
                  <a:gd name="connsiteX2" fmla="*/ 0 w 968842"/>
                  <a:gd name="connsiteY2" fmla="*/ 73057 h 728632"/>
                  <a:gd name="connsiteX3" fmla="*/ 968842 w 968842"/>
                  <a:gd name="connsiteY3" fmla="*/ 0 h 728632"/>
                  <a:gd name="connsiteX4" fmla="*/ 870250 w 968842"/>
                  <a:gd name="connsiteY4" fmla="*/ 728632 h 728632"/>
                  <a:gd name="connsiteX0" fmla="*/ 870250 w 968842"/>
                  <a:gd name="connsiteY0" fmla="*/ 730683 h 730683"/>
                  <a:gd name="connsiteX1" fmla="*/ 733660 w 968842"/>
                  <a:gd name="connsiteY1" fmla="*/ 726672 h 730683"/>
                  <a:gd name="connsiteX2" fmla="*/ 0 w 968842"/>
                  <a:gd name="connsiteY2" fmla="*/ 75108 h 730683"/>
                  <a:gd name="connsiteX3" fmla="*/ 968842 w 968842"/>
                  <a:gd name="connsiteY3" fmla="*/ 2051 h 730683"/>
                  <a:gd name="connsiteX4" fmla="*/ 870250 w 968842"/>
                  <a:gd name="connsiteY4" fmla="*/ 730683 h 730683"/>
                  <a:gd name="connsiteX0" fmla="*/ 870250 w 968842"/>
                  <a:gd name="connsiteY0" fmla="*/ 730683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250 w 968842"/>
                  <a:gd name="connsiteY4" fmla="*/ 730683 h 891763"/>
                  <a:gd name="connsiteX0" fmla="*/ 870489 w 968842"/>
                  <a:gd name="connsiteY0" fmla="*/ 827619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489 w 968842"/>
                  <a:gd name="connsiteY4" fmla="*/ 827619 h 891763"/>
                  <a:gd name="connsiteX0" fmla="*/ 870489 w 968842"/>
                  <a:gd name="connsiteY0" fmla="*/ 827619 h 877230"/>
                  <a:gd name="connsiteX1" fmla="*/ 413973 w 968842"/>
                  <a:gd name="connsiteY1" fmla="*/ 877230 h 877230"/>
                  <a:gd name="connsiteX2" fmla="*/ 0 w 968842"/>
                  <a:gd name="connsiteY2" fmla="*/ 75108 h 877230"/>
                  <a:gd name="connsiteX3" fmla="*/ 968842 w 968842"/>
                  <a:gd name="connsiteY3" fmla="*/ 2051 h 877230"/>
                  <a:gd name="connsiteX4" fmla="*/ 870489 w 968842"/>
                  <a:gd name="connsiteY4" fmla="*/ 827619 h 877230"/>
                  <a:gd name="connsiteX0" fmla="*/ 823626 w 921979"/>
                  <a:gd name="connsiteY0" fmla="*/ 827384 h 876995"/>
                  <a:gd name="connsiteX1" fmla="*/ 367110 w 921979"/>
                  <a:gd name="connsiteY1" fmla="*/ 876995 h 876995"/>
                  <a:gd name="connsiteX2" fmla="*/ 0 w 921979"/>
                  <a:gd name="connsiteY2" fmla="*/ 84522 h 876995"/>
                  <a:gd name="connsiteX3" fmla="*/ 921979 w 921979"/>
                  <a:gd name="connsiteY3" fmla="*/ 1816 h 876995"/>
                  <a:gd name="connsiteX4" fmla="*/ 823626 w 921979"/>
                  <a:gd name="connsiteY4" fmla="*/ 827384 h 876995"/>
                  <a:gd name="connsiteX0" fmla="*/ 919506 w 1017859"/>
                  <a:gd name="connsiteY0" fmla="*/ 828336 h 877947"/>
                  <a:gd name="connsiteX1" fmla="*/ 462990 w 1017859"/>
                  <a:gd name="connsiteY1" fmla="*/ 877947 h 877947"/>
                  <a:gd name="connsiteX2" fmla="*/ 0 w 1017859"/>
                  <a:gd name="connsiteY2" fmla="*/ 56482 h 877947"/>
                  <a:gd name="connsiteX3" fmla="*/ 1017859 w 1017859"/>
                  <a:gd name="connsiteY3" fmla="*/ 2768 h 877947"/>
                  <a:gd name="connsiteX4" fmla="*/ 919506 w 1017859"/>
                  <a:gd name="connsiteY4" fmla="*/ 828336 h 877947"/>
                  <a:gd name="connsiteX0" fmla="*/ 919506 w 1017859"/>
                  <a:gd name="connsiteY0" fmla="*/ 828336 h 873123"/>
                  <a:gd name="connsiteX1" fmla="*/ 439025 w 1017859"/>
                  <a:gd name="connsiteY1" fmla="*/ 873123 h 873123"/>
                  <a:gd name="connsiteX2" fmla="*/ 0 w 1017859"/>
                  <a:gd name="connsiteY2" fmla="*/ 56482 h 873123"/>
                  <a:gd name="connsiteX3" fmla="*/ 1017859 w 1017859"/>
                  <a:gd name="connsiteY3" fmla="*/ 2768 h 873123"/>
                  <a:gd name="connsiteX4" fmla="*/ 919506 w 1017859"/>
                  <a:gd name="connsiteY4" fmla="*/ 828336 h 873123"/>
                  <a:gd name="connsiteX0" fmla="*/ 919506 w 1017859"/>
                  <a:gd name="connsiteY0" fmla="*/ 828336 h 873137"/>
                  <a:gd name="connsiteX1" fmla="*/ 423058 w 1017859"/>
                  <a:gd name="connsiteY1" fmla="*/ 873137 h 873137"/>
                  <a:gd name="connsiteX2" fmla="*/ 0 w 1017859"/>
                  <a:gd name="connsiteY2" fmla="*/ 56482 h 873137"/>
                  <a:gd name="connsiteX3" fmla="*/ 1017859 w 1017859"/>
                  <a:gd name="connsiteY3" fmla="*/ 2768 h 873137"/>
                  <a:gd name="connsiteX4" fmla="*/ 919506 w 1017859"/>
                  <a:gd name="connsiteY4" fmla="*/ 828336 h 873137"/>
                  <a:gd name="connsiteX0" fmla="*/ 879600 w 977953"/>
                  <a:gd name="connsiteY0" fmla="*/ 828601 h 873402"/>
                  <a:gd name="connsiteX1" fmla="*/ 383152 w 977953"/>
                  <a:gd name="connsiteY1" fmla="*/ 873402 h 873402"/>
                  <a:gd name="connsiteX2" fmla="*/ 0 w 977953"/>
                  <a:gd name="connsiteY2" fmla="*/ 51863 h 873402"/>
                  <a:gd name="connsiteX3" fmla="*/ 977953 w 977953"/>
                  <a:gd name="connsiteY3" fmla="*/ 3033 h 873402"/>
                  <a:gd name="connsiteX4" fmla="*/ 879600 w 977953"/>
                  <a:gd name="connsiteY4" fmla="*/ 828601 h 873402"/>
                  <a:gd name="connsiteX0" fmla="*/ 879600 w 977953"/>
                  <a:gd name="connsiteY0" fmla="*/ 830745 h 875546"/>
                  <a:gd name="connsiteX1" fmla="*/ 383152 w 977953"/>
                  <a:gd name="connsiteY1" fmla="*/ 875546 h 875546"/>
                  <a:gd name="connsiteX2" fmla="*/ 0 w 977953"/>
                  <a:gd name="connsiteY2" fmla="*/ 54007 h 875546"/>
                  <a:gd name="connsiteX3" fmla="*/ 977953 w 977953"/>
                  <a:gd name="connsiteY3" fmla="*/ 5177 h 875546"/>
                  <a:gd name="connsiteX4" fmla="*/ 879600 w 977953"/>
                  <a:gd name="connsiteY4" fmla="*/ 830745 h 875546"/>
                  <a:gd name="connsiteX0" fmla="*/ 879600 w 970031"/>
                  <a:gd name="connsiteY0" fmla="*/ 812397 h 857198"/>
                  <a:gd name="connsiteX1" fmla="*/ 383152 w 970031"/>
                  <a:gd name="connsiteY1" fmla="*/ 857198 h 857198"/>
                  <a:gd name="connsiteX2" fmla="*/ 0 w 970031"/>
                  <a:gd name="connsiteY2" fmla="*/ 35659 h 857198"/>
                  <a:gd name="connsiteX3" fmla="*/ 970031 w 970031"/>
                  <a:gd name="connsiteY3" fmla="*/ 11910 h 857198"/>
                  <a:gd name="connsiteX4" fmla="*/ 879600 w 970031"/>
                  <a:gd name="connsiteY4" fmla="*/ 812397 h 857198"/>
                  <a:gd name="connsiteX0" fmla="*/ 879600 w 970031"/>
                  <a:gd name="connsiteY0" fmla="*/ 823088 h 867889"/>
                  <a:gd name="connsiteX1" fmla="*/ 383152 w 970031"/>
                  <a:gd name="connsiteY1" fmla="*/ 867889 h 867889"/>
                  <a:gd name="connsiteX2" fmla="*/ 0 w 970031"/>
                  <a:gd name="connsiteY2" fmla="*/ 46350 h 867889"/>
                  <a:gd name="connsiteX3" fmla="*/ 970031 w 970031"/>
                  <a:gd name="connsiteY3" fmla="*/ 22601 h 867889"/>
                  <a:gd name="connsiteX4" fmla="*/ 879600 w 970031"/>
                  <a:gd name="connsiteY4" fmla="*/ 823088 h 867889"/>
                  <a:gd name="connsiteX0" fmla="*/ 879600 w 970031"/>
                  <a:gd name="connsiteY0" fmla="*/ 823088 h 1434208"/>
                  <a:gd name="connsiteX1" fmla="*/ 310993 w 970031"/>
                  <a:gd name="connsiteY1" fmla="*/ 1434208 h 1434208"/>
                  <a:gd name="connsiteX2" fmla="*/ 0 w 970031"/>
                  <a:gd name="connsiteY2" fmla="*/ 46350 h 1434208"/>
                  <a:gd name="connsiteX3" fmla="*/ 970031 w 970031"/>
                  <a:gd name="connsiteY3" fmla="*/ 22601 h 1434208"/>
                  <a:gd name="connsiteX4" fmla="*/ 879600 w 970031"/>
                  <a:gd name="connsiteY4" fmla="*/ 823088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84954 w 1384954"/>
                  <a:gd name="connsiteY0" fmla="*/ 1289936 h 1434208"/>
                  <a:gd name="connsiteX1" fmla="*/ 310993 w 1384954"/>
                  <a:gd name="connsiteY1" fmla="*/ 1434208 h 1434208"/>
                  <a:gd name="connsiteX2" fmla="*/ 0 w 1384954"/>
                  <a:gd name="connsiteY2" fmla="*/ 46350 h 1434208"/>
                  <a:gd name="connsiteX3" fmla="*/ 970031 w 1384954"/>
                  <a:gd name="connsiteY3" fmla="*/ 22601 h 1434208"/>
                  <a:gd name="connsiteX4" fmla="*/ 1384954 w 1384954"/>
                  <a:gd name="connsiteY4" fmla="*/ 1289936 h 1434208"/>
                  <a:gd name="connsiteX0" fmla="*/ 1384954 w 1384954"/>
                  <a:gd name="connsiteY0" fmla="*/ 1610536 h 1754808"/>
                  <a:gd name="connsiteX1" fmla="*/ 310993 w 1384954"/>
                  <a:gd name="connsiteY1" fmla="*/ 1754808 h 1754808"/>
                  <a:gd name="connsiteX2" fmla="*/ 0 w 1384954"/>
                  <a:gd name="connsiteY2" fmla="*/ 366950 h 1754808"/>
                  <a:gd name="connsiteX3" fmla="*/ 1320607 w 1384954"/>
                  <a:gd name="connsiteY3" fmla="*/ 3031 h 1754808"/>
                  <a:gd name="connsiteX4" fmla="*/ 1384954 w 1384954"/>
                  <a:gd name="connsiteY4" fmla="*/ 1610536 h 1754808"/>
                  <a:gd name="connsiteX0" fmla="*/ 2090559 w 2090559"/>
                  <a:gd name="connsiteY0" fmla="*/ 1611709 h 1755981"/>
                  <a:gd name="connsiteX1" fmla="*/ 1016598 w 2090559"/>
                  <a:gd name="connsiteY1" fmla="*/ 1755981 h 1755981"/>
                  <a:gd name="connsiteX2" fmla="*/ 0 w 2090559"/>
                  <a:gd name="connsiteY2" fmla="*/ 261166 h 1755981"/>
                  <a:gd name="connsiteX3" fmla="*/ 2026212 w 2090559"/>
                  <a:gd name="connsiteY3" fmla="*/ 4204 h 1755981"/>
                  <a:gd name="connsiteX4" fmla="*/ 2090559 w 2090559"/>
                  <a:gd name="connsiteY4" fmla="*/ 1611709 h 1755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90559" h="1755981">
                    <a:moveTo>
                      <a:pt x="2090559" y="1611709"/>
                    </a:moveTo>
                    <a:cubicBezTo>
                      <a:pt x="1485221" y="1603733"/>
                      <a:pt x="1378223" y="1703752"/>
                      <a:pt x="1016598" y="1755981"/>
                    </a:cubicBezTo>
                    <a:lnTo>
                      <a:pt x="0" y="261166"/>
                    </a:lnTo>
                    <a:cubicBezTo>
                      <a:pt x="298934" y="212602"/>
                      <a:pt x="1471591" y="-35078"/>
                      <a:pt x="2026212" y="4204"/>
                    </a:cubicBezTo>
                    <a:lnTo>
                      <a:pt x="2090559" y="1611709"/>
                    </a:lnTo>
                    <a:close/>
                  </a:path>
                </a:pathLst>
              </a:custGeom>
              <a:gradFill flip="none" rotWithShape="1">
                <a:gsLst>
                  <a:gs pos="14000">
                    <a:srgbClr val="92D050"/>
                  </a:gs>
                  <a:gs pos="100000">
                    <a:schemeClr val="bg1"/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Paralelkenar 1"/>
              <p:cNvSpPr/>
              <p:nvPr/>
            </p:nvSpPr>
            <p:spPr>
              <a:xfrm rot="802445">
                <a:off x="5591923" y="2345102"/>
                <a:ext cx="939374" cy="1151385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395856 w 865009"/>
                  <a:gd name="connsiteY0" fmla="*/ 658240 h 658240"/>
                  <a:gd name="connsiteX1" fmla="*/ 0 w 865009"/>
                  <a:gd name="connsiteY1" fmla="*/ 254642 h 658240"/>
                  <a:gd name="connsiteX2" fmla="*/ 732231 w 865009"/>
                  <a:gd name="connsiteY2" fmla="*/ 0 h 658240"/>
                  <a:gd name="connsiteX3" fmla="*/ 865009 w 865009"/>
                  <a:gd name="connsiteY3" fmla="*/ 313692 h 658240"/>
                  <a:gd name="connsiteX4" fmla="*/ 395856 w 865009"/>
                  <a:gd name="connsiteY4" fmla="*/ 658240 h 658240"/>
                  <a:gd name="connsiteX0" fmla="*/ 381321 w 850474"/>
                  <a:gd name="connsiteY0" fmla="*/ 658240 h 658240"/>
                  <a:gd name="connsiteX1" fmla="*/ 0 w 850474"/>
                  <a:gd name="connsiteY1" fmla="*/ 556796 h 658240"/>
                  <a:gd name="connsiteX2" fmla="*/ 717696 w 850474"/>
                  <a:gd name="connsiteY2" fmla="*/ 0 h 658240"/>
                  <a:gd name="connsiteX3" fmla="*/ 850474 w 850474"/>
                  <a:gd name="connsiteY3" fmla="*/ 313692 h 658240"/>
                  <a:gd name="connsiteX4" fmla="*/ 381321 w 850474"/>
                  <a:gd name="connsiteY4" fmla="*/ 658240 h 658240"/>
                  <a:gd name="connsiteX0" fmla="*/ 381321 w 850474"/>
                  <a:gd name="connsiteY0" fmla="*/ 884163 h 884163"/>
                  <a:gd name="connsiteX1" fmla="*/ 0 w 850474"/>
                  <a:gd name="connsiteY1" fmla="*/ 782719 h 884163"/>
                  <a:gd name="connsiteX2" fmla="*/ 85040 w 850474"/>
                  <a:gd name="connsiteY2" fmla="*/ 0 h 884163"/>
                  <a:gd name="connsiteX3" fmla="*/ 850474 w 850474"/>
                  <a:gd name="connsiteY3" fmla="*/ 539615 h 884163"/>
                  <a:gd name="connsiteX4" fmla="*/ 381321 w 850474"/>
                  <a:gd name="connsiteY4" fmla="*/ 884163 h 884163"/>
                  <a:gd name="connsiteX0" fmla="*/ 381321 w 828982"/>
                  <a:gd name="connsiteY0" fmla="*/ 884163 h 884163"/>
                  <a:gd name="connsiteX1" fmla="*/ 0 w 828982"/>
                  <a:gd name="connsiteY1" fmla="*/ 782719 h 884163"/>
                  <a:gd name="connsiteX2" fmla="*/ 85040 w 828982"/>
                  <a:gd name="connsiteY2" fmla="*/ 0 h 884163"/>
                  <a:gd name="connsiteX3" fmla="*/ 828982 w 828982"/>
                  <a:gd name="connsiteY3" fmla="*/ 232432 h 884163"/>
                  <a:gd name="connsiteX4" fmla="*/ 381321 w 828982"/>
                  <a:gd name="connsiteY4" fmla="*/ 884163 h 884163"/>
                  <a:gd name="connsiteX0" fmla="*/ 395236 w 828982"/>
                  <a:gd name="connsiteY0" fmla="*/ 894220 h 894220"/>
                  <a:gd name="connsiteX1" fmla="*/ 0 w 828982"/>
                  <a:gd name="connsiteY1" fmla="*/ 782719 h 894220"/>
                  <a:gd name="connsiteX2" fmla="*/ 85040 w 828982"/>
                  <a:gd name="connsiteY2" fmla="*/ 0 h 894220"/>
                  <a:gd name="connsiteX3" fmla="*/ 828982 w 828982"/>
                  <a:gd name="connsiteY3" fmla="*/ 232432 h 894220"/>
                  <a:gd name="connsiteX4" fmla="*/ 395236 w 828982"/>
                  <a:gd name="connsiteY4" fmla="*/ 894220 h 894220"/>
                  <a:gd name="connsiteX0" fmla="*/ 395236 w 828982"/>
                  <a:gd name="connsiteY0" fmla="*/ 894220 h 894220"/>
                  <a:gd name="connsiteX1" fmla="*/ 0 w 828982"/>
                  <a:gd name="connsiteY1" fmla="*/ 782719 h 894220"/>
                  <a:gd name="connsiteX2" fmla="*/ 85040 w 828982"/>
                  <a:gd name="connsiteY2" fmla="*/ 0 h 894220"/>
                  <a:gd name="connsiteX3" fmla="*/ 449667 w 828982"/>
                  <a:gd name="connsiteY3" fmla="*/ 92932 h 894220"/>
                  <a:gd name="connsiteX4" fmla="*/ 828982 w 828982"/>
                  <a:gd name="connsiteY4" fmla="*/ 232432 h 894220"/>
                  <a:gd name="connsiteX5" fmla="*/ 395236 w 828982"/>
                  <a:gd name="connsiteY5" fmla="*/ 894220 h 894220"/>
                  <a:gd name="connsiteX0" fmla="*/ 402215 w 828982"/>
                  <a:gd name="connsiteY0" fmla="*/ 909321 h 909321"/>
                  <a:gd name="connsiteX1" fmla="*/ 0 w 828982"/>
                  <a:gd name="connsiteY1" fmla="*/ 782719 h 909321"/>
                  <a:gd name="connsiteX2" fmla="*/ 85040 w 828982"/>
                  <a:gd name="connsiteY2" fmla="*/ 0 h 909321"/>
                  <a:gd name="connsiteX3" fmla="*/ 449667 w 828982"/>
                  <a:gd name="connsiteY3" fmla="*/ 92932 h 909321"/>
                  <a:gd name="connsiteX4" fmla="*/ 828982 w 828982"/>
                  <a:gd name="connsiteY4" fmla="*/ 232432 h 909321"/>
                  <a:gd name="connsiteX5" fmla="*/ 402215 w 828982"/>
                  <a:gd name="connsiteY5" fmla="*/ 909321 h 909321"/>
                  <a:gd name="connsiteX0" fmla="*/ 416088 w 828982"/>
                  <a:gd name="connsiteY0" fmla="*/ 899233 h 899233"/>
                  <a:gd name="connsiteX1" fmla="*/ 0 w 828982"/>
                  <a:gd name="connsiteY1" fmla="*/ 782719 h 899233"/>
                  <a:gd name="connsiteX2" fmla="*/ 85040 w 828982"/>
                  <a:gd name="connsiteY2" fmla="*/ 0 h 899233"/>
                  <a:gd name="connsiteX3" fmla="*/ 449667 w 828982"/>
                  <a:gd name="connsiteY3" fmla="*/ 92932 h 899233"/>
                  <a:gd name="connsiteX4" fmla="*/ 828982 w 828982"/>
                  <a:gd name="connsiteY4" fmla="*/ 232432 h 899233"/>
                  <a:gd name="connsiteX5" fmla="*/ 416088 w 828982"/>
                  <a:gd name="connsiteY5" fmla="*/ 899233 h 899233"/>
                  <a:gd name="connsiteX0" fmla="*/ 416088 w 828982"/>
                  <a:gd name="connsiteY0" fmla="*/ 899233 h 899233"/>
                  <a:gd name="connsiteX1" fmla="*/ 0 w 828982"/>
                  <a:gd name="connsiteY1" fmla="*/ 782719 h 899233"/>
                  <a:gd name="connsiteX2" fmla="*/ 85040 w 828982"/>
                  <a:gd name="connsiteY2" fmla="*/ 0 h 899233"/>
                  <a:gd name="connsiteX3" fmla="*/ 449667 w 828982"/>
                  <a:gd name="connsiteY3" fmla="*/ 92932 h 899233"/>
                  <a:gd name="connsiteX4" fmla="*/ 828982 w 828982"/>
                  <a:gd name="connsiteY4" fmla="*/ 232432 h 899233"/>
                  <a:gd name="connsiteX5" fmla="*/ 416088 w 828982"/>
                  <a:gd name="connsiteY5" fmla="*/ 899233 h 899233"/>
                  <a:gd name="connsiteX0" fmla="*/ 423046 w 835940"/>
                  <a:gd name="connsiteY0" fmla="*/ 899233 h 899233"/>
                  <a:gd name="connsiteX1" fmla="*/ 0 w 835940"/>
                  <a:gd name="connsiteY1" fmla="*/ 777691 h 899233"/>
                  <a:gd name="connsiteX2" fmla="*/ 91998 w 835940"/>
                  <a:gd name="connsiteY2" fmla="*/ 0 h 899233"/>
                  <a:gd name="connsiteX3" fmla="*/ 456625 w 835940"/>
                  <a:gd name="connsiteY3" fmla="*/ 92932 h 899233"/>
                  <a:gd name="connsiteX4" fmla="*/ 835940 w 835940"/>
                  <a:gd name="connsiteY4" fmla="*/ 232432 h 899233"/>
                  <a:gd name="connsiteX5" fmla="*/ 423046 w 835940"/>
                  <a:gd name="connsiteY5" fmla="*/ 899233 h 899233"/>
                  <a:gd name="connsiteX0" fmla="*/ 429938 w 842832"/>
                  <a:gd name="connsiteY0" fmla="*/ 899233 h 899233"/>
                  <a:gd name="connsiteX1" fmla="*/ 0 w 842832"/>
                  <a:gd name="connsiteY1" fmla="*/ 802879 h 899233"/>
                  <a:gd name="connsiteX2" fmla="*/ 98890 w 842832"/>
                  <a:gd name="connsiteY2" fmla="*/ 0 h 899233"/>
                  <a:gd name="connsiteX3" fmla="*/ 463517 w 842832"/>
                  <a:gd name="connsiteY3" fmla="*/ 92932 h 899233"/>
                  <a:gd name="connsiteX4" fmla="*/ 842832 w 842832"/>
                  <a:gd name="connsiteY4" fmla="*/ 232432 h 899233"/>
                  <a:gd name="connsiteX5" fmla="*/ 429938 w 842832"/>
                  <a:gd name="connsiteY5" fmla="*/ 899233 h 899233"/>
                  <a:gd name="connsiteX0" fmla="*/ 429938 w 842832"/>
                  <a:gd name="connsiteY0" fmla="*/ 899233 h 899233"/>
                  <a:gd name="connsiteX1" fmla="*/ 0 w 842832"/>
                  <a:gd name="connsiteY1" fmla="*/ 802879 h 899233"/>
                  <a:gd name="connsiteX2" fmla="*/ 98890 w 842832"/>
                  <a:gd name="connsiteY2" fmla="*/ 0 h 899233"/>
                  <a:gd name="connsiteX3" fmla="*/ 463517 w 842832"/>
                  <a:gd name="connsiteY3" fmla="*/ 92932 h 899233"/>
                  <a:gd name="connsiteX4" fmla="*/ 842832 w 842832"/>
                  <a:gd name="connsiteY4" fmla="*/ 232432 h 899233"/>
                  <a:gd name="connsiteX5" fmla="*/ 429938 w 842832"/>
                  <a:gd name="connsiteY5" fmla="*/ 899233 h 899233"/>
                  <a:gd name="connsiteX0" fmla="*/ 429938 w 938638"/>
                  <a:gd name="connsiteY0" fmla="*/ 899233 h 899233"/>
                  <a:gd name="connsiteX1" fmla="*/ 0 w 938638"/>
                  <a:gd name="connsiteY1" fmla="*/ 802879 h 899233"/>
                  <a:gd name="connsiteX2" fmla="*/ 98890 w 938638"/>
                  <a:gd name="connsiteY2" fmla="*/ 0 h 899233"/>
                  <a:gd name="connsiteX3" fmla="*/ 463517 w 938638"/>
                  <a:gd name="connsiteY3" fmla="*/ 92932 h 899233"/>
                  <a:gd name="connsiteX4" fmla="*/ 938638 w 938638"/>
                  <a:gd name="connsiteY4" fmla="*/ 130815 h 899233"/>
                  <a:gd name="connsiteX5" fmla="*/ 429938 w 938638"/>
                  <a:gd name="connsiteY5" fmla="*/ 899233 h 899233"/>
                  <a:gd name="connsiteX0" fmla="*/ 429938 w 938638"/>
                  <a:gd name="connsiteY0" fmla="*/ 833835 h 833835"/>
                  <a:gd name="connsiteX1" fmla="*/ 0 w 938638"/>
                  <a:gd name="connsiteY1" fmla="*/ 737481 h 833835"/>
                  <a:gd name="connsiteX2" fmla="*/ 114469 w 938638"/>
                  <a:gd name="connsiteY2" fmla="*/ 0 h 833835"/>
                  <a:gd name="connsiteX3" fmla="*/ 463517 w 938638"/>
                  <a:gd name="connsiteY3" fmla="*/ 27534 h 833835"/>
                  <a:gd name="connsiteX4" fmla="*/ 938638 w 938638"/>
                  <a:gd name="connsiteY4" fmla="*/ 65417 h 833835"/>
                  <a:gd name="connsiteX5" fmla="*/ 429938 w 938638"/>
                  <a:gd name="connsiteY5" fmla="*/ 833835 h 833835"/>
                  <a:gd name="connsiteX0" fmla="*/ 429938 w 938638"/>
                  <a:gd name="connsiteY0" fmla="*/ 833835 h 833835"/>
                  <a:gd name="connsiteX1" fmla="*/ 0 w 938638"/>
                  <a:gd name="connsiteY1" fmla="*/ 737481 h 833835"/>
                  <a:gd name="connsiteX2" fmla="*/ 114469 w 938638"/>
                  <a:gd name="connsiteY2" fmla="*/ 0 h 833835"/>
                  <a:gd name="connsiteX3" fmla="*/ 463517 w 938638"/>
                  <a:gd name="connsiteY3" fmla="*/ 27534 h 833835"/>
                  <a:gd name="connsiteX4" fmla="*/ 938638 w 938638"/>
                  <a:gd name="connsiteY4" fmla="*/ 65417 h 833835"/>
                  <a:gd name="connsiteX5" fmla="*/ 429938 w 938638"/>
                  <a:gd name="connsiteY5" fmla="*/ 833835 h 833835"/>
                  <a:gd name="connsiteX0" fmla="*/ 429938 w 938638"/>
                  <a:gd name="connsiteY0" fmla="*/ 834032 h 834032"/>
                  <a:gd name="connsiteX1" fmla="*/ 0 w 938638"/>
                  <a:gd name="connsiteY1" fmla="*/ 737678 h 834032"/>
                  <a:gd name="connsiteX2" fmla="*/ 90926 w 938638"/>
                  <a:gd name="connsiteY2" fmla="*/ 0 h 834032"/>
                  <a:gd name="connsiteX3" fmla="*/ 463517 w 938638"/>
                  <a:gd name="connsiteY3" fmla="*/ 27731 h 834032"/>
                  <a:gd name="connsiteX4" fmla="*/ 938638 w 938638"/>
                  <a:gd name="connsiteY4" fmla="*/ 65614 h 834032"/>
                  <a:gd name="connsiteX5" fmla="*/ 429938 w 938638"/>
                  <a:gd name="connsiteY5" fmla="*/ 834032 h 834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38638" h="834032">
                    <a:moveTo>
                      <a:pt x="429938" y="834032"/>
                    </a:moveTo>
                    <a:cubicBezTo>
                      <a:pt x="312030" y="769990"/>
                      <a:pt x="124760" y="756387"/>
                      <a:pt x="0" y="737678"/>
                    </a:cubicBezTo>
                    <a:lnTo>
                      <a:pt x="90926" y="0"/>
                    </a:lnTo>
                    <a:cubicBezTo>
                      <a:pt x="176919" y="12159"/>
                      <a:pt x="328067" y="-9946"/>
                      <a:pt x="463517" y="27731"/>
                    </a:cubicBezTo>
                    <a:lnTo>
                      <a:pt x="938638" y="65614"/>
                    </a:lnTo>
                    <a:lnTo>
                      <a:pt x="429938" y="8340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00000"/>
                  </a:gs>
                  <a:gs pos="79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Paralelkenar 1"/>
              <p:cNvSpPr/>
              <p:nvPr/>
            </p:nvSpPr>
            <p:spPr>
              <a:xfrm rot="21095028">
                <a:off x="4975838" y="2123832"/>
                <a:ext cx="904835" cy="1121725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395856 w 865009"/>
                  <a:gd name="connsiteY0" fmla="*/ 658240 h 658240"/>
                  <a:gd name="connsiteX1" fmla="*/ 0 w 865009"/>
                  <a:gd name="connsiteY1" fmla="*/ 254642 h 658240"/>
                  <a:gd name="connsiteX2" fmla="*/ 732231 w 865009"/>
                  <a:gd name="connsiteY2" fmla="*/ 0 h 658240"/>
                  <a:gd name="connsiteX3" fmla="*/ 865009 w 865009"/>
                  <a:gd name="connsiteY3" fmla="*/ 313692 h 658240"/>
                  <a:gd name="connsiteX4" fmla="*/ 395856 w 865009"/>
                  <a:gd name="connsiteY4" fmla="*/ 658240 h 658240"/>
                  <a:gd name="connsiteX0" fmla="*/ 381321 w 850474"/>
                  <a:gd name="connsiteY0" fmla="*/ 658240 h 658240"/>
                  <a:gd name="connsiteX1" fmla="*/ 0 w 850474"/>
                  <a:gd name="connsiteY1" fmla="*/ 556796 h 658240"/>
                  <a:gd name="connsiteX2" fmla="*/ 717696 w 850474"/>
                  <a:gd name="connsiteY2" fmla="*/ 0 h 658240"/>
                  <a:gd name="connsiteX3" fmla="*/ 850474 w 850474"/>
                  <a:gd name="connsiteY3" fmla="*/ 313692 h 658240"/>
                  <a:gd name="connsiteX4" fmla="*/ 381321 w 850474"/>
                  <a:gd name="connsiteY4" fmla="*/ 658240 h 658240"/>
                  <a:gd name="connsiteX0" fmla="*/ 381321 w 850474"/>
                  <a:gd name="connsiteY0" fmla="*/ 884163 h 884163"/>
                  <a:gd name="connsiteX1" fmla="*/ 0 w 850474"/>
                  <a:gd name="connsiteY1" fmla="*/ 782719 h 884163"/>
                  <a:gd name="connsiteX2" fmla="*/ 85040 w 850474"/>
                  <a:gd name="connsiteY2" fmla="*/ 0 h 884163"/>
                  <a:gd name="connsiteX3" fmla="*/ 850474 w 850474"/>
                  <a:gd name="connsiteY3" fmla="*/ 539615 h 884163"/>
                  <a:gd name="connsiteX4" fmla="*/ 381321 w 850474"/>
                  <a:gd name="connsiteY4" fmla="*/ 884163 h 884163"/>
                  <a:gd name="connsiteX0" fmla="*/ 381321 w 828982"/>
                  <a:gd name="connsiteY0" fmla="*/ 884163 h 884163"/>
                  <a:gd name="connsiteX1" fmla="*/ 0 w 828982"/>
                  <a:gd name="connsiteY1" fmla="*/ 782719 h 884163"/>
                  <a:gd name="connsiteX2" fmla="*/ 85040 w 828982"/>
                  <a:gd name="connsiteY2" fmla="*/ 0 h 884163"/>
                  <a:gd name="connsiteX3" fmla="*/ 828982 w 828982"/>
                  <a:gd name="connsiteY3" fmla="*/ 232432 h 884163"/>
                  <a:gd name="connsiteX4" fmla="*/ 381321 w 828982"/>
                  <a:gd name="connsiteY4" fmla="*/ 884163 h 884163"/>
                  <a:gd name="connsiteX0" fmla="*/ 395236 w 828982"/>
                  <a:gd name="connsiteY0" fmla="*/ 894220 h 894220"/>
                  <a:gd name="connsiteX1" fmla="*/ 0 w 828982"/>
                  <a:gd name="connsiteY1" fmla="*/ 782719 h 894220"/>
                  <a:gd name="connsiteX2" fmla="*/ 85040 w 828982"/>
                  <a:gd name="connsiteY2" fmla="*/ 0 h 894220"/>
                  <a:gd name="connsiteX3" fmla="*/ 828982 w 828982"/>
                  <a:gd name="connsiteY3" fmla="*/ 232432 h 894220"/>
                  <a:gd name="connsiteX4" fmla="*/ 395236 w 828982"/>
                  <a:gd name="connsiteY4" fmla="*/ 894220 h 894220"/>
                  <a:gd name="connsiteX0" fmla="*/ 395236 w 828982"/>
                  <a:gd name="connsiteY0" fmla="*/ 894220 h 894220"/>
                  <a:gd name="connsiteX1" fmla="*/ 0 w 828982"/>
                  <a:gd name="connsiteY1" fmla="*/ 782719 h 894220"/>
                  <a:gd name="connsiteX2" fmla="*/ 85040 w 828982"/>
                  <a:gd name="connsiteY2" fmla="*/ 0 h 894220"/>
                  <a:gd name="connsiteX3" fmla="*/ 449667 w 828982"/>
                  <a:gd name="connsiteY3" fmla="*/ 92932 h 894220"/>
                  <a:gd name="connsiteX4" fmla="*/ 828982 w 828982"/>
                  <a:gd name="connsiteY4" fmla="*/ 232432 h 894220"/>
                  <a:gd name="connsiteX5" fmla="*/ 395236 w 828982"/>
                  <a:gd name="connsiteY5" fmla="*/ 894220 h 894220"/>
                  <a:gd name="connsiteX0" fmla="*/ 402215 w 828982"/>
                  <a:gd name="connsiteY0" fmla="*/ 909321 h 909321"/>
                  <a:gd name="connsiteX1" fmla="*/ 0 w 828982"/>
                  <a:gd name="connsiteY1" fmla="*/ 782719 h 909321"/>
                  <a:gd name="connsiteX2" fmla="*/ 85040 w 828982"/>
                  <a:gd name="connsiteY2" fmla="*/ 0 h 909321"/>
                  <a:gd name="connsiteX3" fmla="*/ 449667 w 828982"/>
                  <a:gd name="connsiteY3" fmla="*/ 92932 h 909321"/>
                  <a:gd name="connsiteX4" fmla="*/ 828982 w 828982"/>
                  <a:gd name="connsiteY4" fmla="*/ 232432 h 909321"/>
                  <a:gd name="connsiteX5" fmla="*/ 402215 w 828982"/>
                  <a:gd name="connsiteY5" fmla="*/ 909321 h 909321"/>
                  <a:gd name="connsiteX0" fmla="*/ 416088 w 828982"/>
                  <a:gd name="connsiteY0" fmla="*/ 899233 h 899233"/>
                  <a:gd name="connsiteX1" fmla="*/ 0 w 828982"/>
                  <a:gd name="connsiteY1" fmla="*/ 782719 h 899233"/>
                  <a:gd name="connsiteX2" fmla="*/ 85040 w 828982"/>
                  <a:gd name="connsiteY2" fmla="*/ 0 h 899233"/>
                  <a:gd name="connsiteX3" fmla="*/ 449667 w 828982"/>
                  <a:gd name="connsiteY3" fmla="*/ 92932 h 899233"/>
                  <a:gd name="connsiteX4" fmla="*/ 828982 w 828982"/>
                  <a:gd name="connsiteY4" fmla="*/ 232432 h 899233"/>
                  <a:gd name="connsiteX5" fmla="*/ 416088 w 828982"/>
                  <a:gd name="connsiteY5" fmla="*/ 899233 h 899233"/>
                  <a:gd name="connsiteX0" fmla="*/ 416088 w 828982"/>
                  <a:gd name="connsiteY0" fmla="*/ 899233 h 899233"/>
                  <a:gd name="connsiteX1" fmla="*/ 0 w 828982"/>
                  <a:gd name="connsiteY1" fmla="*/ 782719 h 899233"/>
                  <a:gd name="connsiteX2" fmla="*/ 85040 w 828982"/>
                  <a:gd name="connsiteY2" fmla="*/ 0 h 899233"/>
                  <a:gd name="connsiteX3" fmla="*/ 449667 w 828982"/>
                  <a:gd name="connsiteY3" fmla="*/ 92932 h 899233"/>
                  <a:gd name="connsiteX4" fmla="*/ 828982 w 828982"/>
                  <a:gd name="connsiteY4" fmla="*/ 232432 h 899233"/>
                  <a:gd name="connsiteX5" fmla="*/ 416088 w 828982"/>
                  <a:gd name="connsiteY5" fmla="*/ 899233 h 899233"/>
                  <a:gd name="connsiteX0" fmla="*/ 423046 w 835940"/>
                  <a:gd name="connsiteY0" fmla="*/ 899233 h 899233"/>
                  <a:gd name="connsiteX1" fmla="*/ 0 w 835940"/>
                  <a:gd name="connsiteY1" fmla="*/ 777691 h 899233"/>
                  <a:gd name="connsiteX2" fmla="*/ 91998 w 835940"/>
                  <a:gd name="connsiteY2" fmla="*/ 0 h 899233"/>
                  <a:gd name="connsiteX3" fmla="*/ 456625 w 835940"/>
                  <a:gd name="connsiteY3" fmla="*/ 92932 h 899233"/>
                  <a:gd name="connsiteX4" fmla="*/ 835940 w 835940"/>
                  <a:gd name="connsiteY4" fmla="*/ 232432 h 899233"/>
                  <a:gd name="connsiteX5" fmla="*/ 423046 w 835940"/>
                  <a:gd name="connsiteY5" fmla="*/ 899233 h 899233"/>
                  <a:gd name="connsiteX0" fmla="*/ 429938 w 842832"/>
                  <a:gd name="connsiteY0" fmla="*/ 899233 h 899233"/>
                  <a:gd name="connsiteX1" fmla="*/ 0 w 842832"/>
                  <a:gd name="connsiteY1" fmla="*/ 802879 h 899233"/>
                  <a:gd name="connsiteX2" fmla="*/ 98890 w 842832"/>
                  <a:gd name="connsiteY2" fmla="*/ 0 h 899233"/>
                  <a:gd name="connsiteX3" fmla="*/ 463517 w 842832"/>
                  <a:gd name="connsiteY3" fmla="*/ 92932 h 899233"/>
                  <a:gd name="connsiteX4" fmla="*/ 842832 w 842832"/>
                  <a:gd name="connsiteY4" fmla="*/ 232432 h 899233"/>
                  <a:gd name="connsiteX5" fmla="*/ 429938 w 842832"/>
                  <a:gd name="connsiteY5" fmla="*/ 899233 h 899233"/>
                  <a:gd name="connsiteX0" fmla="*/ 429938 w 842832"/>
                  <a:gd name="connsiteY0" fmla="*/ 899233 h 899233"/>
                  <a:gd name="connsiteX1" fmla="*/ 0 w 842832"/>
                  <a:gd name="connsiteY1" fmla="*/ 802879 h 899233"/>
                  <a:gd name="connsiteX2" fmla="*/ 98890 w 842832"/>
                  <a:gd name="connsiteY2" fmla="*/ 0 h 899233"/>
                  <a:gd name="connsiteX3" fmla="*/ 463517 w 842832"/>
                  <a:gd name="connsiteY3" fmla="*/ 92932 h 899233"/>
                  <a:gd name="connsiteX4" fmla="*/ 842832 w 842832"/>
                  <a:gd name="connsiteY4" fmla="*/ 232432 h 899233"/>
                  <a:gd name="connsiteX5" fmla="*/ 429938 w 842832"/>
                  <a:gd name="connsiteY5" fmla="*/ 899233 h 899233"/>
                  <a:gd name="connsiteX0" fmla="*/ 429938 w 938638"/>
                  <a:gd name="connsiteY0" fmla="*/ 899233 h 899233"/>
                  <a:gd name="connsiteX1" fmla="*/ 0 w 938638"/>
                  <a:gd name="connsiteY1" fmla="*/ 802879 h 899233"/>
                  <a:gd name="connsiteX2" fmla="*/ 98890 w 938638"/>
                  <a:gd name="connsiteY2" fmla="*/ 0 h 899233"/>
                  <a:gd name="connsiteX3" fmla="*/ 463517 w 938638"/>
                  <a:gd name="connsiteY3" fmla="*/ 92932 h 899233"/>
                  <a:gd name="connsiteX4" fmla="*/ 938638 w 938638"/>
                  <a:gd name="connsiteY4" fmla="*/ 130815 h 899233"/>
                  <a:gd name="connsiteX5" fmla="*/ 429938 w 938638"/>
                  <a:gd name="connsiteY5" fmla="*/ 899233 h 899233"/>
                  <a:gd name="connsiteX0" fmla="*/ 429938 w 938638"/>
                  <a:gd name="connsiteY0" fmla="*/ 833835 h 833835"/>
                  <a:gd name="connsiteX1" fmla="*/ 0 w 938638"/>
                  <a:gd name="connsiteY1" fmla="*/ 737481 h 833835"/>
                  <a:gd name="connsiteX2" fmla="*/ 114469 w 938638"/>
                  <a:gd name="connsiteY2" fmla="*/ 0 h 833835"/>
                  <a:gd name="connsiteX3" fmla="*/ 463517 w 938638"/>
                  <a:gd name="connsiteY3" fmla="*/ 27534 h 833835"/>
                  <a:gd name="connsiteX4" fmla="*/ 938638 w 938638"/>
                  <a:gd name="connsiteY4" fmla="*/ 65417 h 833835"/>
                  <a:gd name="connsiteX5" fmla="*/ 429938 w 938638"/>
                  <a:gd name="connsiteY5" fmla="*/ 833835 h 833835"/>
                  <a:gd name="connsiteX0" fmla="*/ 429938 w 938638"/>
                  <a:gd name="connsiteY0" fmla="*/ 833835 h 833835"/>
                  <a:gd name="connsiteX1" fmla="*/ 0 w 938638"/>
                  <a:gd name="connsiteY1" fmla="*/ 737481 h 833835"/>
                  <a:gd name="connsiteX2" fmla="*/ 114469 w 938638"/>
                  <a:gd name="connsiteY2" fmla="*/ 0 h 833835"/>
                  <a:gd name="connsiteX3" fmla="*/ 463517 w 938638"/>
                  <a:gd name="connsiteY3" fmla="*/ 27534 h 833835"/>
                  <a:gd name="connsiteX4" fmla="*/ 938638 w 938638"/>
                  <a:gd name="connsiteY4" fmla="*/ 65417 h 833835"/>
                  <a:gd name="connsiteX5" fmla="*/ 429938 w 938638"/>
                  <a:gd name="connsiteY5" fmla="*/ 833835 h 833835"/>
                  <a:gd name="connsiteX0" fmla="*/ 429938 w 938638"/>
                  <a:gd name="connsiteY0" fmla="*/ 834032 h 834032"/>
                  <a:gd name="connsiteX1" fmla="*/ 0 w 938638"/>
                  <a:gd name="connsiteY1" fmla="*/ 737678 h 834032"/>
                  <a:gd name="connsiteX2" fmla="*/ 90926 w 938638"/>
                  <a:gd name="connsiteY2" fmla="*/ 0 h 834032"/>
                  <a:gd name="connsiteX3" fmla="*/ 463517 w 938638"/>
                  <a:gd name="connsiteY3" fmla="*/ 27731 h 834032"/>
                  <a:gd name="connsiteX4" fmla="*/ 938638 w 938638"/>
                  <a:gd name="connsiteY4" fmla="*/ 65614 h 834032"/>
                  <a:gd name="connsiteX5" fmla="*/ 429938 w 938638"/>
                  <a:gd name="connsiteY5" fmla="*/ 834032 h 834032"/>
                  <a:gd name="connsiteX0" fmla="*/ 429938 w 904126"/>
                  <a:gd name="connsiteY0" fmla="*/ 834032 h 834032"/>
                  <a:gd name="connsiteX1" fmla="*/ 0 w 904126"/>
                  <a:gd name="connsiteY1" fmla="*/ 737678 h 834032"/>
                  <a:gd name="connsiteX2" fmla="*/ 90926 w 904126"/>
                  <a:gd name="connsiteY2" fmla="*/ 0 h 834032"/>
                  <a:gd name="connsiteX3" fmla="*/ 463517 w 904126"/>
                  <a:gd name="connsiteY3" fmla="*/ 27731 h 834032"/>
                  <a:gd name="connsiteX4" fmla="*/ 904126 w 904126"/>
                  <a:gd name="connsiteY4" fmla="*/ 177062 h 834032"/>
                  <a:gd name="connsiteX5" fmla="*/ 429938 w 904126"/>
                  <a:gd name="connsiteY5" fmla="*/ 834032 h 834032"/>
                  <a:gd name="connsiteX0" fmla="*/ 429938 w 904126"/>
                  <a:gd name="connsiteY0" fmla="*/ 820025 h 820025"/>
                  <a:gd name="connsiteX1" fmla="*/ 0 w 904126"/>
                  <a:gd name="connsiteY1" fmla="*/ 723671 h 820025"/>
                  <a:gd name="connsiteX2" fmla="*/ 102232 w 904126"/>
                  <a:gd name="connsiteY2" fmla="*/ 17059 h 820025"/>
                  <a:gd name="connsiteX3" fmla="*/ 463517 w 904126"/>
                  <a:gd name="connsiteY3" fmla="*/ 13724 h 820025"/>
                  <a:gd name="connsiteX4" fmla="*/ 904126 w 904126"/>
                  <a:gd name="connsiteY4" fmla="*/ 163055 h 820025"/>
                  <a:gd name="connsiteX5" fmla="*/ 429938 w 904126"/>
                  <a:gd name="connsiteY5" fmla="*/ 820025 h 820025"/>
                  <a:gd name="connsiteX0" fmla="*/ 429938 w 904126"/>
                  <a:gd name="connsiteY0" fmla="*/ 802966 h 802966"/>
                  <a:gd name="connsiteX1" fmla="*/ 0 w 904126"/>
                  <a:gd name="connsiteY1" fmla="*/ 706612 h 802966"/>
                  <a:gd name="connsiteX2" fmla="*/ 102232 w 904126"/>
                  <a:gd name="connsiteY2" fmla="*/ 0 h 802966"/>
                  <a:gd name="connsiteX3" fmla="*/ 444336 w 904126"/>
                  <a:gd name="connsiteY3" fmla="*/ 32991 h 802966"/>
                  <a:gd name="connsiteX4" fmla="*/ 904126 w 904126"/>
                  <a:gd name="connsiteY4" fmla="*/ 145996 h 802966"/>
                  <a:gd name="connsiteX5" fmla="*/ 429938 w 904126"/>
                  <a:gd name="connsiteY5" fmla="*/ 802966 h 802966"/>
                  <a:gd name="connsiteX0" fmla="*/ 429938 w 904126"/>
                  <a:gd name="connsiteY0" fmla="*/ 802966 h 802966"/>
                  <a:gd name="connsiteX1" fmla="*/ 0 w 904126"/>
                  <a:gd name="connsiteY1" fmla="*/ 706612 h 802966"/>
                  <a:gd name="connsiteX2" fmla="*/ 102232 w 904126"/>
                  <a:gd name="connsiteY2" fmla="*/ 0 h 802966"/>
                  <a:gd name="connsiteX3" fmla="*/ 436875 w 904126"/>
                  <a:gd name="connsiteY3" fmla="*/ 40721 h 802966"/>
                  <a:gd name="connsiteX4" fmla="*/ 904126 w 904126"/>
                  <a:gd name="connsiteY4" fmla="*/ 145996 h 802966"/>
                  <a:gd name="connsiteX5" fmla="*/ 429938 w 904126"/>
                  <a:gd name="connsiteY5" fmla="*/ 802966 h 802966"/>
                  <a:gd name="connsiteX0" fmla="*/ 439748 w 904126"/>
                  <a:gd name="connsiteY0" fmla="*/ 812547 h 812547"/>
                  <a:gd name="connsiteX1" fmla="*/ 0 w 904126"/>
                  <a:gd name="connsiteY1" fmla="*/ 706612 h 812547"/>
                  <a:gd name="connsiteX2" fmla="*/ 102232 w 904126"/>
                  <a:gd name="connsiteY2" fmla="*/ 0 h 812547"/>
                  <a:gd name="connsiteX3" fmla="*/ 436875 w 904126"/>
                  <a:gd name="connsiteY3" fmla="*/ 40721 h 812547"/>
                  <a:gd name="connsiteX4" fmla="*/ 904126 w 904126"/>
                  <a:gd name="connsiteY4" fmla="*/ 145996 h 812547"/>
                  <a:gd name="connsiteX5" fmla="*/ 439748 w 904126"/>
                  <a:gd name="connsiteY5" fmla="*/ 812547 h 812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4126" h="812547">
                    <a:moveTo>
                      <a:pt x="439748" y="812547"/>
                    </a:moveTo>
                    <a:cubicBezTo>
                      <a:pt x="321840" y="748505"/>
                      <a:pt x="124760" y="725321"/>
                      <a:pt x="0" y="706612"/>
                    </a:cubicBezTo>
                    <a:lnTo>
                      <a:pt x="102232" y="0"/>
                    </a:lnTo>
                    <a:cubicBezTo>
                      <a:pt x="188225" y="12159"/>
                      <a:pt x="301425" y="3044"/>
                      <a:pt x="436875" y="40721"/>
                    </a:cubicBezTo>
                    <a:lnTo>
                      <a:pt x="904126" y="145996"/>
                    </a:lnTo>
                    <a:lnTo>
                      <a:pt x="439748" y="81254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00000"/>
                  </a:gs>
                  <a:gs pos="80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Paralelkenar 1"/>
              <p:cNvSpPr/>
              <p:nvPr/>
            </p:nvSpPr>
            <p:spPr>
              <a:xfrm rot="20009213">
                <a:off x="4302297" y="2089733"/>
                <a:ext cx="894447" cy="1147749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395856 w 865009"/>
                  <a:gd name="connsiteY0" fmla="*/ 658240 h 658240"/>
                  <a:gd name="connsiteX1" fmla="*/ 0 w 865009"/>
                  <a:gd name="connsiteY1" fmla="*/ 254642 h 658240"/>
                  <a:gd name="connsiteX2" fmla="*/ 732231 w 865009"/>
                  <a:gd name="connsiteY2" fmla="*/ 0 h 658240"/>
                  <a:gd name="connsiteX3" fmla="*/ 865009 w 865009"/>
                  <a:gd name="connsiteY3" fmla="*/ 313692 h 658240"/>
                  <a:gd name="connsiteX4" fmla="*/ 395856 w 865009"/>
                  <a:gd name="connsiteY4" fmla="*/ 658240 h 658240"/>
                  <a:gd name="connsiteX0" fmla="*/ 381321 w 850474"/>
                  <a:gd name="connsiteY0" fmla="*/ 658240 h 658240"/>
                  <a:gd name="connsiteX1" fmla="*/ 0 w 850474"/>
                  <a:gd name="connsiteY1" fmla="*/ 556796 h 658240"/>
                  <a:gd name="connsiteX2" fmla="*/ 717696 w 850474"/>
                  <a:gd name="connsiteY2" fmla="*/ 0 h 658240"/>
                  <a:gd name="connsiteX3" fmla="*/ 850474 w 850474"/>
                  <a:gd name="connsiteY3" fmla="*/ 313692 h 658240"/>
                  <a:gd name="connsiteX4" fmla="*/ 381321 w 850474"/>
                  <a:gd name="connsiteY4" fmla="*/ 658240 h 658240"/>
                  <a:gd name="connsiteX0" fmla="*/ 381321 w 850474"/>
                  <a:gd name="connsiteY0" fmla="*/ 884163 h 884163"/>
                  <a:gd name="connsiteX1" fmla="*/ 0 w 850474"/>
                  <a:gd name="connsiteY1" fmla="*/ 782719 h 884163"/>
                  <a:gd name="connsiteX2" fmla="*/ 85040 w 850474"/>
                  <a:gd name="connsiteY2" fmla="*/ 0 h 884163"/>
                  <a:gd name="connsiteX3" fmla="*/ 850474 w 850474"/>
                  <a:gd name="connsiteY3" fmla="*/ 539615 h 884163"/>
                  <a:gd name="connsiteX4" fmla="*/ 381321 w 850474"/>
                  <a:gd name="connsiteY4" fmla="*/ 884163 h 884163"/>
                  <a:gd name="connsiteX0" fmla="*/ 381321 w 828982"/>
                  <a:gd name="connsiteY0" fmla="*/ 884163 h 884163"/>
                  <a:gd name="connsiteX1" fmla="*/ 0 w 828982"/>
                  <a:gd name="connsiteY1" fmla="*/ 782719 h 884163"/>
                  <a:gd name="connsiteX2" fmla="*/ 85040 w 828982"/>
                  <a:gd name="connsiteY2" fmla="*/ 0 h 884163"/>
                  <a:gd name="connsiteX3" fmla="*/ 828982 w 828982"/>
                  <a:gd name="connsiteY3" fmla="*/ 232432 h 884163"/>
                  <a:gd name="connsiteX4" fmla="*/ 381321 w 828982"/>
                  <a:gd name="connsiteY4" fmla="*/ 884163 h 884163"/>
                  <a:gd name="connsiteX0" fmla="*/ 395236 w 828982"/>
                  <a:gd name="connsiteY0" fmla="*/ 894220 h 894220"/>
                  <a:gd name="connsiteX1" fmla="*/ 0 w 828982"/>
                  <a:gd name="connsiteY1" fmla="*/ 782719 h 894220"/>
                  <a:gd name="connsiteX2" fmla="*/ 85040 w 828982"/>
                  <a:gd name="connsiteY2" fmla="*/ 0 h 894220"/>
                  <a:gd name="connsiteX3" fmla="*/ 828982 w 828982"/>
                  <a:gd name="connsiteY3" fmla="*/ 232432 h 894220"/>
                  <a:gd name="connsiteX4" fmla="*/ 395236 w 828982"/>
                  <a:gd name="connsiteY4" fmla="*/ 894220 h 894220"/>
                  <a:gd name="connsiteX0" fmla="*/ 395236 w 828982"/>
                  <a:gd name="connsiteY0" fmla="*/ 894220 h 894220"/>
                  <a:gd name="connsiteX1" fmla="*/ 0 w 828982"/>
                  <a:gd name="connsiteY1" fmla="*/ 782719 h 894220"/>
                  <a:gd name="connsiteX2" fmla="*/ 85040 w 828982"/>
                  <a:gd name="connsiteY2" fmla="*/ 0 h 894220"/>
                  <a:gd name="connsiteX3" fmla="*/ 449667 w 828982"/>
                  <a:gd name="connsiteY3" fmla="*/ 92932 h 894220"/>
                  <a:gd name="connsiteX4" fmla="*/ 828982 w 828982"/>
                  <a:gd name="connsiteY4" fmla="*/ 232432 h 894220"/>
                  <a:gd name="connsiteX5" fmla="*/ 395236 w 828982"/>
                  <a:gd name="connsiteY5" fmla="*/ 894220 h 894220"/>
                  <a:gd name="connsiteX0" fmla="*/ 402215 w 828982"/>
                  <a:gd name="connsiteY0" fmla="*/ 909321 h 909321"/>
                  <a:gd name="connsiteX1" fmla="*/ 0 w 828982"/>
                  <a:gd name="connsiteY1" fmla="*/ 782719 h 909321"/>
                  <a:gd name="connsiteX2" fmla="*/ 85040 w 828982"/>
                  <a:gd name="connsiteY2" fmla="*/ 0 h 909321"/>
                  <a:gd name="connsiteX3" fmla="*/ 449667 w 828982"/>
                  <a:gd name="connsiteY3" fmla="*/ 92932 h 909321"/>
                  <a:gd name="connsiteX4" fmla="*/ 828982 w 828982"/>
                  <a:gd name="connsiteY4" fmla="*/ 232432 h 909321"/>
                  <a:gd name="connsiteX5" fmla="*/ 402215 w 828982"/>
                  <a:gd name="connsiteY5" fmla="*/ 909321 h 909321"/>
                  <a:gd name="connsiteX0" fmla="*/ 416088 w 828982"/>
                  <a:gd name="connsiteY0" fmla="*/ 899233 h 899233"/>
                  <a:gd name="connsiteX1" fmla="*/ 0 w 828982"/>
                  <a:gd name="connsiteY1" fmla="*/ 782719 h 899233"/>
                  <a:gd name="connsiteX2" fmla="*/ 85040 w 828982"/>
                  <a:gd name="connsiteY2" fmla="*/ 0 h 899233"/>
                  <a:gd name="connsiteX3" fmla="*/ 449667 w 828982"/>
                  <a:gd name="connsiteY3" fmla="*/ 92932 h 899233"/>
                  <a:gd name="connsiteX4" fmla="*/ 828982 w 828982"/>
                  <a:gd name="connsiteY4" fmla="*/ 232432 h 899233"/>
                  <a:gd name="connsiteX5" fmla="*/ 416088 w 828982"/>
                  <a:gd name="connsiteY5" fmla="*/ 899233 h 899233"/>
                  <a:gd name="connsiteX0" fmla="*/ 416088 w 828982"/>
                  <a:gd name="connsiteY0" fmla="*/ 899233 h 899233"/>
                  <a:gd name="connsiteX1" fmla="*/ 0 w 828982"/>
                  <a:gd name="connsiteY1" fmla="*/ 782719 h 899233"/>
                  <a:gd name="connsiteX2" fmla="*/ 85040 w 828982"/>
                  <a:gd name="connsiteY2" fmla="*/ 0 h 899233"/>
                  <a:gd name="connsiteX3" fmla="*/ 449667 w 828982"/>
                  <a:gd name="connsiteY3" fmla="*/ 92932 h 899233"/>
                  <a:gd name="connsiteX4" fmla="*/ 828982 w 828982"/>
                  <a:gd name="connsiteY4" fmla="*/ 232432 h 899233"/>
                  <a:gd name="connsiteX5" fmla="*/ 416088 w 828982"/>
                  <a:gd name="connsiteY5" fmla="*/ 899233 h 899233"/>
                  <a:gd name="connsiteX0" fmla="*/ 423046 w 835940"/>
                  <a:gd name="connsiteY0" fmla="*/ 899233 h 899233"/>
                  <a:gd name="connsiteX1" fmla="*/ 0 w 835940"/>
                  <a:gd name="connsiteY1" fmla="*/ 777691 h 899233"/>
                  <a:gd name="connsiteX2" fmla="*/ 91998 w 835940"/>
                  <a:gd name="connsiteY2" fmla="*/ 0 h 899233"/>
                  <a:gd name="connsiteX3" fmla="*/ 456625 w 835940"/>
                  <a:gd name="connsiteY3" fmla="*/ 92932 h 899233"/>
                  <a:gd name="connsiteX4" fmla="*/ 835940 w 835940"/>
                  <a:gd name="connsiteY4" fmla="*/ 232432 h 899233"/>
                  <a:gd name="connsiteX5" fmla="*/ 423046 w 835940"/>
                  <a:gd name="connsiteY5" fmla="*/ 899233 h 899233"/>
                  <a:gd name="connsiteX0" fmla="*/ 429938 w 842832"/>
                  <a:gd name="connsiteY0" fmla="*/ 899233 h 899233"/>
                  <a:gd name="connsiteX1" fmla="*/ 0 w 842832"/>
                  <a:gd name="connsiteY1" fmla="*/ 802879 h 899233"/>
                  <a:gd name="connsiteX2" fmla="*/ 98890 w 842832"/>
                  <a:gd name="connsiteY2" fmla="*/ 0 h 899233"/>
                  <a:gd name="connsiteX3" fmla="*/ 463517 w 842832"/>
                  <a:gd name="connsiteY3" fmla="*/ 92932 h 899233"/>
                  <a:gd name="connsiteX4" fmla="*/ 842832 w 842832"/>
                  <a:gd name="connsiteY4" fmla="*/ 232432 h 899233"/>
                  <a:gd name="connsiteX5" fmla="*/ 429938 w 842832"/>
                  <a:gd name="connsiteY5" fmla="*/ 899233 h 899233"/>
                  <a:gd name="connsiteX0" fmla="*/ 429938 w 842832"/>
                  <a:gd name="connsiteY0" fmla="*/ 899233 h 899233"/>
                  <a:gd name="connsiteX1" fmla="*/ 0 w 842832"/>
                  <a:gd name="connsiteY1" fmla="*/ 802879 h 899233"/>
                  <a:gd name="connsiteX2" fmla="*/ 98890 w 842832"/>
                  <a:gd name="connsiteY2" fmla="*/ 0 h 899233"/>
                  <a:gd name="connsiteX3" fmla="*/ 463517 w 842832"/>
                  <a:gd name="connsiteY3" fmla="*/ 92932 h 899233"/>
                  <a:gd name="connsiteX4" fmla="*/ 842832 w 842832"/>
                  <a:gd name="connsiteY4" fmla="*/ 232432 h 899233"/>
                  <a:gd name="connsiteX5" fmla="*/ 429938 w 842832"/>
                  <a:gd name="connsiteY5" fmla="*/ 899233 h 899233"/>
                  <a:gd name="connsiteX0" fmla="*/ 429938 w 938638"/>
                  <a:gd name="connsiteY0" fmla="*/ 899233 h 899233"/>
                  <a:gd name="connsiteX1" fmla="*/ 0 w 938638"/>
                  <a:gd name="connsiteY1" fmla="*/ 802879 h 899233"/>
                  <a:gd name="connsiteX2" fmla="*/ 98890 w 938638"/>
                  <a:gd name="connsiteY2" fmla="*/ 0 h 899233"/>
                  <a:gd name="connsiteX3" fmla="*/ 463517 w 938638"/>
                  <a:gd name="connsiteY3" fmla="*/ 92932 h 899233"/>
                  <a:gd name="connsiteX4" fmla="*/ 938638 w 938638"/>
                  <a:gd name="connsiteY4" fmla="*/ 130815 h 899233"/>
                  <a:gd name="connsiteX5" fmla="*/ 429938 w 938638"/>
                  <a:gd name="connsiteY5" fmla="*/ 899233 h 899233"/>
                  <a:gd name="connsiteX0" fmla="*/ 429938 w 938638"/>
                  <a:gd name="connsiteY0" fmla="*/ 833835 h 833835"/>
                  <a:gd name="connsiteX1" fmla="*/ 0 w 938638"/>
                  <a:gd name="connsiteY1" fmla="*/ 737481 h 833835"/>
                  <a:gd name="connsiteX2" fmla="*/ 114469 w 938638"/>
                  <a:gd name="connsiteY2" fmla="*/ 0 h 833835"/>
                  <a:gd name="connsiteX3" fmla="*/ 463517 w 938638"/>
                  <a:gd name="connsiteY3" fmla="*/ 27534 h 833835"/>
                  <a:gd name="connsiteX4" fmla="*/ 938638 w 938638"/>
                  <a:gd name="connsiteY4" fmla="*/ 65417 h 833835"/>
                  <a:gd name="connsiteX5" fmla="*/ 429938 w 938638"/>
                  <a:gd name="connsiteY5" fmla="*/ 833835 h 833835"/>
                  <a:gd name="connsiteX0" fmla="*/ 429938 w 938638"/>
                  <a:gd name="connsiteY0" fmla="*/ 833835 h 833835"/>
                  <a:gd name="connsiteX1" fmla="*/ 0 w 938638"/>
                  <a:gd name="connsiteY1" fmla="*/ 737481 h 833835"/>
                  <a:gd name="connsiteX2" fmla="*/ 114469 w 938638"/>
                  <a:gd name="connsiteY2" fmla="*/ 0 h 833835"/>
                  <a:gd name="connsiteX3" fmla="*/ 463517 w 938638"/>
                  <a:gd name="connsiteY3" fmla="*/ 27534 h 833835"/>
                  <a:gd name="connsiteX4" fmla="*/ 938638 w 938638"/>
                  <a:gd name="connsiteY4" fmla="*/ 65417 h 833835"/>
                  <a:gd name="connsiteX5" fmla="*/ 429938 w 938638"/>
                  <a:gd name="connsiteY5" fmla="*/ 833835 h 833835"/>
                  <a:gd name="connsiteX0" fmla="*/ 429938 w 938638"/>
                  <a:gd name="connsiteY0" fmla="*/ 834032 h 834032"/>
                  <a:gd name="connsiteX1" fmla="*/ 0 w 938638"/>
                  <a:gd name="connsiteY1" fmla="*/ 737678 h 834032"/>
                  <a:gd name="connsiteX2" fmla="*/ 90926 w 938638"/>
                  <a:gd name="connsiteY2" fmla="*/ 0 h 834032"/>
                  <a:gd name="connsiteX3" fmla="*/ 463517 w 938638"/>
                  <a:gd name="connsiteY3" fmla="*/ 27731 h 834032"/>
                  <a:gd name="connsiteX4" fmla="*/ 938638 w 938638"/>
                  <a:gd name="connsiteY4" fmla="*/ 65614 h 834032"/>
                  <a:gd name="connsiteX5" fmla="*/ 429938 w 938638"/>
                  <a:gd name="connsiteY5" fmla="*/ 834032 h 834032"/>
                  <a:gd name="connsiteX0" fmla="*/ 429938 w 904126"/>
                  <a:gd name="connsiteY0" fmla="*/ 834032 h 834032"/>
                  <a:gd name="connsiteX1" fmla="*/ 0 w 904126"/>
                  <a:gd name="connsiteY1" fmla="*/ 737678 h 834032"/>
                  <a:gd name="connsiteX2" fmla="*/ 90926 w 904126"/>
                  <a:gd name="connsiteY2" fmla="*/ 0 h 834032"/>
                  <a:gd name="connsiteX3" fmla="*/ 463517 w 904126"/>
                  <a:gd name="connsiteY3" fmla="*/ 27731 h 834032"/>
                  <a:gd name="connsiteX4" fmla="*/ 904126 w 904126"/>
                  <a:gd name="connsiteY4" fmla="*/ 177062 h 834032"/>
                  <a:gd name="connsiteX5" fmla="*/ 429938 w 904126"/>
                  <a:gd name="connsiteY5" fmla="*/ 834032 h 834032"/>
                  <a:gd name="connsiteX0" fmla="*/ 429938 w 904126"/>
                  <a:gd name="connsiteY0" fmla="*/ 820025 h 820025"/>
                  <a:gd name="connsiteX1" fmla="*/ 0 w 904126"/>
                  <a:gd name="connsiteY1" fmla="*/ 723671 h 820025"/>
                  <a:gd name="connsiteX2" fmla="*/ 102232 w 904126"/>
                  <a:gd name="connsiteY2" fmla="*/ 17059 h 820025"/>
                  <a:gd name="connsiteX3" fmla="*/ 463517 w 904126"/>
                  <a:gd name="connsiteY3" fmla="*/ 13724 h 820025"/>
                  <a:gd name="connsiteX4" fmla="*/ 904126 w 904126"/>
                  <a:gd name="connsiteY4" fmla="*/ 163055 h 820025"/>
                  <a:gd name="connsiteX5" fmla="*/ 429938 w 904126"/>
                  <a:gd name="connsiteY5" fmla="*/ 820025 h 820025"/>
                  <a:gd name="connsiteX0" fmla="*/ 429938 w 904126"/>
                  <a:gd name="connsiteY0" fmla="*/ 802966 h 802966"/>
                  <a:gd name="connsiteX1" fmla="*/ 0 w 904126"/>
                  <a:gd name="connsiteY1" fmla="*/ 706612 h 802966"/>
                  <a:gd name="connsiteX2" fmla="*/ 102232 w 904126"/>
                  <a:gd name="connsiteY2" fmla="*/ 0 h 802966"/>
                  <a:gd name="connsiteX3" fmla="*/ 444336 w 904126"/>
                  <a:gd name="connsiteY3" fmla="*/ 32991 h 802966"/>
                  <a:gd name="connsiteX4" fmla="*/ 904126 w 904126"/>
                  <a:gd name="connsiteY4" fmla="*/ 145996 h 802966"/>
                  <a:gd name="connsiteX5" fmla="*/ 429938 w 904126"/>
                  <a:gd name="connsiteY5" fmla="*/ 802966 h 802966"/>
                  <a:gd name="connsiteX0" fmla="*/ 429938 w 904126"/>
                  <a:gd name="connsiteY0" fmla="*/ 802966 h 802966"/>
                  <a:gd name="connsiteX1" fmla="*/ 0 w 904126"/>
                  <a:gd name="connsiteY1" fmla="*/ 706612 h 802966"/>
                  <a:gd name="connsiteX2" fmla="*/ 102232 w 904126"/>
                  <a:gd name="connsiteY2" fmla="*/ 0 h 802966"/>
                  <a:gd name="connsiteX3" fmla="*/ 436875 w 904126"/>
                  <a:gd name="connsiteY3" fmla="*/ 40721 h 802966"/>
                  <a:gd name="connsiteX4" fmla="*/ 904126 w 904126"/>
                  <a:gd name="connsiteY4" fmla="*/ 145996 h 802966"/>
                  <a:gd name="connsiteX5" fmla="*/ 429938 w 904126"/>
                  <a:gd name="connsiteY5" fmla="*/ 802966 h 802966"/>
                  <a:gd name="connsiteX0" fmla="*/ 439748 w 904126"/>
                  <a:gd name="connsiteY0" fmla="*/ 812547 h 812547"/>
                  <a:gd name="connsiteX1" fmla="*/ 0 w 904126"/>
                  <a:gd name="connsiteY1" fmla="*/ 706612 h 812547"/>
                  <a:gd name="connsiteX2" fmla="*/ 102232 w 904126"/>
                  <a:gd name="connsiteY2" fmla="*/ 0 h 812547"/>
                  <a:gd name="connsiteX3" fmla="*/ 436875 w 904126"/>
                  <a:gd name="connsiteY3" fmla="*/ 40721 h 812547"/>
                  <a:gd name="connsiteX4" fmla="*/ 904126 w 904126"/>
                  <a:gd name="connsiteY4" fmla="*/ 145996 h 812547"/>
                  <a:gd name="connsiteX5" fmla="*/ 439748 w 904126"/>
                  <a:gd name="connsiteY5" fmla="*/ 812547 h 812547"/>
                  <a:gd name="connsiteX0" fmla="*/ 465798 w 904126"/>
                  <a:gd name="connsiteY0" fmla="*/ 831398 h 831398"/>
                  <a:gd name="connsiteX1" fmla="*/ 0 w 904126"/>
                  <a:gd name="connsiteY1" fmla="*/ 706612 h 831398"/>
                  <a:gd name="connsiteX2" fmla="*/ 102232 w 904126"/>
                  <a:gd name="connsiteY2" fmla="*/ 0 h 831398"/>
                  <a:gd name="connsiteX3" fmla="*/ 436875 w 904126"/>
                  <a:gd name="connsiteY3" fmla="*/ 40721 h 831398"/>
                  <a:gd name="connsiteX4" fmla="*/ 904126 w 904126"/>
                  <a:gd name="connsiteY4" fmla="*/ 145996 h 831398"/>
                  <a:gd name="connsiteX5" fmla="*/ 465798 w 904126"/>
                  <a:gd name="connsiteY5" fmla="*/ 831398 h 831398"/>
                  <a:gd name="connsiteX0" fmla="*/ 465798 w 904126"/>
                  <a:gd name="connsiteY0" fmla="*/ 831398 h 831398"/>
                  <a:gd name="connsiteX1" fmla="*/ 0 w 904126"/>
                  <a:gd name="connsiteY1" fmla="*/ 706612 h 831398"/>
                  <a:gd name="connsiteX2" fmla="*/ 102232 w 904126"/>
                  <a:gd name="connsiteY2" fmla="*/ 0 h 831398"/>
                  <a:gd name="connsiteX3" fmla="*/ 436875 w 904126"/>
                  <a:gd name="connsiteY3" fmla="*/ 40721 h 831398"/>
                  <a:gd name="connsiteX4" fmla="*/ 904126 w 904126"/>
                  <a:gd name="connsiteY4" fmla="*/ 145996 h 831398"/>
                  <a:gd name="connsiteX5" fmla="*/ 465798 w 904126"/>
                  <a:gd name="connsiteY5" fmla="*/ 831398 h 831398"/>
                  <a:gd name="connsiteX0" fmla="*/ 465798 w 893746"/>
                  <a:gd name="connsiteY0" fmla="*/ 831398 h 831398"/>
                  <a:gd name="connsiteX1" fmla="*/ 0 w 893746"/>
                  <a:gd name="connsiteY1" fmla="*/ 706612 h 831398"/>
                  <a:gd name="connsiteX2" fmla="*/ 102232 w 893746"/>
                  <a:gd name="connsiteY2" fmla="*/ 0 h 831398"/>
                  <a:gd name="connsiteX3" fmla="*/ 436875 w 893746"/>
                  <a:gd name="connsiteY3" fmla="*/ 40721 h 831398"/>
                  <a:gd name="connsiteX4" fmla="*/ 893746 w 893746"/>
                  <a:gd name="connsiteY4" fmla="*/ 170531 h 831398"/>
                  <a:gd name="connsiteX5" fmla="*/ 465798 w 893746"/>
                  <a:gd name="connsiteY5" fmla="*/ 831398 h 831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3746" h="831398">
                    <a:moveTo>
                      <a:pt x="465798" y="831398"/>
                    </a:moveTo>
                    <a:cubicBezTo>
                      <a:pt x="340097" y="778682"/>
                      <a:pt x="124760" y="725321"/>
                      <a:pt x="0" y="706612"/>
                    </a:cubicBezTo>
                    <a:lnTo>
                      <a:pt x="102232" y="0"/>
                    </a:lnTo>
                    <a:cubicBezTo>
                      <a:pt x="188225" y="12159"/>
                      <a:pt x="301425" y="3044"/>
                      <a:pt x="436875" y="40721"/>
                    </a:cubicBezTo>
                    <a:lnTo>
                      <a:pt x="893746" y="170531"/>
                    </a:lnTo>
                    <a:lnTo>
                      <a:pt x="465798" y="83139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00000"/>
                  </a:gs>
                  <a:gs pos="6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Paralelkenar 1"/>
              <p:cNvSpPr/>
              <p:nvPr/>
            </p:nvSpPr>
            <p:spPr>
              <a:xfrm rot="2538633">
                <a:off x="5766651" y="-10104"/>
                <a:ext cx="1734567" cy="2565151"/>
              </a:xfrm>
              <a:custGeom>
                <a:avLst/>
                <a:gdLst>
                  <a:gd name="connsiteX0" fmla="*/ 0 w 886750"/>
                  <a:gd name="connsiteY0" fmla="*/ 446602 h 446602"/>
                  <a:gd name="connsiteX1" fmla="*/ 111651 w 886750"/>
                  <a:gd name="connsiteY1" fmla="*/ 0 h 446602"/>
                  <a:gd name="connsiteX2" fmla="*/ 886750 w 886750"/>
                  <a:gd name="connsiteY2" fmla="*/ 0 h 446602"/>
                  <a:gd name="connsiteX3" fmla="*/ 775100 w 886750"/>
                  <a:gd name="connsiteY3" fmla="*/ 446602 h 446602"/>
                  <a:gd name="connsiteX4" fmla="*/ 0 w 886750"/>
                  <a:gd name="connsiteY4" fmla="*/ 446602 h 446602"/>
                  <a:gd name="connsiteX0" fmla="*/ 0 w 879808"/>
                  <a:gd name="connsiteY0" fmla="*/ 446602 h 446602"/>
                  <a:gd name="connsiteX1" fmla="*/ 111651 w 879808"/>
                  <a:gd name="connsiteY1" fmla="*/ 0 h 446602"/>
                  <a:gd name="connsiteX2" fmla="*/ 879808 w 879808"/>
                  <a:gd name="connsiteY2" fmla="*/ 6963 h 446602"/>
                  <a:gd name="connsiteX3" fmla="*/ 775100 w 879808"/>
                  <a:gd name="connsiteY3" fmla="*/ 446602 h 446602"/>
                  <a:gd name="connsiteX4" fmla="*/ 0 w 879808"/>
                  <a:gd name="connsiteY4" fmla="*/ 446602 h 446602"/>
                  <a:gd name="connsiteX0" fmla="*/ 0 w 879808"/>
                  <a:gd name="connsiteY0" fmla="*/ 446602 h 460550"/>
                  <a:gd name="connsiteX1" fmla="*/ 111651 w 879808"/>
                  <a:gd name="connsiteY1" fmla="*/ 0 h 460550"/>
                  <a:gd name="connsiteX2" fmla="*/ 879808 w 879808"/>
                  <a:gd name="connsiteY2" fmla="*/ 6963 h 460550"/>
                  <a:gd name="connsiteX3" fmla="*/ 747312 w 879808"/>
                  <a:gd name="connsiteY3" fmla="*/ 460550 h 460550"/>
                  <a:gd name="connsiteX4" fmla="*/ 0 w 879808"/>
                  <a:gd name="connsiteY4" fmla="*/ 446602 h 460550"/>
                  <a:gd name="connsiteX0" fmla="*/ 0 w 817417"/>
                  <a:gd name="connsiteY0" fmla="*/ 328313 h 460550"/>
                  <a:gd name="connsiteX1" fmla="*/ 49260 w 817417"/>
                  <a:gd name="connsiteY1" fmla="*/ 0 h 460550"/>
                  <a:gd name="connsiteX2" fmla="*/ 817417 w 817417"/>
                  <a:gd name="connsiteY2" fmla="*/ 6963 h 460550"/>
                  <a:gd name="connsiteX3" fmla="*/ 684921 w 817417"/>
                  <a:gd name="connsiteY3" fmla="*/ 460550 h 460550"/>
                  <a:gd name="connsiteX4" fmla="*/ 0 w 817417"/>
                  <a:gd name="connsiteY4" fmla="*/ 328313 h 460550"/>
                  <a:gd name="connsiteX0" fmla="*/ 27079 w 844496"/>
                  <a:gd name="connsiteY0" fmla="*/ 321350 h 453587"/>
                  <a:gd name="connsiteX1" fmla="*/ 0 w 844496"/>
                  <a:gd name="connsiteY1" fmla="*/ 83536 h 453587"/>
                  <a:gd name="connsiteX2" fmla="*/ 844496 w 844496"/>
                  <a:gd name="connsiteY2" fmla="*/ 0 h 453587"/>
                  <a:gd name="connsiteX3" fmla="*/ 712000 w 844496"/>
                  <a:gd name="connsiteY3" fmla="*/ 453587 h 453587"/>
                  <a:gd name="connsiteX4" fmla="*/ 27079 w 844496"/>
                  <a:gd name="connsiteY4" fmla="*/ 321350 h 453587"/>
                  <a:gd name="connsiteX0" fmla="*/ 27079 w 844496"/>
                  <a:gd name="connsiteY0" fmla="*/ 321350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27079 w 844496"/>
                  <a:gd name="connsiteY4" fmla="*/ 321350 h 495258"/>
                  <a:gd name="connsiteX0" fmla="*/ 48029 w 844496"/>
                  <a:gd name="connsiteY0" fmla="*/ 306219 h 495258"/>
                  <a:gd name="connsiteX1" fmla="*/ 0 w 844496"/>
                  <a:gd name="connsiteY1" fmla="*/ 83536 h 495258"/>
                  <a:gd name="connsiteX2" fmla="*/ 844496 w 844496"/>
                  <a:gd name="connsiteY2" fmla="*/ 0 h 495258"/>
                  <a:gd name="connsiteX3" fmla="*/ 739873 w 844496"/>
                  <a:gd name="connsiteY3" fmla="*/ 495258 h 495258"/>
                  <a:gd name="connsiteX4" fmla="*/ 48029 w 844496"/>
                  <a:gd name="connsiteY4" fmla="*/ 306219 h 495258"/>
                  <a:gd name="connsiteX0" fmla="*/ 48029 w 851172"/>
                  <a:gd name="connsiteY0" fmla="*/ 306219 h 306219"/>
                  <a:gd name="connsiteX1" fmla="*/ 0 w 851172"/>
                  <a:gd name="connsiteY1" fmla="*/ 83536 h 306219"/>
                  <a:gd name="connsiteX2" fmla="*/ 844496 w 851172"/>
                  <a:gd name="connsiteY2" fmla="*/ 0 h 306219"/>
                  <a:gd name="connsiteX3" fmla="*/ 851172 w 851172"/>
                  <a:gd name="connsiteY3" fmla="*/ 213108 h 306219"/>
                  <a:gd name="connsiteX4" fmla="*/ 48029 w 851172"/>
                  <a:gd name="connsiteY4" fmla="*/ 306219 h 306219"/>
                  <a:gd name="connsiteX0" fmla="*/ 48029 w 851172"/>
                  <a:gd name="connsiteY0" fmla="*/ 401774 h 401774"/>
                  <a:gd name="connsiteX1" fmla="*/ 0 w 851172"/>
                  <a:gd name="connsiteY1" fmla="*/ 179091 h 401774"/>
                  <a:gd name="connsiteX2" fmla="*/ 725398 w 851172"/>
                  <a:gd name="connsiteY2" fmla="*/ 0 h 401774"/>
                  <a:gd name="connsiteX3" fmla="*/ 851172 w 851172"/>
                  <a:gd name="connsiteY3" fmla="*/ 308663 h 401774"/>
                  <a:gd name="connsiteX4" fmla="*/ 48029 w 851172"/>
                  <a:gd name="connsiteY4" fmla="*/ 401774 h 401774"/>
                  <a:gd name="connsiteX0" fmla="*/ 61866 w 865009"/>
                  <a:gd name="connsiteY0" fmla="*/ 401774 h 401774"/>
                  <a:gd name="connsiteX1" fmla="*/ 0 w 865009"/>
                  <a:gd name="connsiteY1" fmla="*/ 249613 h 401774"/>
                  <a:gd name="connsiteX2" fmla="*/ 739235 w 865009"/>
                  <a:gd name="connsiteY2" fmla="*/ 0 h 401774"/>
                  <a:gd name="connsiteX3" fmla="*/ 865009 w 865009"/>
                  <a:gd name="connsiteY3" fmla="*/ 308663 h 401774"/>
                  <a:gd name="connsiteX4" fmla="*/ 61866 w 865009"/>
                  <a:gd name="connsiteY4" fmla="*/ 401774 h 401774"/>
                  <a:gd name="connsiteX0" fmla="*/ 61866 w 865009"/>
                  <a:gd name="connsiteY0" fmla="*/ 406803 h 406803"/>
                  <a:gd name="connsiteX1" fmla="*/ 0 w 865009"/>
                  <a:gd name="connsiteY1" fmla="*/ 254642 h 406803"/>
                  <a:gd name="connsiteX2" fmla="*/ 732231 w 865009"/>
                  <a:gd name="connsiteY2" fmla="*/ 0 h 406803"/>
                  <a:gd name="connsiteX3" fmla="*/ 865009 w 865009"/>
                  <a:gd name="connsiteY3" fmla="*/ 313692 h 406803"/>
                  <a:gd name="connsiteX4" fmla="*/ 61866 w 865009"/>
                  <a:gd name="connsiteY4" fmla="*/ 406803 h 406803"/>
                  <a:gd name="connsiteX0" fmla="*/ 61866 w 865009"/>
                  <a:gd name="connsiteY0" fmla="*/ 567791 h 567791"/>
                  <a:gd name="connsiteX1" fmla="*/ 0 w 865009"/>
                  <a:gd name="connsiteY1" fmla="*/ 415630 h 567791"/>
                  <a:gd name="connsiteX2" fmla="*/ 579064 w 865009"/>
                  <a:gd name="connsiteY2" fmla="*/ 0 h 567791"/>
                  <a:gd name="connsiteX3" fmla="*/ 865009 w 865009"/>
                  <a:gd name="connsiteY3" fmla="*/ 474680 h 567791"/>
                  <a:gd name="connsiteX4" fmla="*/ 61866 w 865009"/>
                  <a:gd name="connsiteY4" fmla="*/ 567791 h 567791"/>
                  <a:gd name="connsiteX0" fmla="*/ 61866 w 829859"/>
                  <a:gd name="connsiteY0" fmla="*/ 567791 h 567791"/>
                  <a:gd name="connsiteX1" fmla="*/ 0 w 829859"/>
                  <a:gd name="connsiteY1" fmla="*/ 415630 h 567791"/>
                  <a:gd name="connsiteX2" fmla="*/ 579064 w 829859"/>
                  <a:gd name="connsiteY2" fmla="*/ 0 h 567791"/>
                  <a:gd name="connsiteX3" fmla="*/ 829859 w 829859"/>
                  <a:gd name="connsiteY3" fmla="*/ 278309 h 567791"/>
                  <a:gd name="connsiteX4" fmla="*/ 61866 w 829859"/>
                  <a:gd name="connsiteY4" fmla="*/ 567791 h 567791"/>
                  <a:gd name="connsiteX0" fmla="*/ 117396 w 829859"/>
                  <a:gd name="connsiteY0" fmla="*/ 547585 h 547585"/>
                  <a:gd name="connsiteX1" fmla="*/ 0 w 829859"/>
                  <a:gd name="connsiteY1" fmla="*/ 415630 h 547585"/>
                  <a:gd name="connsiteX2" fmla="*/ 579064 w 829859"/>
                  <a:gd name="connsiteY2" fmla="*/ 0 h 547585"/>
                  <a:gd name="connsiteX3" fmla="*/ 829859 w 829859"/>
                  <a:gd name="connsiteY3" fmla="*/ 278309 h 547585"/>
                  <a:gd name="connsiteX4" fmla="*/ 117396 w 829859"/>
                  <a:gd name="connsiteY4" fmla="*/ 547585 h 547585"/>
                  <a:gd name="connsiteX0" fmla="*/ 117396 w 829859"/>
                  <a:gd name="connsiteY0" fmla="*/ 658149 h 658149"/>
                  <a:gd name="connsiteX1" fmla="*/ 0 w 829859"/>
                  <a:gd name="connsiteY1" fmla="*/ 526194 h 658149"/>
                  <a:gd name="connsiteX2" fmla="*/ 370429 w 829859"/>
                  <a:gd name="connsiteY2" fmla="*/ 0 h 658149"/>
                  <a:gd name="connsiteX3" fmla="*/ 829859 w 829859"/>
                  <a:gd name="connsiteY3" fmla="*/ 388873 h 658149"/>
                  <a:gd name="connsiteX4" fmla="*/ 117396 w 829859"/>
                  <a:gd name="connsiteY4" fmla="*/ 658149 h 658149"/>
                  <a:gd name="connsiteX0" fmla="*/ 117396 w 725328"/>
                  <a:gd name="connsiteY0" fmla="*/ 658149 h 658149"/>
                  <a:gd name="connsiteX1" fmla="*/ 0 w 725328"/>
                  <a:gd name="connsiteY1" fmla="*/ 526194 h 658149"/>
                  <a:gd name="connsiteX2" fmla="*/ 370429 w 725328"/>
                  <a:gd name="connsiteY2" fmla="*/ 0 h 658149"/>
                  <a:gd name="connsiteX3" fmla="*/ 725328 w 725328"/>
                  <a:gd name="connsiteY3" fmla="*/ 232869 h 658149"/>
                  <a:gd name="connsiteX4" fmla="*/ 117396 w 725328"/>
                  <a:gd name="connsiteY4" fmla="*/ 658149 h 658149"/>
                  <a:gd name="connsiteX0" fmla="*/ 186778 w 725328"/>
                  <a:gd name="connsiteY0" fmla="*/ 617782 h 617782"/>
                  <a:gd name="connsiteX1" fmla="*/ 0 w 725328"/>
                  <a:gd name="connsiteY1" fmla="*/ 526194 h 617782"/>
                  <a:gd name="connsiteX2" fmla="*/ 370429 w 725328"/>
                  <a:gd name="connsiteY2" fmla="*/ 0 h 617782"/>
                  <a:gd name="connsiteX3" fmla="*/ 725328 w 725328"/>
                  <a:gd name="connsiteY3" fmla="*/ 232869 h 617782"/>
                  <a:gd name="connsiteX4" fmla="*/ 186778 w 725328"/>
                  <a:gd name="connsiteY4" fmla="*/ 617782 h 617782"/>
                  <a:gd name="connsiteX0" fmla="*/ 200650 w 739200"/>
                  <a:gd name="connsiteY0" fmla="*/ 617782 h 617782"/>
                  <a:gd name="connsiteX1" fmla="*/ 0 w 739200"/>
                  <a:gd name="connsiteY1" fmla="*/ 536281 h 617782"/>
                  <a:gd name="connsiteX2" fmla="*/ 384301 w 739200"/>
                  <a:gd name="connsiteY2" fmla="*/ 0 h 617782"/>
                  <a:gd name="connsiteX3" fmla="*/ 739200 w 739200"/>
                  <a:gd name="connsiteY3" fmla="*/ 232869 h 617782"/>
                  <a:gd name="connsiteX4" fmla="*/ 200650 w 739200"/>
                  <a:gd name="connsiteY4" fmla="*/ 617782 h 617782"/>
                  <a:gd name="connsiteX0" fmla="*/ 200650 w 866884"/>
                  <a:gd name="connsiteY0" fmla="*/ 617782 h 617782"/>
                  <a:gd name="connsiteX1" fmla="*/ 0 w 866884"/>
                  <a:gd name="connsiteY1" fmla="*/ 536281 h 617782"/>
                  <a:gd name="connsiteX2" fmla="*/ 384301 w 866884"/>
                  <a:gd name="connsiteY2" fmla="*/ 0 h 617782"/>
                  <a:gd name="connsiteX3" fmla="*/ 866884 w 866884"/>
                  <a:gd name="connsiteY3" fmla="*/ 213362 h 617782"/>
                  <a:gd name="connsiteX4" fmla="*/ 200650 w 866884"/>
                  <a:gd name="connsiteY4" fmla="*/ 617782 h 617782"/>
                  <a:gd name="connsiteX0" fmla="*/ 200650 w 754750"/>
                  <a:gd name="connsiteY0" fmla="*/ 617782 h 617782"/>
                  <a:gd name="connsiteX1" fmla="*/ 0 w 754750"/>
                  <a:gd name="connsiteY1" fmla="*/ 536281 h 617782"/>
                  <a:gd name="connsiteX2" fmla="*/ 384301 w 754750"/>
                  <a:gd name="connsiteY2" fmla="*/ 0 h 617782"/>
                  <a:gd name="connsiteX3" fmla="*/ 754750 w 754750"/>
                  <a:gd name="connsiteY3" fmla="*/ 68060 h 617782"/>
                  <a:gd name="connsiteX4" fmla="*/ 200650 w 754750"/>
                  <a:gd name="connsiteY4" fmla="*/ 617782 h 617782"/>
                  <a:gd name="connsiteX0" fmla="*/ 200650 w 754750"/>
                  <a:gd name="connsiteY0" fmla="*/ 622533 h 622533"/>
                  <a:gd name="connsiteX1" fmla="*/ 0 w 754750"/>
                  <a:gd name="connsiteY1" fmla="*/ 541032 h 622533"/>
                  <a:gd name="connsiteX2" fmla="*/ 280505 w 754750"/>
                  <a:gd name="connsiteY2" fmla="*/ 0 h 622533"/>
                  <a:gd name="connsiteX3" fmla="*/ 754750 w 754750"/>
                  <a:gd name="connsiteY3" fmla="*/ 72811 h 622533"/>
                  <a:gd name="connsiteX4" fmla="*/ 200650 w 754750"/>
                  <a:gd name="connsiteY4" fmla="*/ 622533 h 622533"/>
                  <a:gd name="connsiteX0" fmla="*/ 360317 w 754750"/>
                  <a:gd name="connsiteY0" fmla="*/ 622384 h 622384"/>
                  <a:gd name="connsiteX1" fmla="*/ 0 w 754750"/>
                  <a:gd name="connsiteY1" fmla="*/ 541032 h 622384"/>
                  <a:gd name="connsiteX2" fmla="*/ 280505 w 754750"/>
                  <a:gd name="connsiteY2" fmla="*/ 0 h 622384"/>
                  <a:gd name="connsiteX3" fmla="*/ 754750 w 754750"/>
                  <a:gd name="connsiteY3" fmla="*/ 72811 h 622384"/>
                  <a:gd name="connsiteX4" fmla="*/ 360317 w 754750"/>
                  <a:gd name="connsiteY4" fmla="*/ 622384 h 622384"/>
                  <a:gd name="connsiteX0" fmla="*/ 248378 w 642811"/>
                  <a:gd name="connsiteY0" fmla="*/ 622384 h 622384"/>
                  <a:gd name="connsiteX1" fmla="*/ 0 w 642811"/>
                  <a:gd name="connsiteY1" fmla="*/ 608784 h 622384"/>
                  <a:gd name="connsiteX2" fmla="*/ 168566 w 642811"/>
                  <a:gd name="connsiteY2" fmla="*/ 0 h 622384"/>
                  <a:gd name="connsiteX3" fmla="*/ 642811 w 642811"/>
                  <a:gd name="connsiteY3" fmla="*/ 72811 h 622384"/>
                  <a:gd name="connsiteX4" fmla="*/ 248378 w 642811"/>
                  <a:gd name="connsiteY4" fmla="*/ 622384 h 622384"/>
                  <a:gd name="connsiteX0" fmla="*/ 280313 w 642811"/>
                  <a:gd name="connsiteY0" fmla="*/ 622354 h 622354"/>
                  <a:gd name="connsiteX1" fmla="*/ 0 w 642811"/>
                  <a:gd name="connsiteY1" fmla="*/ 608784 h 622354"/>
                  <a:gd name="connsiteX2" fmla="*/ 168566 w 642811"/>
                  <a:gd name="connsiteY2" fmla="*/ 0 h 622354"/>
                  <a:gd name="connsiteX3" fmla="*/ 642811 w 642811"/>
                  <a:gd name="connsiteY3" fmla="*/ 72811 h 622354"/>
                  <a:gd name="connsiteX4" fmla="*/ 280313 w 642811"/>
                  <a:gd name="connsiteY4" fmla="*/ 622354 h 622354"/>
                  <a:gd name="connsiteX0" fmla="*/ 264347 w 626845"/>
                  <a:gd name="connsiteY0" fmla="*/ 622354 h 622354"/>
                  <a:gd name="connsiteX1" fmla="*/ 0 w 626845"/>
                  <a:gd name="connsiteY1" fmla="*/ 608769 h 622354"/>
                  <a:gd name="connsiteX2" fmla="*/ 152600 w 626845"/>
                  <a:gd name="connsiteY2" fmla="*/ 0 h 622354"/>
                  <a:gd name="connsiteX3" fmla="*/ 626845 w 626845"/>
                  <a:gd name="connsiteY3" fmla="*/ 72811 h 622354"/>
                  <a:gd name="connsiteX4" fmla="*/ 264347 w 626845"/>
                  <a:gd name="connsiteY4" fmla="*/ 622354 h 622354"/>
                  <a:gd name="connsiteX0" fmla="*/ 264347 w 626845"/>
                  <a:gd name="connsiteY0" fmla="*/ 602877 h 602877"/>
                  <a:gd name="connsiteX1" fmla="*/ 0 w 626845"/>
                  <a:gd name="connsiteY1" fmla="*/ 589292 h 602877"/>
                  <a:gd name="connsiteX2" fmla="*/ 56850 w 626845"/>
                  <a:gd name="connsiteY2" fmla="*/ 0 h 602877"/>
                  <a:gd name="connsiteX3" fmla="*/ 626845 w 626845"/>
                  <a:gd name="connsiteY3" fmla="*/ 53334 h 602877"/>
                  <a:gd name="connsiteX4" fmla="*/ 264347 w 626845"/>
                  <a:gd name="connsiteY4" fmla="*/ 602877 h 602877"/>
                  <a:gd name="connsiteX0" fmla="*/ 264347 w 562756"/>
                  <a:gd name="connsiteY0" fmla="*/ 636727 h 636727"/>
                  <a:gd name="connsiteX1" fmla="*/ 0 w 562756"/>
                  <a:gd name="connsiteY1" fmla="*/ 623142 h 636727"/>
                  <a:gd name="connsiteX2" fmla="*/ 56850 w 562756"/>
                  <a:gd name="connsiteY2" fmla="*/ 33850 h 636727"/>
                  <a:gd name="connsiteX3" fmla="*/ 562756 w 562756"/>
                  <a:gd name="connsiteY3" fmla="*/ 0 h 636727"/>
                  <a:gd name="connsiteX4" fmla="*/ 264347 w 562756"/>
                  <a:gd name="connsiteY4" fmla="*/ 636727 h 636727"/>
                  <a:gd name="connsiteX0" fmla="*/ 407925 w 562756"/>
                  <a:gd name="connsiteY0" fmla="*/ 588124 h 623142"/>
                  <a:gd name="connsiteX1" fmla="*/ 0 w 562756"/>
                  <a:gd name="connsiteY1" fmla="*/ 623142 h 623142"/>
                  <a:gd name="connsiteX2" fmla="*/ 56850 w 562756"/>
                  <a:gd name="connsiteY2" fmla="*/ 33850 h 623142"/>
                  <a:gd name="connsiteX3" fmla="*/ 562756 w 562756"/>
                  <a:gd name="connsiteY3" fmla="*/ 0 h 623142"/>
                  <a:gd name="connsiteX4" fmla="*/ 407925 w 562756"/>
                  <a:gd name="connsiteY4" fmla="*/ 588124 h 623142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997"/>
                  <a:gd name="connsiteX1" fmla="*/ 174581 w 505906"/>
                  <a:gd name="connsiteY1" fmla="*/ 588997 h 588997"/>
                  <a:gd name="connsiteX2" fmla="*/ 0 w 505906"/>
                  <a:gd name="connsiteY2" fmla="*/ 33850 h 588997"/>
                  <a:gd name="connsiteX3" fmla="*/ 505906 w 505906"/>
                  <a:gd name="connsiteY3" fmla="*/ 0 h 588997"/>
                  <a:gd name="connsiteX4" fmla="*/ 351075 w 505906"/>
                  <a:gd name="connsiteY4" fmla="*/ 588124 h 588997"/>
                  <a:gd name="connsiteX0" fmla="*/ 351075 w 505906"/>
                  <a:gd name="connsiteY0" fmla="*/ 588124 h 588124"/>
                  <a:gd name="connsiteX1" fmla="*/ 214485 w 505906"/>
                  <a:gd name="connsiteY1" fmla="*/ 584113 h 588124"/>
                  <a:gd name="connsiteX2" fmla="*/ 0 w 505906"/>
                  <a:gd name="connsiteY2" fmla="*/ 33850 h 588124"/>
                  <a:gd name="connsiteX3" fmla="*/ 505906 w 505906"/>
                  <a:gd name="connsiteY3" fmla="*/ 0 h 588124"/>
                  <a:gd name="connsiteX4" fmla="*/ 351075 w 505906"/>
                  <a:gd name="connsiteY4" fmla="*/ 588124 h 588124"/>
                  <a:gd name="connsiteX0" fmla="*/ 870250 w 1025081"/>
                  <a:gd name="connsiteY0" fmla="*/ 655575 h 655575"/>
                  <a:gd name="connsiteX1" fmla="*/ 733660 w 1025081"/>
                  <a:gd name="connsiteY1" fmla="*/ 651564 h 655575"/>
                  <a:gd name="connsiteX2" fmla="*/ 0 w 1025081"/>
                  <a:gd name="connsiteY2" fmla="*/ 0 h 655575"/>
                  <a:gd name="connsiteX3" fmla="*/ 1025081 w 1025081"/>
                  <a:gd name="connsiteY3" fmla="*/ 67451 h 655575"/>
                  <a:gd name="connsiteX4" fmla="*/ 870250 w 1025081"/>
                  <a:gd name="connsiteY4" fmla="*/ 655575 h 655575"/>
                  <a:gd name="connsiteX0" fmla="*/ 870250 w 968842"/>
                  <a:gd name="connsiteY0" fmla="*/ 728632 h 728632"/>
                  <a:gd name="connsiteX1" fmla="*/ 733660 w 968842"/>
                  <a:gd name="connsiteY1" fmla="*/ 724621 h 728632"/>
                  <a:gd name="connsiteX2" fmla="*/ 0 w 968842"/>
                  <a:gd name="connsiteY2" fmla="*/ 73057 h 728632"/>
                  <a:gd name="connsiteX3" fmla="*/ 968842 w 968842"/>
                  <a:gd name="connsiteY3" fmla="*/ 0 h 728632"/>
                  <a:gd name="connsiteX4" fmla="*/ 870250 w 968842"/>
                  <a:gd name="connsiteY4" fmla="*/ 728632 h 728632"/>
                  <a:gd name="connsiteX0" fmla="*/ 870250 w 968842"/>
                  <a:gd name="connsiteY0" fmla="*/ 730683 h 730683"/>
                  <a:gd name="connsiteX1" fmla="*/ 733660 w 968842"/>
                  <a:gd name="connsiteY1" fmla="*/ 726672 h 730683"/>
                  <a:gd name="connsiteX2" fmla="*/ 0 w 968842"/>
                  <a:gd name="connsiteY2" fmla="*/ 75108 h 730683"/>
                  <a:gd name="connsiteX3" fmla="*/ 968842 w 968842"/>
                  <a:gd name="connsiteY3" fmla="*/ 2051 h 730683"/>
                  <a:gd name="connsiteX4" fmla="*/ 870250 w 968842"/>
                  <a:gd name="connsiteY4" fmla="*/ 730683 h 730683"/>
                  <a:gd name="connsiteX0" fmla="*/ 870250 w 968842"/>
                  <a:gd name="connsiteY0" fmla="*/ 730683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250 w 968842"/>
                  <a:gd name="connsiteY4" fmla="*/ 730683 h 891763"/>
                  <a:gd name="connsiteX0" fmla="*/ 870489 w 968842"/>
                  <a:gd name="connsiteY0" fmla="*/ 827619 h 891763"/>
                  <a:gd name="connsiteX1" fmla="*/ 421814 w 968842"/>
                  <a:gd name="connsiteY1" fmla="*/ 891763 h 891763"/>
                  <a:gd name="connsiteX2" fmla="*/ 0 w 968842"/>
                  <a:gd name="connsiteY2" fmla="*/ 75108 h 891763"/>
                  <a:gd name="connsiteX3" fmla="*/ 968842 w 968842"/>
                  <a:gd name="connsiteY3" fmla="*/ 2051 h 891763"/>
                  <a:gd name="connsiteX4" fmla="*/ 870489 w 968842"/>
                  <a:gd name="connsiteY4" fmla="*/ 827619 h 891763"/>
                  <a:gd name="connsiteX0" fmla="*/ 870489 w 968842"/>
                  <a:gd name="connsiteY0" fmla="*/ 827619 h 877230"/>
                  <a:gd name="connsiteX1" fmla="*/ 413973 w 968842"/>
                  <a:gd name="connsiteY1" fmla="*/ 877230 h 877230"/>
                  <a:gd name="connsiteX2" fmla="*/ 0 w 968842"/>
                  <a:gd name="connsiteY2" fmla="*/ 75108 h 877230"/>
                  <a:gd name="connsiteX3" fmla="*/ 968842 w 968842"/>
                  <a:gd name="connsiteY3" fmla="*/ 2051 h 877230"/>
                  <a:gd name="connsiteX4" fmla="*/ 870489 w 968842"/>
                  <a:gd name="connsiteY4" fmla="*/ 827619 h 877230"/>
                  <a:gd name="connsiteX0" fmla="*/ 823626 w 921979"/>
                  <a:gd name="connsiteY0" fmla="*/ 827384 h 876995"/>
                  <a:gd name="connsiteX1" fmla="*/ 367110 w 921979"/>
                  <a:gd name="connsiteY1" fmla="*/ 876995 h 876995"/>
                  <a:gd name="connsiteX2" fmla="*/ 0 w 921979"/>
                  <a:gd name="connsiteY2" fmla="*/ 84522 h 876995"/>
                  <a:gd name="connsiteX3" fmla="*/ 921979 w 921979"/>
                  <a:gd name="connsiteY3" fmla="*/ 1816 h 876995"/>
                  <a:gd name="connsiteX4" fmla="*/ 823626 w 921979"/>
                  <a:gd name="connsiteY4" fmla="*/ 827384 h 876995"/>
                  <a:gd name="connsiteX0" fmla="*/ 919506 w 1017859"/>
                  <a:gd name="connsiteY0" fmla="*/ 828336 h 877947"/>
                  <a:gd name="connsiteX1" fmla="*/ 462990 w 1017859"/>
                  <a:gd name="connsiteY1" fmla="*/ 877947 h 877947"/>
                  <a:gd name="connsiteX2" fmla="*/ 0 w 1017859"/>
                  <a:gd name="connsiteY2" fmla="*/ 56482 h 877947"/>
                  <a:gd name="connsiteX3" fmla="*/ 1017859 w 1017859"/>
                  <a:gd name="connsiteY3" fmla="*/ 2768 h 877947"/>
                  <a:gd name="connsiteX4" fmla="*/ 919506 w 1017859"/>
                  <a:gd name="connsiteY4" fmla="*/ 828336 h 877947"/>
                  <a:gd name="connsiteX0" fmla="*/ 919506 w 1017859"/>
                  <a:gd name="connsiteY0" fmla="*/ 828336 h 873123"/>
                  <a:gd name="connsiteX1" fmla="*/ 439025 w 1017859"/>
                  <a:gd name="connsiteY1" fmla="*/ 873123 h 873123"/>
                  <a:gd name="connsiteX2" fmla="*/ 0 w 1017859"/>
                  <a:gd name="connsiteY2" fmla="*/ 56482 h 873123"/>
                  <a:gd name="connsiteX3" fmla="*/ 1017859 w 1017859"/>
                  <a:gd name="connsiteY3" fmla="*/ 2768 h 873123"/>
                  <a:gd name="connsiteX4" fmla="*/ 919506 w 1017859"/>
                  <a:gd name="connsiteY4" fmla="*/ 828336 h 873123"/>
                  <a:gd name="connsiteX0" fmla="*/ 919506 w 1017859"/>
                  <a:gd name="connsiteY0" fmla="*/ 828336 h 873137"/>
                  <a:gd name="connsiteX1" fmla="*/ 423058 w 1017859"/>
                  <a:gd name="connsiteY1" fmla="*/ 873137 h 873137"/>
                  <a:gd name="connsiteX2" fmla="*/ 0 w 1017859"/>
                  <a:gd name="connsiteY2" fmla="*/ 56482 h 873137"/>
                  <a:gd name="connsiteX3" fmla="*/ 1017859 w 1017859"/>
                  <a:gd name="connsiteY3" fmla="*/ 2768 h 873137"/>
                  <a:gd name="connsiteX4" fmla="*/ 919506 w 1017859"/>
                  <a:gd name="connsiteY4" fmla="*/ 828336 h 873137"/>
                  <a:gd name="connsiteX0" fmla="*/ 879600 w 977953"/>
                  <a:gd name="connsiteY0" fmla="*/ 828601 h 873402"/>
                  <a:gd name="connsiteX1" fmla="*/ 383152 w 977953"/>
                  <a:gd name="connsiteY1" fmla="*/ 873402 h 873402"/>
                  <a:gd name="connsiteX2" fmla="*/ 0 w 977953"/>
                  <a:gd name="connsiteY2" fmla="*/ 51863 h 873402"/>
                  <a:gd name="connsiteX3" fmla="*/ 977953 w 977953"/>
                  <a:gd name="connsiteY3" fmla="*/ 3033 h 873402"/>
                  <a:gd name="connsiteX4" fmla="*/ 879600 w 977953"/>
                  <a:gd name="connsiteY4" fmla="*/ 828601 h 873402"/>
                  <a:gd name="connsiteX0" fmla="*/ 879600 w 977953"/>
                  <a:gd name="connsiteY0" fmla="*/ 830745 h 875546"/>
                  <a:gd name="connsiteX1" fmla="*/ 383152 w 977953"/>
                  <a:gd name="connsiteY1" fmla="*/ 875546 h 875546"/>
                  <a:gd name="connsiteX2" fmla="*/ 0 w 977953"/>
                  <a:gd name="connsiteY2" fmla="*/ 54007 h 875546"/>
                  <a:gd name="connsiteX3" fmla="*/ 977953 w 977953"/>
                  <a:gd name="connsiteY3" fmla="*/ 5177 h 875546"/>
                  <a:gd name="connsiteX4" fmla="*/ 879600 w 977953"/>
                  <a:gd name="connsiteY4" fmla="*/ 830745 h 875546"/>
                  <a:gd name="connsiteX0" fmla="*/ 879600 w 970031"/>
                  <a:gd name="connsiteY0" fmla="*/ 812397 h 857198"/>
                  <a:gd name="connsiteX1" fmla="*/ 383152 w 970031"/>
                  <a:gd name="connsiteY1" fmla="*/ 857198 h 857198"/>
                  <a:gd name="connsiteX2" fmla="*/ 0 w 970031"/>
                  <a:gd name="connsiteY2" fmla="*/ 35659 h 857198"/>
                  <a:gd name="connsiteX3" fmla="*/ 970031 w 970031"/>
                  <a:gd name="connsiteY3" fmla="*/ 11910 h 857198"/>
                  <a:gd name="connsiteX4" fmla="*/ 879600 w 970031"/>
                  <a:gd name="connsiteY4" fmla="*/ 812397 h 857198"/>
                  <a:gd name="connsiteX0" fmla="*/ 879600 w 970031"/>
                  <a:gd name="connsiteY0" fmla="*/ 823088 h 867889"/>
                  <a:gd name="connsiteX1" fmla="*/ 383152 w 970031"/>
                  <a:gd name="connsiteY1" fmla="*/ 867889 h 867889"/>
                  <a:gd name="connsiteX2" fmla="*/ 0 w 970031"/>
                  <a:gd name="connsiteY2" fmla="*/ 46350 h 867889"/>
                  <a:gd name="connsiteX3" fmla="*/ 970031 w 970031"/>
                  <a:gd name="connsiteY3" fmla="*/ 22601 h 867889"/>
                  <a:gd name="connsiteX4" fmla="*/ 879600 w 970031"/>
                  <a:gd name="connsiteY4" fmla="*/ 823088 h 867889"/>
                  <a:gd name="connsiteX0" fmla="*/ 879600 w 970031"/>
                  <a:gd name="connsiteY0" fmla="*/ 823088 h 1434208"/>
                  <a:gd name="connsiteX1" fmla="*/ 310993 w 970031"/>
                  <a:gd name="connsiteY1" fmla="*/ 1434208 h 1434208"/>
                  <a:gd name="connsiteX2" fmla="*/ 0 w 970031"/>
                  <a:gd name="connsiteY2" fmla="*/ 46350 h 1434208"/>
                  <a:gd name="connsiteX3" fmla="*/ 970031 w 970031"/>
                  <a:gd name="connsiteY3" fmla="*/ 22601 h 1434208"/>
                  <a:gd name="connsiteX4" fmla="*/ 879600 w 970031"/>
                  <a:gd name="connsiteY4" fmla="*/ 823088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95867 w 1395867"/>
                  <a:gd name="connsiteY0" fmla="*/ 1277520 h 1434208"/>
                  <a:gd name="connsiteX1" fmla="*/ 310993 w 1395867"/>
                  <a:gd name="connsiteY1" fmla="*/ 1434208 h 1434208"/>
                  <a:gd name="connsiteX2" fmla="*/ 0 w 1395867"/>
                  <a:gd name="connsiteY2" fmla="*/ 46350 h 1434208"/>
                  <a:gd name="connsiteX3" fmla="*/ 970031 w 1395867"/>
                  <a:gd name="connsiteY3" fmla="*/ 22601 h 1434208"/>
                  <a:gd name="connsiteX4" fmla="*/ 1395867 w 1395867"/>
                  <a:gd name="connsiteY4" fmla="*/ 1277520 h 1434208"/>
                  <a:gd name="connsiteX0" fmla="*/ 1384954 w 1384954"/>
                  <a:gd name="connsiteY0" fmla="*/ 1289936 h 1434208"/>
                  <a:gd name="connsiteX1" fmla="*/ 310993 w 1384954"/>
                  <a:gd name="connsiteY1" fmla="*/ 1434208 h 1434208"/>
                  <a:gd name="connsiteX2" fmla="*/ 0 w 1384954"/>
                  <a:gd name="connsiteY2" fmla="*/ 46350 h 1434208"/>
                  <a:gd name="connsiteX3" fmla="*/ 970031 w 1384954"/>
                  <a:gd name="connsiteY3" fmla="*/ 22601 h 1434208"/>
                  <a:gd name="connsiteX4" fmla="*/ 1384954 w 1384954"/>
                  <a:gd name="connsiteY4" fmla="*/ 1289936 h 1434208"/>
                  <a:gd name="connsiteX0" fmla="*/ 1384954 w 1384954"/>
                  <a:gd name="connsiteY0" fmla="*/ 1610536 h 1754808"/>
                  <a:gd name="connsiteX1" fmla="*/ 310993 w 1384954"/>
                  <a:gd name="connsiteY1" fmla="*/ 1754808 h 1754808"/>
                  <a:gd name="connsiteX2" fmla="*/ 0 w 1384954"/>
                  <a:gd name="connsiteY2" fmla="*/ 366950 h 1754808"/>
                  <a:gd name="connsiteX3" fmla="*/ 1320607 w 1384954"/>
                  <a:gd name="connsiteY3" fmla="*/ 3031 h 1754808"/>
                  <a:gd name="connsiteX4" fmla="*/ 1384954 w 1384954"/>
                  <a:gd name="connsiteY4" fmla="*/ 1610536 h 1754808"/>
                  <a:gd name="connsiteX0" fmla="*/ 2090559 w 2090559"/>
                  <a:gd name="connsiteY0" fmla="*/ 1611709 h 1755981"/>
                  <a:gd name="connsiteX1" fmla="*/ 1016598 w 2090559"/>
                  <a:gd name="connsiteY1" fmla="*/ 1755981 h 1755981"/>
                  <a:gd name="connsiteX2" fmla="*/ 0 w 2090559"/>
                  <a:gd name="connsiteY2" fmla="*/ 261166 h 1755981"/>
                  <a:gd name="connsiteX3" fmla="*/ 2026212 w 2090559"/>
                  <a:gd name="connsiteY3" fmla="*/ 4204 h 1755981"/>
                  <a:gd name="connsiteX4" fmla="*/ 2090559 w 2090559"/>
                  <a:gd name="connsiteY4" fmla="*/ 1611709 h 1755981"/>
                  <a:gd name="connsiteX0" fmla="*/ 2082799 w 2082799"/>
                  <a:gd name="connsiteY0" fmla="*/ 1631263 h 1755981"/>
                  <a:gd name="connsiteX1" fmla="*/ 1016598 w 2082799"/>
                  <a:gd name="connsiteY1" fmla="*/ 1755981 h 1755981"/>
                  <a:gd name="connsiteX2" fmla="*/ 0 w 2082799"/>
                  <a:gd name="connsiteY2" fmla="*/ 261166 h 1755981"/>
                  <a:gd name="connsiteX3" fmla="*/ 2026212 w 2082799"/>
                  <a:gd name="connsiteY3" fmla="*/ 4204 h 1755981"/>
                  <a:gd name="connsiteX4" fmla="*/ 2082799 w 2082799"/>
                  <a:gd name="connsiteY4" fmla="*/ 1631263 h 1755981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82799 w 2082799"/>
                  <a:gd name="connsiteY0" fmla="*/ 1631263 h 1849563"/>
                  <a:gd name="connsiteX1" fmla="*/ 1104088 w 2082799"/>
                  <a:gd name="connsiteY1" fmla="*/ 1849563 h 1849563"/>
                  <a:gd name="connsiteX2" fmla="*/ 0 w 2082799"/>
                  <a:gd name="connsiteY2" fmla="*/ 261166 h 1849563"/>
                  <a:gd name="connsiteX3" fmla="*/ 2026212 w 2082799"/>
                  <a:gd name="connsiteY3" fmla="*/ 4204 h 1849563"/>
                  <a:gd name="connsiteX4" fmla="*/ 2082799 w 2082799"/>
                  <a:gd name="connsiteY4" fmla="*/ 1631263 h 1849563"/>
                  <a:gd name="connsiteX0" fmla="*/ 2046354 w 2046354"/>
                  <a:gd name="connsiteY0" fmla="*/ 1697449 h 1849563"/>
                  <a:gd name="connsiteX1" fmla="*/ 1104088 w 2046354"/>
                  <a:gd name="connsiteY1" fmla="*/ 1849563 h 1849563"/>
                  <a:gd name="connsiteX2" fmla="*/ 0 w 2046354"/>
                  <a:gd name="connsiteY2" fmla="*/ 261166 h 1849563"/>
                  <a:gd name="connsiteX3" fmla="*/ 2026212 w 2046354"/>
                  <a:gd name="connsiteY3" fmla="*/ 4204 h 1849563"/>
                  <a:gd name="connsiteX4" fmla="*/ 2046354 w 2046354"/>
                  <a:gd name="connsiteY4" fmla="*/ 1697449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73762 h 1849563"/>
                  <a:gd name="connsiteX1" fmla="*/ 1104088 w 2048127"/>
                  <a:gd name="connsiteY1" fmla="*/ 1849563 h 1849563"/>
                  <a:gd name="connsiteX2" fmla="*/ 0 w 2048127"/>
                  <a:gd name="connsiteY2" fmla="*/ 261166 h 1849563"/>
                  <a:gd name="connsiteX3" fmla="*/ 2026212 w 2048127"/>
                  <a:gd name="connsiteY3" fmla="*/ 4204 h 1849563"/>
                  <a:gd name="connsiteX4" fmla="*/ 2048127 w 2048127"/>
                  <a:gd name="connsiteY4" fmla="*/ 1673762 h 1849563"/>
                  <a:gd name="connsiteX0" fmla="*/ 2048127 w 2048127"/>
                  <a:gd name="connsiteY0" fmla="*/ 1666606 h 1842407"/>
                  <a:gd name="connsiteX1" fmla="*/ 1104088 w 2048127"/>
                  <a:gd name="connsiteY1" fmla="*/ 1842407 h 1842407"/>
                  <a:gd name="connsiteX2" fmla="*/ 0 w 2048127"/>
                  <a:gd name="connsiteY2" fmla="*/ 254010 h 1842407"/>
                  <a:gd name="connsiteX3" fmla="*/ 1886676 w 2048127"/>
                  <a:gd name="connsiteY3" fmla="*/ 4318 h 1842407"/>
                  <a:gd name="connsiteX4" fmla="*/ 2048127 w 2048127"/>
                  <a:gd name="connsiteY4" fmla="*/ 1666606 h 1842407"/>
                  <a:gd name="connsiteX0" fmla="*/ 2011300 w 2011300"/>
                  <a:gd name="connsiteY0" fmla="*/ 1665683 h 1841484"/>
                  <a:gd name="connsiteX1" fmla="*/ 1067261 w 2011300"/>
                  <a:gd name="connsiteY1" fmla="*/ 1841484 h 1841484"/>
                  <a:gd name="connsiteX2" fmla="*/ 0 w 2011300"/>
                  <a:gd name="connsiteY2" fmla="*/ 326292 h 1841484"/>
                  <a:gd name="connsiteX3" fmla="*/ 1849849 w 2011300"/>
                  <a:gd name="connsiteY3" fmla="*/ 3395 h 1841484"/>
                  <a:gd name="connsiteX4" fmla="*/ 2011300 w 2011300"/>
                  <a:gd name="connsiteY4" fmla="*/ 1665683 h 1841484"/>
                  <a:gd name="connsiteX0" fmla="*/ 2011300 w 2011300"/>
                  <a:gd name="connsiteY0" fmla="*/ 1666063 h 1841864"/>
                  <a:gd name="connsiteX1" fmla="*/ 1067261 w 2011300"/>
                  <a:gd name="connsiteY1" fmla="*/ 1841864 h 1841864"/>
                  <a:gd name="connsiteX2" fmla="*/ 0 w 2011300"/>
                  <a:gd name="connsiteY2" fmla="*/ 326672 h 1841864"/>
                  <a:gd name="connsiteX3" fmla="*/ 1849849 w 2011300"/>
                  <a:gd name="connsiteY3" fmla="*/ 3775 h 1841864"/>
                  <a:gd name="connsiteX4" fmla="*/ 2011300 w 2011300"/>
                  <a:gd name="connsiteY4" fmla="*/ 1666063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41864"/>
                  <a:gd name="connsiteX1" fmla="*/ 1067261 w 2029672"/>
                  <a:gd name="connsiteY1" fmla="*/ 1841864 h 1841864"/>
                  <a:gd name="connsiteX2" fmla="*/ 0 w 2029672"/>
                  <a:gd name="connsiteY2" fmla="*/ 326672 h 1841864"/>
                  <a:gd name="connsiteX3" fmla="*/ 1849849 w 2029672"/>
                  <a:gd name="connsiteY3" fmla="*/ 3775 h 1841864"/>
                  <a:gd name="connsiteX4" fmla="*/ 2029672 w 2029672"/>
                  <a:gd name="connsiteY4" fmla="*/ 1662810 h 1841864"/>
                  <a:gd name="connsiteX0" fmla="*/ 2029672 w 2029672"/>
                  <a:gd name="connsiteY0" fmla="*/ 1662810 h 1850150"/>
                  <a:gd name="connsiteX1" fmla="*/ 1091261 w 2029672"/>
                  <a:gd name="connsiteY1" fmla="*/ 1850150 h 1850150"/>
                  <a:gd name="connsiteX2" fmla="*/ 0 w 2029672"/>
                  <a:gd name="connsiteY2" fmla="*/ 326672 h 1850150"/>
                  <a:gd name="connsiteX3" fmla="*/ 1849849 w 2029672"/>
                  <a:gd name="connsiteY3" fmla="*/ 3775 h 1850150"/>
                  <a:gd name="connsiteX4" fmla="*/ 2029672 w 2029672"/>
                  <a:gd name="connsiteY4" fmla="*/ 1662810 h 1850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9672" h="1850150">
                    <a:moveTo>
                      <a:pt x="2029672" y="1662810"/>
                    </a:moveTo>
                    <a:cubicBezTo>
                      <a:pt x="1392500" y="1740135"/>
                      <a:pt x="1612002" y="1691832"/>
                      <a:pt x="1091261" y="1850150"/>
                    </a:cubicBezTo>
                    <a:lnTo>
                      <a:pt x="0" y="326672"/>
                    </a:lnTo>
                    <a:cubicBezTo>
                      <a:pt x="259274" y="242777"/>
                      <a:pt x="1295228" y="-35507"/>
                      <a:pt x="1849849" y="3775"/>
                    </a:cubicBezTo>
                    <a:lnTo>
                      <a:pt x="2029672" y="1662810"/>
                    </a:lnTo>
                    <a:close/>
                  </a:path>
                </a:pathLst>
              </a:custGeom>
              <a:gradFill flip="none" rotWithShape="1">
                <a:gsLst>
                  <a:gs pos="14000">
                    <a:srgbClr val="92D050"/>
                  </a:gs>
                  <a:gs pos="100000">
                    <a:schemeClr val="bg1"/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" name="Grup 3"/>
              <p:cNvGrpSpPr/>
              <p:nvPr/>
            </p:nvGrpSpPr>
            <p:grpSpPr>
              <a:xfrm>
                <a:off x="1673541" y="992130"/>
                <a:ext cx="6778925" cy="4026207"/>
                <a:chOff x="1703037" y="1378255"/>
                <a:chExt cx="6778925" cy="4026207"/>
              </a:xfrm>
            </p:grpSpPr>
            <p:grpSp>
              <p:nvGrpSpPr>
                <p:cNvPr id="50" name="Grup 49"/>
                <p:cNvGrpSpPr/>
                <p:nvPr/>
              </p:nvGrpSpPr>
              <p:grpSpPr>
                <a:xfrm>
                  <a:off x="1703037" y="1378255"/>
                  <a:ext cx="6778925" cy="4026207"/>
                  <a:chOff x="2263475" y="1742048"/>
                  <a:chExt cx="6778925" cy="4026207"/>
                </a:xfrm>
              </p:grpSpPr>
              <p:sp>
                <p:nvSpPr>
                  <p:cNvPr id="27" name="Yay 26"/>
                  <p:cNvSpPr/>
                  <p:nvPr/>
                </p:nvSpPr>
                <p:spPr>
                  <a:xfrm>
                    <a:off x="3342967" y="2949677"/>
                    <a:ext cx="4576007" cy="2705763"/>
                  </a:xfrm>
                  <a:prstGeom prst="arc">
                    <a:avLst>
                      <a:gd name="adj1" fmla="val 11263444"/>
                      <a:gd name="adj2" fmla="val 21128500"/>
                    </a:avLst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92D050"/>
                      </a:solidFill>
                    </a:endParaRPr>
                  </a:p>
                </p:txBody>
              </p:sp>
              <p:grpSp>
                <p:nvGrpSpPr>
                  <p:cNvPr id="49" name="Grup 48"/>
                  <p:cNvGrpSpPr/>
                  <p:nvPr/>
                </p:nvGrpSpPr>
                <p:grpSpPr>
                  <a:xfrm>
                    <a:off x="2263475" y="1742048"/>
                    <a:ext cx="6778925" cy="4026207"/>
                    <a:chOff x="2263475" y="1742048"/>
                    <a:chExt cx="6778925" cy="4026207"/>
                  </a:xfrm>
                </p:grpSpPr>
                <p:cxnSp>
                  <p:nvCxnSpPr>
                    <p:cNvPr id="35" name="Düz Bağlayıcı 34"/>
                    <p:cNvCxnSpPr/>
                    <p:nvPr/>
                  </p:nvCxnSpPr>
                  <p:spPr>
                    <a:xfrm flipH="1" flipV="1">
                      <a:off x="5572401" y="1742048"/>
                      <a:ext cx="75868" cy="3503818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Düz Bağlayıcı 31"/>
                    <p:cNvCxnSpPr>
                      <a:stCxn id="8" idx="2"/>
                    </p:cNvCxnSpPr>
                    <p:nvPr/>
                  </p:nvCxnSpPr>
                  <p:spPr>
                    <a:xfrm flipH="1" flipV="1">
                      <a:off x="4379757" y="1961892"/>
                      <a:ext cx="1208243" cy="3284266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Düz Bağlayıcı 29"/>
                    <p:cNvCxnSpPr>
                      <a:stCxn id="8" idx="2"/>
                    </p:cNvCxnSpPr>
                    <p:nvPr/>
                  </p:nvCxnSpPr>
                  <p:spPr>
                    <a:xfrm flipH="1" flipV="1">
                      <a:off x="3246653" y="2497394"/>
                      <a:ext cx="2341347" cy="2748764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" name="Grup 25"/>
                    <p:cNvGrpSpPr/>
                    <p:nvPr/>
                  </p:nvGrpSpPr>
                  <p:grpSpPr>
                    <a:xfrm>
                      <a:off x="2263475" y="3335866"/>
                      <a:ext cx="6778925" cy="2432389"/>
                      <a:chOff x="2263475" y="3335866"/>
                      <a:chExt cx="6778925" cy="2432389"/>
                    </a:xfrm>
                  </p:grpSpPr>
                  <p:grpSp>
                    <p:nvGrpSpPr>
                      <p:cNvPr id="20" name="Grup 19"/>
                      <p:cNvGrpSpPr/>
                      <p:nvPr/>
                    </p:nvGrpSpPr>
                    <p:grpSpPr>
                      <a:xfrm>
                        <a:off x="2263475" y="3335866"/>
                        <a:ext cx="6778925" cy="2432389"/>
                        <a:chOff x="2263475" y="3318933"/>
                        <a:chExt cx="6778925" cy="2432389"/>
                      </a:xfrm>
                    </p:grpSpPr>
                    <p:sp>
                      <p:nvSpPr>
                        <p:cNvPr id="5" name="Veya 4"/>
                        <p:cNvSpPr/>
                        <p:nvPr/>
                      </p:nvSpPr>
                      <p:spPr>
                        <a:xfrm>
                          <a:off x="5085661" y="4704720"/>
                          <a:ext cx="1134738" cy="1046602"/>
                        </a:xfrm>
                        <a:prstGeom prst="flowChartOr">
                          <a:avLst/>
                        </a:prstGeom>
                        <a:ln w="22225">
                          <a:solidFill>
                            <a:schemeClr val="accent1">
                              <a:shade val="50000"/>
                              <a:alpha val="86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13" name="Düz Bağlayıcı 12"/>
                        <p:cNvCxnSpPr/>
                        <p:nvPr/>
                      </p:nvCxnSpPr>
                      <p:spPr>
                        <a:xfrm flipH="1" flipV="1">
                          <a:off x="2263475" y="3337694"/>
                          <a:ext cx="3391200" cy="1918800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" name="Düz Bağlayıcı 13"/>
                        <p:cNvCxnSpPr/>
                        <p:nvPr/>
                      </p:nvCxnSpPr>
                      <p:spPr>
                        <a:xfrm flipV="1">
                          <a:off x="5647599" y="3318933"/>
                          <a:ext cx="3394801" cy="1917917"/>
                        </a:xfrm>
                        <a:prstGeom prst="line">
                          <a:avLst/>
                        </a:prstGeom>
                        <a:ln w="25400">
                          <a:solidFill>
                            <a:schemeClr val="accent2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8" name="Oval 7"/>
                      <p:cNvSpPr/>
                      <p:nvPr/>
                    </p:nvSpPr>
                    <p:spPr>
                      <a:xfrm>
                        <a:off x="5588000" y="5160433"/>
                        <a:ext cx="133350" cy="17145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92D050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41" name="Düz Bağlayıcı 40"/>
                    <p:cNvCxnSpPr/>
                    <p:nvPr/>
                  </p:nvCxnSpPr>
                  <p:spPr>
                    <a:xfrm flipV="1">
                      <a:off x="5671209" y="1961892"/>
                      <a:ext cx="1110008" cy="3200233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Düz Bağlayıcı 43"/>
                    <p:cNvCxnSpPr/>
                    <p:nvPr/>
                  </p:nvCxnSpPr>
                  <p:spPr>
                    <a:xfrm flipV="1">
                      <a:off x="5721350" y="2403232"/>
                      <a:ext cx="2197624" cy="2780706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Yay 24"/>
                  <p:cNvSpPr/>
                  <p:nvPr/>
                </p:nvSpPr>
                <p:spPr>
                  <a:xfrm>
                    <a:off x="4444034" y="3906400"/>
                    <a:ext cx="2347531" cy="1749040"/>
                  </a:xfrm>
                  <a:prstGeom prst="arc">
                    <a:avLst>
                      <a:gd name="adj1" fmla="val 11404629"/>
                      <a:gd name="adj2" fmla="val 21102715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92D050"/>
                      </a:solidFill>
                    </a:endParaRPr>
                  </a:p>
                </p:txBody>
              </p:sp>
            </p:grpSp>
            <p:grpSp>
              <p:nvGrpSpPr>
                <p:cNvPr id="3" name="Grup 2"/>
                <p:cNvGrpSpPr/>
                <p:nvPr/>
              </p:nvGrpSpPr>
              <p:grpSpPr>
                <a:xfrm>
                  <a:off x="4085014" y="3456492"/>
                  <a:ext cx="2173356" cy="1266986"/>
                  <a:chOff x="4085014" y="3456492"/>
                  <a:chExt cx="2173356" cy="1266986"/>
                </a:xfrm>
              </p:grpSpPr>
              <p:sp>
                <p:nvSpPr>
                  <p:cNvPr id="2" name="Paralelkenar 1"/>
                  <p:cNvSpPr/>
                  <p:nvPr/>
                </p:nvSpPr>
                <p:spPr>
                  <a:xfrm rot="18905281">
                    <a:off x="5413874" y="4025304"/>
                    <a:ext cx="844496" cy="495258"/>
                  </a:xfrm>
                  <a:custGeom>
                    <a:avLst/>
                    <a:gdLst>
                      <a:gd name="connsiteX0" fmla="*/ 0 w 886750"/>
                      <a:gd name="connsiteY0" fmla="*/ 446602 h 446602"/>
                      <a:gd name="connsiteX1" fmla="*/ 111651 w 886750"/>
                      <a:gd name="connsiteY1" fmla="*/ 0 h 446602"/>
                      <a:gd name="connsiteX2" fmla="*/ 886750 w 886750"/>
                      <a:gd name="connsiteY2" fmla="*/ 0 h 446602"/>
                      <a:gd name="connsiteX3" fmla="*/ 775100 w 886750"/>
                      <a:gd name="connsiteY3" fmla="*/ 446602 h 446602"/>
                      <a:gd name="connsiteX4" fmla="*/ 0 w 886750"/>
                      <a:gd name="connsiteY4" fmla="*/ 446602 h 446602"/>
                      <a:gd name="connsiteX0" fmla="*/ 0 w 879808"/>
                      <a:gd name="connsiteY0" fmla="*/ 446602 h 446602"/>
                      <a:gd name="connsiteX1" fmla="*/ 111651 w 879808"/>
                      <a:gd name="connsiteY1" fmla="*/ 0 h 446602"/>
                      <a:gd name="connsiteX2" fmla="*/ 879808 w 879808"/>
                      <a:gd name="connsiteY2" fmla="*/ 6963 h 446602"/>
                      <a:gd name="connsiteX3" fmla="*/ 775100 w 879808"/>
                      <a:gd name="connsiteY3" fmla="*/ 446602 h 446602"/>
                      <a:gd name="connsiteX4" fmla="*/ 0 w 879808"/>
                      <a:gd name="connsiteY4" fmla="*/ 446602 h 446602"/>
                      <a:gd name="connsiteX0" fmla="*/ 0 w 879808"/>
                      <a:gd name="connsiteY0" fmla="*/ 446602 h 460550"/>
                      <a:gd name="connsiteX1" fmla="*/ 111651 w 879808"/>
                      <a:gd name="connsiteY1" fmla="*/ 0 h 460550"/>
                      <a:gd name="connsiteX2" fmla="*/ 879808 w 879808"/>
                      <a:gd name="connsiteY2" fmla="*/ 6963 h 460550"/>
                      <a:gd name="connsiteX3" fmla="*/ 747312 w 879808"/>
                      <a:gd name="connsiteY3" fmla="*/ 460550 h 460550"/>
                      <a:gd name="connsiteX4" fmla="*/ 0 w 879808"/>
                      <a:gd name="connsiteY4" fmla="*/ 446602 h 460550"/>
                      <a:gd name="connsiteX0" fmla="*/ 0 w 817417"/>
                      <a:gd name="connsiteY0" fmla="*/ 328313 h 460550"/>
                      <a:gd name="connsiteX1" fmla="*/ 49260 w 817417"/>
                      <a:gd name="connsiteY1" fmla="*/ 0 h 460550"/>
                      <a:gd name="connsiteX2" fmla="*/ 817417 w 817417"/>
                      <a:gd name="connsiteY2" fmla="*/ 6963 h 460550"/>
                      <a:gd name="connsiteX3" fmla="*/ 684921 w 817417"/>
                      <a:gd name="connsiteY3" fmla="*/ 460550 h 460550"/>
                      <a:gd name="connsiteX4" fmla="*/ 0 w 817417"/>
                      <a:gd name="connsiteY4" fmla="*/ 328313 h 460550"/>
                      <a:gd name="connsiteX0" fmla="*/ 27079 w 844496"/>
                      <a:gd name="connsiteY0" fmla="*/ 321350 h 453587"/>
                      <a:gd name="connsiteX1" fmla="*/ 0 w 844496"/>
                      <a:gd name="connsiteY1" fmla="*/ 83536 h 453587"/>
                      <a:gd name="connsiteX2" fmla="*/ 844496 w 844496"/>
                      <a:gd name="connsiteY2" fmla="*/ 0 h 453587"/>
                      <a:gd name="connsiteX3" fmla="*/ 712000 w 844496"/>
                      <a:gd name="connsiteY3" fmla="*/ 453587 h 453587"/>
                      <a:gd name="connsiteX4" fmla="*/ 27079 w 844496"/>
                      <a:gd name="connsiteY4" fmla="*/ 321350 h 453587"/>
                      <a:gd name="connsiteX0" fmla="*/ 27079 w 844496"/>
                      <a:gd name="connsiteY0" fmla="*/ 321350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27079 w 844496"/>
                      <a:gd name="connsiteY4" fmla="*/ 321350 h 4952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44496" h="495258">
                        <a:moveTo>
                          <a:pt x="27079" y="321350"/>
                        </a:moveTo>
                        <a:lnTo>
                          <a:pt x="0" y="83536"/>
                        </a:lnTo>
                        <a:lnTo>
                          <a:pt x="844496" y="0"/>
                        </a:lnTo>
                        <a:lnTo>
                          <a:pt x="739873" y="495258"/>
                        </a:lnTo>
                        <a:lnTo>
                          <a:pt x="27079" y="32135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Paralelkenar 1"/>
                  <p:cNvSpPr/>
                  <p:nvPr/>
                </p:nvSpPr>
                <p:spPr>
                  <a:xfrm rot="18905281">
                    <a:off x="5098471" y="3744614"/>
                    <a:ext cx="865730" cy="561593"/>
                  </a:xfrm>
                  <a:custGeom>
                    <a:avLst/>
                    <a:gdLst>
                      <a:gd name="connsiteX0" fmla="*/ 0 w 886750"/>
                      <a:gd name="connsiteY0" fmla="*/ 446602 h 446602"/>
                      <a:gd name="connsiteX1" fmla="*/ 111651 w 886750"/>
                      <a:gd name="connsiteY1" fmla="*/ 0 h 446602"/>
                      <a:gd name="connsiteX2" fmla="*/ 886750 w 886750"/>
                      <a:gd name="connsiteY2" fmla="*/ 0 h 446602"/>
                      <a:gd name="connsiteX3" fmla="*/ 775100 w 886750"/>
                      <a:gd name="connsiteY3" fmla="*/ 446602 h 446602"/>
                      <a:gd name="connsiteX4" fmla="*/ 0 w 886750"/>
                      <a:gd name="connsiteY4" fmla="*/ 446602 h 446602"/>
                      <a:gd name="connsiteX0" fmla="*/ 0 w 879808"/>
                      <a:gd name="connsiteY0" fmla="*/ 446602 h 446602"/>
                      <a:gd name="connsiteX1" fmla="*/ 111651 w 879808"/>
                      <a:gd name="connsiteY1" fmla="*/ 0 h 446602"/>
                      <a:gd name="connsiteX2" fmla="*/ 879808 w 879808"/>
                      <a:gd name="connsiteY2" fmla="*/ 6963 h 446602"/>
                      <a:gd name="connsiteX3" fmla="*/ 775100 w 879808"/>
                      <a:gd name="connsiteY3" fmla="*/ 446602 h 446602"/>
                      <a:gd name="connsiteX4" fmla="*/ 0 w 879808"/>
                      <a:gd name="connsiteY4" fmla="*/ 446602 h 446602"/>
                      <a:gd name="connsiteX0" fmla="*/ 0 w 879808"/>
                      <a:gd name="connsiteY0" fmla="*/ 446602 h 460550"/>
                      <a:gd name="connsiteX1" fmla="*/ 111651 w 879808"/>
                      <a:gd name="connsiteY1" fmla="*/ 0 h 460550"/>
                      <a:gd name="connsiteX2" fmla="*/ 879808 w 879808"/>
                      <a:gd name="connsiteY2" fmla="*/ 6963 h 460550"/>
                      <a:gd name="connsiteX3" fmla="*/ 747312 w 879808"/>
                      <a:gd name="connsiteY3" fmla="*/ 460550 h 460550"/>
                      <a:gd name="connsiteX4" fmla="*/ 0 w 879808"/>
                      <a:gd name="connsiteY4" fmla="*/ 446602 h 460550"/>
                      <a:gd name="connsiteX0" fmla="*/ 0 w 817417"/>
                      <a:gd name="connsiteY0" fmla="*/ 328313 h 460550"/>
                      <a:gd name="connsiteX1" fmla="*/ 49260 w 817417"/>
                      <a:gd name="connsiteY1" fmla="*/ 0 h 460550"/>
                      <a:gd name="connsiteX2" fmla="*/ 817417 w 817417"/>
                      <a:gd name="connsiteY2" fmla="*/ 6963 h 460550"/>
                      <a:gd name="connsiteX3" fmla="*/ 684921 w 817417"/>
                      <a:gd name="connsiteY3" fmla="*/ 460550 h 460550"/>
                      <a:gd name="connsiteX4" fmla="*/ 0 w 817417"/>
                      <a:gd name="connsiteY4" fmla="*/ 328313 h 460550"/>
                      <a:gd name="connsiteX0" fmla="*/ 27079 w 844496"/>
                      <a:gd name="connsiteY0" fmla="*/ 321350 h 453587"/>
                      <a:gd name="connsiteX1" fmla="*/ 0 w 844496"/>
                      <a:gd name="connsiteY1" fmla="*/ 83536 h 453587"/>
                      <a:gd name="connsiteX2" fmla="*/ 844496 w 844496"/>
                      <a:gd name="connsiteY2" fmla="*/ 0 h 453587"/>
                      <a:gd name="connsiteX3" fmla="*/ 712000 w 844496"/>
                      <a:gd name="connsiteY3" fmla="*/ 453587 h 453587"/>
                      <a:gd name="connsiteX4" fmla="*/ 27079 w 844496"/>
                      <a:gd name="connsiteY4" fmla="*/ 321350 h 453587"/>
                      <a:gd name="connsiteX0" fmla="*/ 27079 w 844496"/>
                      <a:gd name="connsiteY0" fmla="*/ 321350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27079 w 844496"/>
                      <a:gd name="connsiteY4" fmla="*/ 321350 h 495258"/>
                      <a:gd name="connsiteX0" fmla="*/ 48029 w 844496"/>
                      <a:gd name="connsiteY0" fmla="*/ 306219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48029 w 844496"/>
                      <a:gd name="connsiteY4" fmla="*/ 306219 h 495258"/>
                      <a:gd name="connsiteX0" fmla="*/ 48029 w 851172"/>
                      <a:gd name="connsiteY0" fmla="*/ 306219 h 306219"/>
                      <a:gd name="connsiteX1" fmla="*/ 0 w 851172"/>
                      <a:gd name="connsiteY1" fmla="*/ 83536 h 306219"/>
                      <a:gd name="connsiteX2" fmla="*/ 844496 w 851172"/>
                      <a:gd name="connsiteY2" fmla="*/ 0 h 306219"/>
                      <a:gd name="connsiteX3" fmla="*/ 851172 w 851172"/>
                      <a:gd name="connsiteY3" fmla="*/ 213108 h 306219"/>
                      <a:gd name="connsiteX4" fmla="*/ 48029 w 851172"/>
                      <a:gd name="connsiteY4" fmla="*/ 306219 h 306219"/>
                      <a:gd name="connsiteX0" fmla="*/ 48029 w 851172"/>
                      <a:gd name="connsiteY0" fmla="*/ 401774 h 401774"/>
                      <a:gd name="connsiteX1" fmla="*/ 0 w 851172"/>
                      <a:gd name="connsiteY1" fmla="*/ 179091 h 401774"/>
                      <a:gd name="connsiteX2" fmla="*/ 725398 w 851172"/>
                      <a:gd name="connsiteY2" fmla="*/ 0 h 401774"/>
                      <a:gd name="connsiteX3" fmla="*/ 851172 w 851172"/>
                      <a:gd name="connsiteY3" fmla="*/ 308663 h 401774"/>
                      <a:gd name="connsiteX4" fmla="*/ 48029 w 851172"/>
                      <a:gd name="connsiteY4" fmla="*/ 401774 h 401774"/>
                      <a:gd name="connsiteX0" fmla="*/ 61866 w 865009"/>
                      <a:gd name="connsiteY0" fmla="*/ 401774 h 401774"/>
                      <a:gd name="connsiteX1" fmla="*/ 0 w 865009"/>
                      <a:gd name="connsiteY1" fmla="*/ 249613 h 401774"/>
                      <a:gd name="connsiteX2" fmla="*/ 739235 w 865009"/>
                      <a:gd name="connsiteY2" fmla="*/ 0 h 401774"/>
                      <a:gd name="connsiteX3" fmla="*/ 865009 w 865009"/>
                      <a:gd name="connsiteY3" fmla="*/ 308663 h 401774"/>
                      <a:gd name="connsiteX4" fmla="*/ 61866 w 865009"/>
                      <a:gd name="connsiteY4" fmla="*/ 401774 h 401774"/>
                      <a:gd name="connsiteX0" fmla="*/ 61866 w 865009"/>
                      <a:gd name="connsiteY0" fmla="*/ 406803 h 406803"/>
                      <a:gd name="connsiteX1" fmla="*/ 0 w 865009"/>
                      <a:gd name="connsiteY1" fmla="*/ 254642 h 406803"/>
                      <a:gd name="connsiteX2" fmla="*/ 732231 w 865009"/>
                      <a:gd name="connsiteY2" fmla="*/ 0 h 406803"/>
                      <a:gd name="connsiteX3" fmla="*/ 865009 w 865009"/>
                      <a:gd name="connsiteY3" fmla="*/ 313692 h 406803"/>
                      <a:gd name="connsiteX4" fmla="*/ 61866 w 865009"/>
                      <a:gd name="connsiteY4" fmla="*/ 406803 h 4068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5009" h="406803">
                        <a:moveTo>
                          <a:pt x="61866" y="406803"/>
                        </a:moveTo>
                        <a:lnTo>
                          <a:pt x="0" y="254642"/>
                        </a:lnTo>
                        <a:lnTo>
                          <a:pt x="732231" y="0"/>
                        </a:lnTo>
                        <a:lnTo>
                          <a:pt x="865009" y="313692"/>
                        </a:lnTo>
                        <a:lnTo>
                          <a:pt x="61866" y="406803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Paralelkenar 1"/>
                  <p:cNvSpPr/>
                  <p:nvPr/>
                </p:nvSpPr>
                <p:spPr>
                  <a:xfrm rot="18905281">
                    <a:off x="4812886" y="3526275"/>
                    <a:ext cx="830551" cy="755944"/>
                  </a:xfrm>
                  <a:custGeom>
                    <a:avLst/>
                    <a:gdLst>
                      <a:gd name="connsiteX0" fmla="*/ 0 w 886750"/>
                      <a:gd name="connsiteY0" fmla="*/ 446602 h 446602"/>
                      <a:gd name="connsiteX1" fmla="*/ 111651 w 886750"/>
                      <a:gd name="connsiteY1" fmla="*/ 0 h 446602"/>
                      <a:gd name="connsiteX2" fmla="*/ 886750 w 886750"/>
                      <a:gd name="connsiteY2" fmla="*/ 0 h 446602"/>
                      <a:gd name="connsiteX3" fmla="*/ 775100 w 886750"/>
                      <a:gd name="connsiteY3" fmla="*/ 446602 h 446602"/>
                      <a:gd name="connsiteX4" fmla="*/ 0 w 886750"/>
                      <a:gd name="connsiteY4" fmla="*/ 446602 h 446602"/>
                      <a:gd name="connsiteX0" fmla="*/ 0 w 879808"/>
                      <a:gd name="connsiteY0" fmla="*/ 446602 h 446602"/>
                      <a:gd name="connsiteX1" fmla="*/ 111651 w 879808"/>
                      <a:gd name="connsiteY1" fmla="*/ 0 h 446602"/>
                      <a:gd name="connsiteX2" fmla="*/ 879808 w 879808"/>
                      <a:gd name="connsiteY2" fmla="*/ 6963 h 446602"/>
                      <a:gd name="connsiteX3" fmla="*/ 775100 w 879808"/>
                      <a:gd name="connsiteY3" fmla="*/ 446602 h 446602"/>
                      <a:gd name="connsiteX4" fmla="*/ 0 w 879808"/>
                      <a:gd name="connsiteY4" fmla="*/ 446602 h 446602"/>
                      <a:gd name="connsiteX0" fmla="*/ 0 w 879808"/>
                      <a:gd name="connsiteY0" fmla="*/ 446602 h 460550"/>
                      <a:gd name="connsiteX1" fmla="*/ 111651 w 879808"/>
                      <a:gd name="connsiteY1" fmla="*/ 0 h 460550"/>
                      <a:gd name="connsiteX2" fmla="*/ 879808 w 879808"/>
                      <a:gd name="connsiteY2" fmla="*/ 6963 h 460550"/>
                      <a:gd name="connsiteX3" fmla="*/ 747312 w 879808"/>
                      <a:gd name="connsiteY3" fmla="*/ 460550 h 460550"/>
                      <a:gd name="connsiteX4" fmla="*/ 0 w 879808"/>
                      <a:gd name="connsiteY4" fmla="*/ 446602 h 460550"/>
                      <a:gd name="connsiteX0" fmla="*/ 0 w 817417"/>
                      <a:gd name="connsiteY0" fmla="*/ 328313 h 460550"/>
                      <a:gd name="connsiteX1" fmla="*/ 49260 w 817417"/>
                      <a:gd name="connsiteY1" fmla="*/ 0 h 460550"/>
                      <a:gd name="connsiteX2" fmla="*/ 817417 w 817417"/>
                      <a:gd name="connsiteY2" fmla="*/ 6963 h 460550"/>
                      <a:gd name="connsiteX3" fmla="*/ 684921 w 817417"/>
                      <a:gd name="connsiteY3" fmla="*/ 460550 h 460550"/>
                      <a:gd name="connsiteX4" fmla="*/ 0 w 817417"/>
                      <a:gd name="connsiteY4" fmla="*/ 328313 h 460550"/>
                      <a:gd name="connsiteX0" fmla="*/ 27079 w 844496"/>
                      <a:gd name="connsiteY0" fmla="*/ 321350 h 453587"/>
                      <a:gd name="connsiteX1" fmla="*/ 0 w 844496"/>
                      <a:gd name="connsiteY1" fmla="*/ 83536 h 453587"/>
                      <a:gd name="connsiteX2" fmla="*/ 844496 w 844496"/>
                      <a:gd name="connsiteY2" fmla="*/ 0 h 453587"/>
                      <a:gd name="connsiteX3" fmla="*/ 712000 w 844496"/>
                      <a:gd name="connsiteY3" fmla="*/ 453587 h 453587"/>
                      <a:gd name="connsiteX4" fmla="*/ 27079 w 844496"/>
                      <a:gd name="connsiteY4" fmla="*/ 321350 h 453587"/>
                      <a:gd name="connsiteX0" fmla="*/ 27079 w 844496"/>
                      <a:gd name="connsiteY0" fmla="*/ 321350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27079 w 844496"/>
                      <a:gd name="connsiteY4" fmla="*/ 321350 h 495258"/>
                      <a:gd name="connsiteX0" fmla="*/ 48029 w 844496"/>
                      <a:gd name="connsiteY0" fmla="*/ 306219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48029 w 844496"/>
                      <a:gd name="connsiteY4" fmla="*/ 306219 h 495258"/>
                      <a:gd name="connsiteX0" fmla="*/ 48029 w 851172"/>
                      <a:gd name="connsiteY0" fmla="*/ 306219 h 306219"/>
                      <a:gd name="connsiteX1" fmla="*/ 0 w 851172"/>
                      <a:gd name="connsiteY1" fmla="*/ 83536 h 306219"/>
                      <a:gd name="connsiteX2" fmla="*/ 844496 w 851172"/>
                      <a:gd name="connsiteY2" fmla="*/ 0 h 306219"/>
                      <a:gd name="connsiteX3" fmla="*/ 851172 w 851172"/>
                      <a:gd name="connsiteY3" fmla="*/ 213108 h 306219"/>
                      <a:gd name="connsiteX4" fmla="*/ 48029 w 851172"/>
                      <a:gd name="connsiteY4" fmla="*/ 306219 h 306219"/>
                      <a:gd name="connsiteX0" fmla="*/ 48029 w 851172"/>
                      <a:gd name="connsiteY0" fmla="*/ 401774 h 401774"/>
                      <a:gd name="connsiteX1" fmla="*/ 0 w 851172"/>
                      <a:gd name="connsiteY1" fmla="*/ 179091 h 401774"/>
                      <a:gd name="connsiteX2" fmla="*/ 725398 w 851172"/>
                      <a:gd name="connsiteY2" fmla="*/ 0 h 401774"/>
                      <a:gd name="connsiteX3" fmla="*/ 851172 w 851172"/>
                      <a:gd name="connsiteY3" fmla="*/ 308663 h 401774"/>
                      <a:gd name="connsiteX4" fmla="*/ 48029 w 851172"/>
                      <a:gd name="connsiteY4" fmla="*/ 401774 h 401774"/>
                      <a:gd name="connsiteX0" fmla="*/ 61866 w 865009"/>
                      <a:gd name="connsiteY0" fmla="*/ 401774 h 401774"/>
                      <a:gd name="connsiteX1" fmla="*/ 0 w 865009"/>
                      <a:gd name="connsiteY1" fmla="*/ 249613 h 401774"/>
                      <a:gd name="connsiteX2" fmla="*/ 739235 w 865009"/>
                      <a:gd name="connsiteY2" fmla="*/ 0 h 401774"/>
                      <a:gd name="connsiteX3" fmla="*/ 865009 w 865009"/>
                      <a:gd name="connsiteY3" fmla="*/ 308663 h 401774"/>
                      <a:gd name="connsiteX4" fmla="*/ 61866 w 865009"/>
                      <a:gd name="connsiteY4" fmla="*/ 401774 h 401774"/>
                      <a:gd name="connsiteX0" fmla="*/ 61866 w 865009"/>
                      <a:gd name="connsiteY0" fmla="*/ 406803 h 406803"/>
                      <a:gd name="connsiteX1" fmla="*/ 0 w 865009"/>
                      <a:gd name="connsiteY1" fmla="*/ 254642 h 406803"/>
                      <a:gd name="connsiteX2" fmla="*/ 732231 w 865009"/>
                      <a:gd name="connsiteY2" fmla="*/ 0 h 406803"/>
                      <a:gd name="connsiteX3" fmla="*/ 865009 w 865009"/>
                      <a:gd name="connsiteY3" fmla="*/ 313692 h 406803"/>
                      <a:gd name="connsiteX4" fmla="*/ 61866 w 865009"/>
                      <a:gd name="connsiteY4" fmla="*/ 406803 h 406803"/>
                      <a:gd name="connsiteX0" fmla="*/ 61866 w 865009"/>
                      <a:gd name="connsiteY0" fmla="*/ 567791 h 567791"/>
                      <a:gd name="connsiteX1" fmla="*/ 0 w 865009"/>
                      <a:gd name="connsiteY1" fmla="*/ 415630 h 567791"/>
                      <a:gd name="connsiteX2" fmla="*/ 579064 w 865009"/>
                      <a:gd name="connsiteY2" fmla="*/ 0 h 567791"/>
                      <a:gd name="connsiteX3" fmla="*/ 865009 w 865009"/>
                      <a:gd name="connsiteY3" fmla="*/ 474680 h 567791"/>
                      <a:gd name="connsiteX4" fmla="*/ 61866 w 865009"/>
                      <a:gd name="connsiteY4" fmla="*/ 567791 h 567791"/>
                      <a:gd name="connsiteX0" fmla="*/ 61866 w 829859"/>
                      <a:gd name="connsiteY0" fmla="*/ 567791 h 567791"/>
                      <a:gd name="connsiteX1" fmla="*/ 0 w 829859"/>
                      <a:gd name="connsiteY1" fmla="*/ 415630 h 567791"/>
                      <a:gd name="connsiteX2" fmla="*/ 579064 w 829859"/>
                      <a:gd name="connsiteY2" fmla="*/ 0 h 567791"/>
                      <a:gd name="connsiteX3" fmla="*/ 829859 w 829859"/>
                      <a:gd name="connsiteY3" fmla="*/ 278309 h 567791"/>
                      <a:gd name="connsiteX4" fmla="*/ 61866 w 829859"/>
                      <a:gd name="connsiteY4" fmla="*/ 567791 h 567791"/>
                      <a:gd name="connsiteX0" fmla="*/ 117396 w 829859"/>
                      <a:gd name="connsiteY0" fmla="*/ 547585 h 547585"/>
                      <a:gd name="connsiteX1" fmla="*/ 0 w 829859"/>
                      <a:gd name="connsiteY1" fmla="*/ 415630 h 547585"/>
                      <a:gd name="connsiteX2" fmla="*/ 579064 w 829859"/>
                      <a:gd name="connsiteY2" fmla="*/ 0 h 547585"/>
                      <a:gd name="connsiteX3" fmla="*/ 829859 w 829859"/>
                      <a:gd name="connsiteY3" fmla="*/ 278309 h 547585"/>
                      <a:gd name="connsiteX4" fmla="*/ 117396 w 829859"/>
                      <a:gd name="connsiteY4" fmla="*/ 547585 h 5475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9859" h="547585">
                        <a:moveTo>
                          <a:pt x="117396" y="547585"/>
                        </a:moveTo>
                        <a:lnTo>
                          <a:pt x="0" y="415630"/>
                        </a:lnTo>
                        <a:lnTo>
                          <a:pt x="579064" y="0"/>
                        </a:lnTo>
                        <a:lnTo>
                          <a:pt x="829859" y="278309"/>
                        </a:lnTo>
                        <a:lnTo>
                          <a:pt x="117396" y="547585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Paralelkenar 1"/>
                  <p:cNvSpPr/>
                  <p:nvPr/>
                </p:nvSpPr>
                <p:spPr>
                  <a:xfrm rot="18905281">
                    <a:off x="4515425" y="3456492"/>
                    <a:ext cx="754942" cy="886162"/>
                  </a:xfrm>
                  <a:custGeom>
                    <a:avLst/>
                    <a:gdLst>
                      <a:gd name="connsiteX0" fmla="*/ 0 w 886750"/>
                      <a:gd name="connsiteY0" fmla="*/ 446602 h 446602"/>
                      <a:gd name="connsiteX1" fmla="*/ 111651 w 886750"/>
                      <a:gd name="connsiteY1" fmla="*/ 0 h 446602"/>
                      <a:gd name="connsiteX2" fmla="*/ 886750 w 886750"/>
                      <a:gd name="connsiteY2" fmla="*/ 0 h 446602"/>
                      <a:gd name="connsiteX3" fmla="*/ 775100 w 886750"/>
                      <a:gd name="connsiteY3" fmla="*/ 446602 h 446602"/>
                      <a:gd name="connsiteX4" fmla="*/ 0 w 886750"/>
                      <a:gd name="connsiteY4" fmla="*/ 446602 h 446602"/>
                      <a:gd name="connsiteX0" fmla="*/ 0 w 879808"/>
                      <a:gd name="connsiteY0" fmla="*/ 446602 h 446602"/>
                      <a:gd name="connsiteX1" fmla="*/ 111651 w 879808"/>
                      <a:gd name="connsiteY1" fmla="*/ 0 h 446602"/>
                      <a:gd name="connsiteX2" fmla="*/ 879808 w 879808"/>
                      <a:gd name="connsiteY2" fmla="*/ 6963 h 446602"/>
                      <a:gd name="connsiteX3" fmla="*/ 775100 w 879808"/>
                      <a:gd name="connsiteY3" fmla="*/ 446602 h 446602"/>
                      <a:gd name="connsiteX4" fmla="*/ 0 w 879808"/>
                      <a:gd name="connsiteY4" fmla="*/ 446602 h 446602"/>
                      <a:gd name="connsiteX0" fmla="*/ 0 w 879808"/>
                      <a:gd name="connsiteY0" fmla="*/ 446602 h 460550"/>
                      <a:gd name="connsiteX1" fmla="*/ 111651 w 879808"/>
                      <a:gd name="connsiteY1" fmla="*/ 0 h 460550"/>
                      <a:gd name="connsiteX2" fmla="*/ 879808 w 879808"/>
                      <a:gd name="connsiteY2" fmla="*/ 6963 h 460550"/>
                      <a:gd name="connsiteX3" fmla="*/ 747312 w 879808"/>
                      <a:gd name="connsiteY3" fmla="*/ 460550 h 460550"/>
                      <a:gd name="connsiteX4" fmla="*/ 0 w 879808"/>
                      <a:gd name="connsiteY4" fmla="*/ 446602 h 460550"/>
                      <a:gd name="connsiteX0" fmla="*/ 0 w 817417"/>
                      <a:gd name="connsiteY0" fmla="*/ 328313 h 460550"/>
                      <a:gd name="connsiteX1" fmla="*/ 49260 w 817417"/>
                      <a:gd name="connsiteY1" fmla="*/ 0 h 460550"/>
                      <a:gd name="connsiteX2" fmla="*/ 817417 w 817417"/>
                      <a:gd name="connsiteY2" fmla="*/ 6963 h 460550"/>
                      <a:gd name="connsiteX3" fmla="*/ 684921 w 817417"/>
                      <a:gd name="connsiteY3" fmla="*/ 460550 h 460550"/>
                      <a:gd name="connsiteX4" fmla="*/ 0 w 817417"/>
                      <a:gd name="connsiteY4" fmla="*/ 328313 h 460550"/>
                      <a:gd name="connsiteX0" fmla="*/ 27079 w 844496"/>
                      <a:gd name="connsiteY0" fmla="*/ 321350 h 453587"/>
                      <a:gd name="connsiteX1" fmla="*/ 0 w 844496"/>
                      <a:gd name="connsiteY1" fmla="*/ 83536 h 453587"/>
                      <a:gd name="connsiteX2" fmla="*/ 844496 w 844496"/>
                      <a:gd name="connsiteY2" fmla="*/ 0 h 453587"/>
                      <a:gd name="connsiteX3" fmla="*/ 712000 w 844496"/>
                      <a:gd name="connsiteY3" fmla="*/ 453587 h 453587"/>
                      <a:gd name="connsiteX4" fmla="*/ 27079 w 844496"/>
                      <a:gd name="connsiteY4" fmla="*/ 321350 h 453587"/>
                      <a:gd name="connsiteX0" fmla="*/ 27079 w 844496"/>
                      <a:gd name="connsiteY0" fmla="*/ 321350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27079 w 844496"/>
                      <a:gd name="connsiteY4" fmla="*/ 321350 h 495258"/>
                      <a:gd name="connsiteX0" fmla="*/ 48029 w 844496"/>
                      <a:gd name="connsiteY0" fmla="*/ 306219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48029 w 844496"/>
                      <a:gd name="connsiteY4" fmla="*/ 306219 h 495258"/>
                      <a:gd name="connsiteX0" fmla="*/ 48029 w 851172"/>
                      <a:gd name="connsiteY0" fmla="*/ 306219 h 306219"/>
                      <a:gd name="connsiteX1" fmla="*/ 0 w 851172"/>
                      <a:gd name="connsiteY1" fmla="*/ 83536 h 306219"/>
                      <a:gd name="connsiteX2" fmla="*/ 844496 w 851172"/>
                      <a:gd name="connsiteY2" fmla="*/ 0 h 306219"/>
                      <a:gd name="connsiteX3" fmla="*/ 851172 w 851172"/>
                      <a:gd name="connsiteY3" fmla="*/ 213108 h 306219"/>
                      <a:gd name="connsiteX4" fmla="*/ 48029 w 851172"/>
                      <a:gd name="connsiteY4" fmla="*/ 306219 h 306219"/>
                      <a:gd name="connsiteX0" fmla="*/ 48029 w 851172"/>
                      <a:gd name="connsiteY0" fmla="*/ 401774 h 401774"/>
                      <a:gd name="connsiteX1" fmla="*/ 0 w 851172"/>
                      <a:gd name="connsiteY1" fmla="*/ 179091 h 401774"/>
                      <a:gd name="connsiteX2" fmla="*/ 725398 w 851172"/>
                      <a:gd name="connsiteY2" fmla="*/ 0 h 401774"/>
                      <a:gd name="connsiteX3" fmla="*/ 851172 w 851172"/>
                      <a:gd name="connsiteY3" fmla="*/ 308663 h 401774"/>
                      <a:gd name="connsiteX4" fmla="*/ 48029 w 851172"/>
                      <a:gd name="connsiteY4" fmla="*/ 401774 h 401774"/>
                      <a:gd name="connsiteX0" fmla="*/ 61866 w 865009"/>
                      <a:gd name="connsiteY0" fmla="*/ 401774 h 401774"/>
                      <a:gd name="connsiteX1" fmla="*/ 0 w 865009"/>
                      <a:gd name="connsiteY1" fmla="*/ 249613 h 401774"/>
                      <a:gd name="connsiteX2" fmla="*/ 739235 w 865009"/>
                      <a:gd name="connsiteY2" fmla="*/ 0 h 401774"/>
                      <a:gd name="connsiteX3" fmla="*/ 865009 w 865009"/>
                      <a:gd name="connsiteY3" fmla="*/ 308663 h 401774"/>
                      <a:gd name="connsiteX4" fmla="*/ 61866 w 865009"/>
                      <a:gd name="connsiteY4" fmla="*/ 401774 h 401774"/>
                      <a:gd name="connsiteX0" fmla="*/ 61866 w 865009"/>
                      <a:gd name="connsiteY0" fmla="*/ 406803 h 406803"/>
                      <a:gd name="connsiteX1" fmla="*/ 0 w 865009"/>
                      <a:gd name="connsiteY1" fmla="*/ 254642 h 406803"/>
                      <a:gd name="connsiteX2" fmla="*/ 732231 w 865009"/>
                      <a:gd name="connsiteY2" fmla="*/ 0 h 406803"/>
                      <a:gd name="connsiteX3" fmla="*/ 865009 w 865009"/>
                      <a:gd name="connsiteY3" fmla="*/ 313692 h 406803"/>
                      <a:gd name="connsiteX4" fmla="*/ 61866 w 865009"/>
                      <a:gd name="connsiteY4" fmla="*/ 406803 h 406803"/>
                      <a:gd name="connsiteX0" fmla="*/ 61866 w 865009"/>
                      <a:gd name="connsiteY0" fmla="*/ 567791 h 567791"/>
                      <a:gd name="connsiteX1" fmla="*/ 0 w 865009"/>
                      <a:gd name="connsiteY1" fmla="*/ 415630 h 567791"/>
                      <a:gd name="connsiteX2" fmla="*/ 579064 w 865009"/>
                      <a:gd name="connsiteY2" fmla="*/ 0 h 567791"/>
                      <a:gd name="connsiteX3" fmla="*/ 865009 w 865009"/>
                      <a:gd name="connsiteY3" fmla="*/ 474680 h 567791"/>
                      <a:gd name="connsiteX4" fmla="*/ 61866 w 865009"/>
                      <a:gd name="connsiteY4" fmla="*/ 567791 h 567791"/>
                      <a:gd name="connsiteX0" fmla="*/ 61866 w 829859"/>
                      <a:gd name="connsiteY0" fmla="*/ 567791 h 567791"/>
                      <a:gd name="connsiteX1" fmla="*/ 0 w 829859"/>
                      <a:gd name="connsiteY1" fmla="*/ 415630 h 567791"/>
                      <a:gd name="connsiteX2" fmla="*/ 579064 w 829859"/>
                      <a:gd name="connsiteY2" fmla="*/ 0 h 567791"/>
                      <a:gd name="connsiteX3" fmla="*/ 829859 w 829859"/>
                      <a:gd name="connsiteY3" fmla="*/ 278309 h 567791"/>
                      <a:gd name="connsiteX4" fmla="*/ 61866 w 829859"/>
                      <a:gd name="connsiteY4" fmla="*/ 567791 h 567791"/>
                      <a:gd name="connsiteX0" fmla="*/ 117396 w 829859"/>
                      <a:gd name="connsiteY0" fmla="*/ 547585 h 547585"/>
                      <a:gd name="connsiteX1" fmla="*/ 0 w 829859"/>
                      <a:gd name="connsiteY1" fmla="*/ 415630 h 547585"/>
                      <a:gd name="connsiteX2" fmla="*/ 579064 w 829859"/>
                      <a:gd name="connsiteY2" fmla="*/ 0 h 547585"/>
                      <a:gd name="connsiteX3" fmla="*/ 829859 w 829859"/>
                      <a:gd name="connsiteY3" fmla="*/ 278309 h 547585"/>
                      <a:gd name="connsiteX4" fmla="*/ 117396 w 829859"/>
                      <a:gd name="connsiteY4" fmla="*/ 547585 h 547585"/>
                      <a:gd name="connsiteX0" fmla="*/ 117396 w 829859"/>
                      <a:gd name="connsiteY0" fmla="*/ 658149 h 658149"/>
                      <a:gd name="connsiteX1" fmla="*/ 0 w 829859"/>
                      <a:gd name="connsiteY1" fmla="*/ 526194 h 658149"/>
                      <a:gd name="connsiteX2" fmla="*/ 370429 w 829859"/>
                      <a:gd name="connsiteY2" fmla="*/ 0 h 658149"/>
                      <a:gd name="connsiteX3" fmla="*/ 829859 w 829859"/>
                      <a:gd name="connsiteY3" fmla="*/ 388873 h 658149"/>
                      <a:gd name="connsiteX4" fmla="*/ 117396 w 829859"/>
                      <a:gd name="connsiteY4" fmla="*/ 658149 h 658149"/>
                      <a:gd name="connsiteX0" fmla="*/ 117396 w 725328"/>
                      <a:gd name="connsiteY0" fmla="*/ 658149 h 658149"/>
                      <a:gd name="connsiteX1" fmla="*/ 0 w 725328"/>
                      <a:gd name="connsiteY1" fmla="*/ 526194 h 658149"/>
                      <a:gd name="connsiteX2" fmla="*/ 370429 w 725328"/>
                      <a:gd name="connsiteY2" fmla="*/ 0 h 658149"/>
                      <a:gd name="connsiteX3" fmla="*/ 725328 w 725328"/>
                      <a:gd name="connsiteY3" fmla="*/ 232869 h 658149"/>
                      <a:gd name="connsiteX4" fmla="*/ 117396 w 725328"/>
                      <a:gd name="connsiteY4" fmla="*/ 658149 h 658149"/>
                      <a:gd name="connsiteX0" fmla="*/ 186778 w 725328"/>
                      <a:gd name="connsiteY0" fmla="*/ 617782 h 617782"/>
                      <a:gd name="connsiteX1" fmla="*/ 0 w 725328"/>
                      <a:gd name="connsiteY1" fmla="*/ 526194 h 617782"/>
                      <a:gd name="connsiteX2" fmla="*/ 370429 w 725328"/>
                      <a:gd name="connsiteY2" fmla="*/ 0 h 617782"/>
                      <a:gd name="connsiteX3" fmla="*/ 725328 w 725328"/>
                      <a:gd name="connsiteY3" fmla="*/ 232869 h 617782"/>
                      <a:gd name="connsiteX4" fmla="*/ 186778 w 725328"/>
                      <a:gd name="connsiteY4" fmla="*/ 617782 h 617782"/>
                      <a:gd name="connsiteX0" fmla="*/ 200650 w 739200"/>
                      <a:gd name="connsiteY0" fmla="*/ 617782 h 617782"/>
                      <a:gd name="connsiteX1" fmla="*/ 0 w 739200"/>
                      <a:gd name="connsiteY1" fmla="*/ 536281 h 617782"/>
                      <a:gd name="connsiteX2" fmla="*/ 384301 w 739200"/>
                      <a:gd name="connsiteY2" fmla="*/ 0 h 617782"/>
                      <a:gd name="connsiteX3" fmla="*/ 739200 w 739200"/>
                      <a:gd name="connsiteY3" fmla="*/ 232869 h 617782"/>
                      <a:gd name="connsiteX4" fmla="*/ 200650 w 739200"/>
                      <a:gd name="connsiteY4" fmla="*/ 617782 h 617782"/>
                      <a:gd name="connsiteX0" fmla="*/ 200650 w 866884"/>
                      <a:gd name="connsiteY0" fmla="*/ 617782 h 617782"/>
                      <a:gd name="connsiteX1" fmla="*/ 0 w 866884"/>
                      <a:gd name="connsiteY1" fmla="*/ 536281 h 617782"/>
                      <a:gd name="connsiteX2" fmla="*/ 384301 w 866884"/>
                      <a:gd name="connsiteY2" fmla="*/ 0 h 617782"/>
                      <a:gd name="connsiteX3" fmla="*/ 866884 w 866884"/>
                      <a:gd name="connsiteY3" fmla="*/ 213362 h 617782"/>
                      <a:gd name="connsiteX4" fmla="*/ 200650 w 866884"/>
                      <a:gd name="connsiteY4" fmla="*/ 617782 h 6177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6884" h="617782">
                        <a:moveTo>
                          <a:pt x="200650" y="617782"/>
                        </a:moveTo>
                        <a:lnTo>
                          <a:pt x="0" y="536281"/>
                        </a:lnTo>
                        <a:lnTo>
                          <a:pt x="384301" y="0"/>
                        </a:lnTo>
                        <a:lnTo>
                          <a:pt x="866884" y="213362"/>
                        </a:lnTo>
                        <a:lnTo>
                          <a:pt x="200650" y="617782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Paralelkenar 1"/>
                  <p:cNvSpPr/>
                  <p:nvPr/>
                </p:nvSpPr>
                <p:spPr>
                  <a:xfrm rot="18905281">
                    <a:off x="4305006" y="3604251"/>
                    <a:ext cx="545900" cy="892720"/>
                  </a:xfrm>
                  <a:custGeom>
                    <a:avLst/>
                    <a:gdLst>
                      <a:gd name="connsiteX0" fmla="*/ 0 w 886750"/>
                      <a:gd name="connsiteY0" fmla="*/ 446602 h 446602"/>
                      <a:gd name="connsiteX1" fmla="*/ 111651 w 886750"/>
                      <a:gd name="connsiteY1" fmla="*/ 0 h 446602"/>
                      <a:gd name="connsiteX2" fmla="*/ 886750 w 886750"/>
                      <a:gd name="connsiteY2" fmla="*/ 0 h 446602"/>
                      <a:gd name="connsiteX3" fmla="*/ 775100 w 886750"/>
                      <a:gd name="connsiteY3" fmla="*/ 446602 h 446602"/>
                      <a:gd name="connsiteX4" fmla="*/ 0 w 886750"/>
                      <a:gd name="connsiteY4" fmla="*/ 446602 h 446602"/>
                      <a:gd name="connsiteX0" fmla="*/ 0 w 879808"/>
                      <a:gd name="connsiteY0" fmla="*/ 446602 h 446602"/>
                      <a:gd name="connsiteX1" fmla="*/ 111651 w 879808"/>
                      <a:gd name="connsiteY1" fmla="*/ 0 h 446602"/>
                      <a:gd name="connsiteX2" fmla="*/ 879808 w 879808"/>
                      <a:gd name="connsiteY2" fmla="*/ 6963 h 446602"/>
                      <a:gd name="connsiteX3" fmla="*/ 775100 w 879808"/>
                      <a:gd name="connsiteY3" fmla="*/ 446602 h 446602"/>
                      <a:gd name="connsiteX4" fmla="*/ 0 w 879808"/>
                      <a:gd name="connsiteY4" fmla="*/ 446602 h 446602"/>
                      <a:gd name="connsiteX0" fmla="*/ 0 w 879808"/>
                      <a:gd name="connsiteY0" fmla="*/ 446602 h 460550"/>
                      <a:gd name="connsiteX1" fmla="*/ 111651 w 879808"/>
                      <a:gd name="connsiteY1" fmla="*/ 0 h 460550"/>
                      <a:gd name="connsiteX2" fmla="*/ 879808 w 879808"/>
                      <a:gd name="connsiteY2" fmla="*/ 6963 h 460550"/>
                      <a:gd name="connsiteX3" fmla="*/ 747312 w 879808"/>
                      <a:gd name="connsiteY3" fmla="*/ 460550 h 460550"/>
                      <a:gd name="connsiteX4" fmla="*/ 0 w 879808"/>
                      <a:gd name="connsiteY4" fmla="*/ 446602 h 460550"/>
                      <a:gd name="connsiteX0" fmla="*/ 0 w 817417"/>
                      <a:gd name="connsiteY0" fmla="*/ 328313 h 460550"/>
                      <a:gd name="connsiteX1" fmla="*/ 49260 w 817417"/>
                      <a:gd name="connsiteY1" fmla="*/ 0 h 460550"/>
                      <a:gd name="connsiteX2" fmla="*/ 817417 w 817417"/>
                      <a:gd name="connsiteY2" fmla="*/ 6963 h 460550"/>
                      <a:gd name="connsiteX3" fmla="*/ 684921 w 817417"/>
                      <a:gd name="connsiteY3" fmla="*/ 460550 h 460550"/>
                      <a:gd name="connsiteX4" fmla="*/ 0 w 817417"/>
                      <a:gd name="connsiteY4" fmla="*/ 328313 h 460550"/>
                      <a:gd name="connsiteX0" fmla="*/ 27079 w 844496"/>
                      <a:gd name="connsiteY0" fmla="*/ 321350 h 453587"/>
                      <a:gd name="connsiteX1" fmla="*/ 0 w 844496"/>
                      <a:gd name="connsiteY1" fmla="*/ 83536 h 453587"/>
                      <a:gd name="connsiteX2" fmla="*/ 844496 w 844496"/>
                      <a:gd name="connsiteY2" fmla="*/ 0 h 453587"/>
                      <a:gd name="connsiteX3" fmla="*/ 712000 w 844496"/>
                      <a:gd name="connsiteY3" fmla="*/ 453587 h 453587"/>
                      <a:gd name="connsiteX4" fmla="*/ 27079 w 844496"/>
                      <a:gd name="connsiteY4" fmla="*/ 321350 h 453587"/>
                      <a:gd name="connsiteX0" fmla="*/ 27079 w 844496"/>
                      <a:gd name="connsiteY0" fmla="*/ 321350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27079 w 844496"/>
                      <a:gd name="connsiteY4" fmla="*/ 321350 h 495258"/>
                      <a:gd name="connsiteX0" fmla="*/ 48029 w 844496"/>
                      <a:gd name="connsiteY0" fmla="*/ 306219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48029 w 844496"/>
                      <a:gd name="connsiteY4" fmla="*/ 306219 h 495258"/>
                      <a:gd name="connsiteX0" fmla="*/ 48029 w 851172"/>
                      <a:gd name="connsiteY0" fmla="*/ 306219 h 306219"/>
                      <a:gd name="connsiteX1" fmla="*/ 0 w 851172"/>
                      <a:gd name="connsiteY1" fmla="*/ 83536 h 306219"/>
                      <a:gd name="connsiteX2" fmla="*/ 844496 w 851172"/>
                      <a:gd name="connsiteY2" fmla="*/ 0 h 306219"/>
                      <a:gd name="connsiteX3" fmla="*/ 851172 w 851172"/>
                      <a:gd name="connsiteY3" fmla="*/ 213108 h 306219"/>
                      <a:gd name="connsiteX4" fmla="*/ 48029 w 851172"/>
                      <a:gd name="connsiteY4" fmla="*/ 306219 h 306219"/>
                      <a:gd name="connsiteX0" fmla="*/ 48029 w 851172"/>
                      <a:gd name="connsiteY0" fmla="*/ 401774 h 401774"/>
                      <a:gd name="connsiteX1" fmla="*/ 0 w 851172"/>
                      <a:gd name="connsiteY1" fmla="*/ 179091 h 401774"/>
                      <a:gd name="connsiteX2" fmla="*/ 725398 w 851172"/>
                      <a:gd name="connsiteY2" fmla="*/ 0 h 401774"/>
                      <a:gd name="connsiteX3" fmla="*/ 851172 w 851172"/>
                      <a:gd name="connsiteY3" fmla="*/ 308663 h 401774"/>
                      <a:gd name="connsiteX4" fmla="*/ 48029 w 851172"/>
                      <a:gd name="connsiteY4" fmla="*/ 401774 h 401774"/>
                      <a:gd name="connsiteX0" fmla="*/ 61866 w 865009"/>
                      <a:gd name="connsiteY0" fmla="*/ 401774 h 401774"/>
                      <a:gd name="connsiteX1" fmla="*/ 0 w 865009"/>
                      <a:gd name="connsiteY1" fmla="*/ 249613 h 401774"/>
                      <a:gd name="connsiteX2" fmla="*/ 739235 w 865009"/>
                      <a:gd name="connsiteY2" fmla="*/ 0 h 401774"/>
                      <a:gd name="connsiteX3" fmla="*/ 865009 w 865009"/>
                      <a:gd name="connsiteY3" fmla="*/ 308663 h 401774"/>
                      <a:gd name="connsiteX4" fmla="*/ 61866 w 865009"/>
                      <a:gd name="connsiteY4" fmla="*/ 401774 h 401774"/>
                      <a:gd name="connsiteX0" fmla="*/ 61866 w 865009"/>
                      <a:gd name="connsiteY0" fmla="*/ 406803 h 406803"/>
                      <a:gd name="connsiteX1" fmla="*/ 0 w 865009"/>
                      <a:gd name="connsiteY1" fmla="*/ 254642 h 406803"/>
                      <a:gd name="connsiteX2" fmla="*/ 732231 w 865009"/>
                      <a:gd name="connsiteY2" fmla="*/ 0 h 406803"/>
                      <a:gd name="connsiteX3" fmla="*/ 865009 w 865009"/>
                      <a:gd name="connsiteY3" fmla="*/ 313692 h 406803"/>
                      <a:gd name="connsiteX4" fmla="*/ 61866 w 865009"/>
                      <a:gd name="connsiteY4" fmla="*/ 406803 h 406803"/>
                      <a:gd name="connsiteX0" fmla="*/ 61866 w 865009"/>
                      <a:gd name="connsiteY0" fmla="*/ 567791 h 567791"/>
                      <a:gd name="connsiteX1" fmla="*/ 0 w 865009"/>
                      <a:gd name="connsiteY1" fmla="*/ 415630 h 567791"/>
                      <a:gd name="connsiteX2" fmla="*/ 579064 w 865009"/>
                      <a:gd name="connsiteY2" fmla="*/ 0 h 567791"/>
                      <a:gd name="connsiteX3" fmla="*/ 865009 w 865009"/>
                      <a:gd name="connsiteY3" fmla="*/ 474680 h 567791"/>
                      <a:gd name="connsiteX4" fmla="*/ 61866 w 865009"/>
                      <a:gd name="connsiteY4" fmla="*/ 567791 h 567791"/>
                      <a:gd name="connsiteX0" fmla="*/ 61866 w 829859"/>
                      <a:gd name="connsiteY0" fmla="*/ 567791 h 567791"/>
                      <a:gd name="connsiteX1" fmla="*/ 0 w 829859"/>
                      <a:gd name="connsiteY1" fmla="*/ 415630 h 567791"/>
                      <a:gd name="connsiteX2" fmla="*/ 579064 w 829859"/>
                      <a:gd name="connsiteY2" fmla="*/ 0 h 567791"/>
                      <a:gd name="connsiteX3" fmla="*/ 829859 w 829859"/>
                      <a:gd name="connsiteY3" fmla="*/ 278309 h 567791"/>
                      <a:gd name="connsiteX4" fmla="*/ 61866 w 829859"/>
                      <a:gd name="connsiteY4" fmla="*/ 567791 h 567791"/>
                      <a:gd name="connsiteX0" fmla="*/ 117396 w 829859"/>
                      <a:gd name="connsiteY0" fmla="*/ 547585 h 547585"/>
                      <a:gd name="connsiteX1" fmla="*/ 0 w 829859"/>
                      <a:gd name="connsiteY1" fmla="*/ 415630 h 547585"/>
                      <a:gd name="connsiteX2" fmla="*/ 579064 w 829859"/>
                      <a:gd name="connsiteY2" fmla="*/ 0 h 547585"/>
                      <a:gd name="connsiteX3" fmla="*/ 829859 w 829859"/>
                      <a:gd name="connsiteY3" fmla="*/ 278309 h 547585"/>
                      <a:gd name="connsiteX4" fmla="*/ 117396 w 829859"/>
                      <a:gd name="connsiteY4" fmla="*/ 547585 h 547585"/>
                      <a:gd name="connsiteX0" fmla="*/ 117396 w 829859"/>
                      <a:gd name="connsiteY0" fmla="*/ 658149 h 658149"/>
                      <a:gd name="connsiteX1" fmla="*/ 0 w 829859"/>
                      <a:gd name="connsiteY1" fmla="*/ 526194 h 658149"/>
                      <a:gd name="connsiteX2" fmla="*/ 370429 w 829859"/>
                      <a:gd name="connsiteY2" fmla="*/ 0 h 658149"/>
                      <a:gd name="connsiteX3" fmla="*/ 829859 w 829859"/>
                      <a:gd name="connsiteY3" fmla="*/ 388873 h 658149"/>
                      <a:gd name="connsiteX4" fmla="*/ 117396 w 829859"/>
                      <a:gd name="connsiteY4" fmla="*/ 658149 h 658149"/>
                      <a:gd name="connsiteX0" fmla="*/ 117396 w 725328"/>
                      <a:gd name="connsiteY0" fmla="*/ 658149 h 658149"/>
                      <a:gd name="connsiteX1" fmla="*/ 0 w 725328"/>
                      <a:gd name="connsiteY1" fmla="*/ 526194 h 658149"/>
                      <a:gd name="connsiteX2" fmla="*/ 370429 w 725328"/>
                      <a:gd name="connsiteY2" fmla="*/ 0 h 658149"/>
                      <a:gd name="connsiteX3" fmla="*/ 725328 w 725328"/>
                      <a:gd name="connsiteY3" fmla="*/ 232869 h 658149"/>
                      <a:gd name="connsiteX4" fmla="*/ 117396 w 725328"/>
                      <a:gd name="connsiteY4" fmla="*/ 658149 h 658149"/>
                      <a:gd name="connsiteX0" fmla="*/ 186778 w 725328"/>
                      <a:gd name="connsiteY0" fmla="*/ 617782 h 617782"/>
                      <a:gd name="connsiteX1" fmla="*/ 0 w 725328"/>
                      <a:gd name="connsiteY1" fmla="*/ 526194 h 617782"/>
                      <a:gd name="connsiteX2" fmla="*/ 370429 w 725328"/>
                      <a:gd name="connsiteY2" fmla="*/ 0 h 617782"/>
                      <a:gd name="connsiteX3" fmla="*/ 725328 w 725328"/>
                      <a:gd name="connsiteY3" fmla="*/ 232869 h 617782"/>
                      <a:gd name="connsiteX4" fmla="*/ 186778 w 725328"/>
                      <a:gd name="connsiteY4" fmla="*/ 617782 h 617782"/>
                      <a:gd name="connsiteX0" fmla="*/ 200650 w 739200"/>
                      <a:gd name="connsiteY0" fmla="*/ 617782 h 617782"/>
                      <a:gd name="connsiteX1" fmla="*/ 0 w 739200"/>
                      <a:gd name="connsiteY1" fmla="*/ 536281 h 617782"/>
                      <a:gd name="connsiteX2" fmla="*/ 384301 w 739200"/>
                      <a:gd name="connsiteY2" fmla="*/ 0 h 617782"/>
                      <a:gd name="connsiteX3" fmla="*/ 739200 w 739200"/>
                      <a:gd name="connsiteY3" fmla="*/ 232869 h 617782"/>
                      <a:gd name="connsiteX4" fmla="*/ 200650 w 739200"/>
                      <a:gd name="connsiteY4" fmla="*/ 617782 h 617782"/>
                      <a:gd name="connsiteX0" fmla="*/ 200650 w 866884"/>
                      <a:gd name="connsiteY0" fmla="*/ 617782 h 617782"/>
                      <a:gd name="connsiteX1" fmla="*/ 0 w 866884"/>
                      <a:gd name="connsiteY1" fmla="*/ 536281 h 617782"/>
                      <a:gd name="connsiteX2" fmla="*/ 384301 w 866884"/>
                      <a:gd name="connsiteY2" fmla="*/ 0 h 617782"/>
                      <a:gd name="connsiteX3" fmla="*/ 866884 w 866884"/>
                      <a:gd name="connsiteY3" fmla="*/ 213362 h 617782"/>
                      <a:gd name="connsiteX4" fmla="*/ 200650 w 866884"/>
                      <a:gd name="connsiteY4" fmla="*/ 617782 h 617782"/>
                      <a:gd name="connsiteX0" fmla="*/ 200650 w 754750"/>
                      <a:gd name="connsiteY0" fmla="*/ 617782 h 617782"/>
                      <a:gd name="connsiteX1" fmla="*/ 0 w 754750"/>
                      <a:gd name="connsiteY1" fmla="*/ 536281 h 617782"/>
                      <a:gd name="connsiteX2" fmla="*/ 384301 w 754750"/>
                      <a:gd name="connsiteY2" fmla="*/ 0 h 617782"/>
                      <a:gd name="connsiteX3" fmla="*/ 754750 w 754750"/>
                      <a:gd name="connsiteY3" fmla="*/ 68060 h 617782"/>
                      <a:gd name="connsiteX4" fmla="*/ 200650 w 754750"/>
                      <a:gd name="connsiteY4" fmla="*/ 617782 h 617782"/>
                      <a:gd name="connsiteX0" fmla="*/ 200650 w 754750"/>
                      <a:gd name="connsiteY0" fmla="*/ 622533 h 622533"/>
                      <a:gd name="connsiteX1" fmla="*/ 0 w 754750"/>
                      <a:gd name="connsiteY1" fmla="*/ 541032 h 622533"/>
                      <a:gd name="connsiteX2" fmla="*/ 280505 w 754750"/>
                      <a:gd name="connsiteY2" fmla="*/ 0 h 622533"/>
                      <a:gd name="connsiteX3" fmla="*/ 754750 w 754750"/>
                      <a:gd name="connsiteY3" fmla="*/ 72811 h 622533"/>
                      <a:gd name="connsiteX4" fmla="*/ 200650 w 754750"/>
                      <a:gd name="connsiteY4" fmla="*/ 622533 h 622533"/>
                      <a:gd name="connsiteX0" fmla="*/ 360317 w 754750"/>
                      <a:gd name="connsiteY0" fmla="*/ 622384 h 622384"/>
                      <a:gd name="connsiteX1" fmla="*/ 0 w 754750"/>
                      <a:gd name="connsiteY1" fmla="*/ 541032 h 622384"/>
                      <a:gd name="connsiteX2" fmla="*/ 280505 w 754750"/>
                      <a:gd name="connsiteY2" fmla="*/ 0 h 622384"/>
                      <a:gd name="connsiteX3" fmla="*/ 754750 w 754750"/>
                      <a:gd name="connsiteY3" fmla="*/ 72811 h 622384"/>
                      <a:gd name="connsiteX4" fmla="*/ 360317 w 754750"/>
                      <a:gd name="connsiteY4" fmla="*/ 622384 h 622384"/>
                      <a:gd name="connsiteX0" fmla="*/ 248378 w 642811"/>
                      <a:gd name="connsiteY0" fmla="*/ 622384 h 622384"/>
                      <a:gd name="connsiteX1" fmla="*/ 0 w 642811"/>
                      <a:gd name="connsiteY1" fmla="*/ 608784 h 622384"/>
                      <a:gd name="connsiteX2" fmla="*/ 168566 w 642811"/>
                      <a:gd name="connsiteY2" fmla="*/ 0 h 622384"/>
                      <a:gd name="connsiteX3" fmla="*/ 642811 w 642811"/>
                      <a:gd name="connsiteY3" fmla="*/ 72811 h 622384"/>
                      <a:gd name="connsiteX4" fmla="*/ 248378 w 642811"/>
                      <a:gd name="connsiteY4" fmla="*/ 622384 h 622384"/>
                      <a:gd name="connsiteX0" fmla="*/ 280313 w 642811"/>
                      <a:gd name="connsiteY0" fmla="*/ 622354 h 622354"/>
                      <a:gd name="connsiteX1" fmla="*/ 0 w 642811"/>
                      <a:gd name="connsiteY1" fmla="*/ 608784 h 622354"/>
                      <a:gd name="connsiteX2" fmla="*/ 168566 w 642811"/>
                      <a:gd name="connsiteY2" fmla="*/ 0 h 622354"/>
                      <a:gd name="connsiteX3" fmla="*/ 642811 w 642811"/>
                      <a:gd name="connsiteY3" fmla="*/ 72811 h 622354"/>
                      <a:gd name="connsiteX4" fmla="*/ 280313 w 642811"/>
                      <a:gd name="connsiteY4" fmla="*/ 622354 h 622354"/>
                      <a:gd name="connsiteX0" fmla="*/ 264347 w 626845"/>
                      <a:gd name="connsiteY0" fmla="*/ 622354 h 622354"/>
                      <a:gd name="connsiteX1" fmla="*/ 0 w 626845"/>
                      <a:gd name="connsiteY1" fmla="*/ 608769 h 622354"/>
                      <a:gd name="connsiteX2" fmla="*/ 152600 w 626845"/>
                      <a:gd name="connsiteY2" fmla="*/ 0 h 622354"/>
                      <a:gd name="connsiteX3" fmla="*/ 626845 w 626845"/>
                      <a:gd name="connsiteY3" fmla="*/ 72811 h 622354"/>
                      <a:gd name="connsiteX4" fmla="*/ 264347 w 626845"/>
                      <a:gd name="connsiteY4" fmla="*/ 622354 h 622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26845" h="622354">
                        <a:moveTo>
                          <a:pt x="264347" y="622354"/>
                        </a:moveTo>
                        <a:lnTo>
                          <a:pt x="0" y="608769"/>
                        </a:lnTo>
                        <a:lnTo>
                          <a:pt x="152600" y="0"/>
                        </a:lnTo>
                        <a:lnTo>
                          <a:pt x="626845" y="72811"/>
                        </a:lnTo>
                        <a:lnTo>
                          <a:pt x="264347" y="622354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Paralelkenar 1"/>
                  <p:cNvSpPr/>
                  <p:nvPr/>
                </p:nvSpPr>
                <p:spPr>
                  <a:xfrm rot="18905281">
                    <a:off x="4085014" y="3879858"/>
                    <a:ext cx="440578" cy="843620"/>
                  </a:xfrm>
                  <a:custGeom>
                    <a:avLst/>
                    <a:gdLst>
                      <a:gd name="connsiteX0" fmla="*/ 0 w 886750"/>
                      <a:gd name="connsiteY0" fmla="*/ 446602 h 446602"/>
                      <a:gd name="connsiteX1" fmla="*/ 111651 w 886750"/>
                      <a:gd name="connsiteY1" fmla="*/ 0 h 446602"/>
                      <a:gd name="connsiteX2" fmla="*/ 886750 w 886750"/>
                      <a:gd name="connsiteY2" fmla="*/ 0 h 446602"/>
                      <a:gd name="connsiteX3" fmla="*/ 775100 w 886750"/>
                      <a:gd name="connsiteY3" fmla="*/ 446602 h 446602"/>
                      <a:gd name="connsiteX4" fmla="*/ 0 w 886750"/>
                      <a:gd name="connsiteY4" fmla="*/ 446602 h 446602"/>
                      <a:gd name="connsiteX0" fmla="*/ 0 w 879808"/>
                      <a:gd name="connsiteY0" fmla="*/ 446602 h 446602"/>
                      <a:gd name="connsiteX1" fmla="*/ 111651 w 879808"/>
                      <a:gd name="connsiteY1" fmla="*/ 0 h 446602"/>
                      <a:gd name="connsiteX2" fmla="*/ 879808 w 879808"/>
                      <a:gd name="connsiteY2" fmla="*/ 6963 h 446602"/>
                      <a:gd name="connsiteX3" fmla="*/ 775100 w 879808"/>
                      <a:gd name="connsiteY3" fmla="*/ 446602 h 446602"/>
                      <a:gd name="connsiteX4" fmla="*/ 0 w 879808"/>
                      <a:gd name="connsiteY4" fmla="*/ 446602 h 446602"/>
                      <a:gd name="connsiteX0" fmla="*/ 0 w 879808"/>
                      <a:gd name="connsiteY0" fmla="*/ 446602 h 460550"/>
                      <a:gd name="connsiteX1" fmla="*/ 111651 w 879808"/>
                      <a:gd name="connsiteY1" fmla="*/ 0 h 460550"/>
                      <a:gd name="connsiteX2" fmla="*/ 879808 w 879808"/>
                      <a:gd name="connsiteY2" fmla="*/ 6963 h 460550"/>
                      <a:gd name="connsiteX3" fmla="*/ 747312 w 879808"/>
                      <a:gd name="connsiteY3" fmla="*/ 460550 h 460550"/>
                      <a:gd name="connsiteX4" fmla="*/ 0 w 879808"/>
                      <a:gd name="connsiteY4" fmla="*/ 446602 h 460550"/>
                      <a:gd name="connsiteX0" fmla="*/ 0 w 817417"/>
                      <a:gd name="connsiteY0" fmla="*/ 328313 h 460550"/>
                      <a:gd name="connsiteX1" fmla="*/ 49260 w 817417"/>
                      <a:gd name="connsiteY1" fmla="*/ 0 h 460550"/>
                      <a:gd name="connsiteX2" fmla="*/ 817417 w 817417"/>
                      <a:gd name="connsiteY2" fmla="*/ 6963 h 460550"/>
                      <a:gd name="connsiteX3" fmla="*/ 684921 w 817417"/>
                      <a:gd name="connsiteY3" fmla="*/ 460550 h 460550"/>
                      <a:gd name="connsiteX4" fmla="*/ 0 w 817417"/>
                      <a:gd name="connsiteY4" fmla="*/ 328313 h 460550"/>
                      <a:gd name="connsiteX0" fmla="*/ 27079 w 844496"/>
                      <a:gd name="connsiteY0" fmla="*/ 321350 h 453587"/>
                      <a:gd name="connsiteX1" fmla="*/ 0 w 844496"/>
                      <a:gd name="connsiteY1" fmla="*/ 83536 h 453587"/>
                      <a:gd name="connsiteX2" fmla="*/ 844496 w 844496"/>
                      <a:gd name="connsiteY2" fmla="*/ 0 h 453587"/>
                      <a:gd name="connsiteX3" fmla="*/ 712000 w 844496"/>
                      <a:gd name="connsiteY3" fmla="*/ 453587 h 453587"/>
                      <a:gd name="connsiteX4" fmla="*/ 27079 w 844496"/>
                      <a:gd name="connsiteY4" fmla="*/ 321350 h 453587"/>
                      <a:gd name="connsiteX0" fmla="*/ 27079 w 844496"/>
                      <a:gd name="connsiteY0" fmla="*/ 321350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27079 w 844496"/>
                      <a:gd name="connsiteY4" fmla="*/ 321350 h 495258"/>
                      <a:gd name="connsiteX0" fmla="*/ 48029 w 844496"/>
                      <a:gd name="connsiteY0" fmla="*/ 306219 h 495258"/>
                      <a:gd name="connsiteX1" fmla="*/ 0 w 844496"/>
                      <a:gd name="connsiteY1" fmla="*/ 83536 h 495258"/>
                      <a:gd name="connsiteX2" fmla="*/ 844496 w 844496"/>
                      <a:gd name="connsiteY2" fmla="*/ 0 h 495258"/>
                      <a:gd name="connsiteX3" fmla="*/ 739873 w 844496"/>
                      <a:gd name="connsiteY3" fmla="*/ 495258 h 495258"/>
                      <a:gd name="connsiteX4" fmla="*/ 48029 w 844496"/>
                      <a:gd name="connsiteY4" fmla="*/ 306219 h 495258"/>
                      <a:gd name="connsiteX0" fmla="*/ 48029 w 851172"/>
                      <a:gd name="connsiteY0" fmla="*/ 306219 h 306219"/>
                      <a:gd name="connsiteX1" fmla="*/ 0 w 851172"/>
                      <a:gd name="connsiteY1" fmla="*/ 83536 h 306219"/>
                      <a:gd name="connsiteX2" fmla="*/ 844496 w 851172"/>
                      <a:gd name="connsiteY2" fmla="*/ 0 h 306219"/>
                      <a:gd name="connsiteX3" fmla="*/ 851172 w 851172"/>
                      <a:gd name="connsiteY3" fmla="*/ 213108 h 306219"/>
                      <a:gd name="connsiteX4" fmla="*/ 48029 w 851172"/>
                      <a:gd name="connsiteY4" fmla="*/ 306219 h 306219"/>
                      <a:gd name="connsiteX0" fmla="*/ 48029 w 851172"/>
                      <a:gd name="connsiteY0" fmla="*/ 401774 h 401774"/>
                      <a:gd name="connsiteX1" fmla="*/ 0 w 851172"/>
                      <a:gd name="connsiteY1" fmla="*/ 179091 h 401774"/>
                      <a:gd name="connsiteX2" fmla="*/ 725398 w 851172"/>
                      <a:gd name="connsiteY2" fmla="*/ 0 h 401774"/>
                      <a:gd name="connsiteX3" fmla="*/ 851172 w 851172"/>
                      <a:gd name="connsiteY3" fmla="*/ 308663 h 401774"/>
                      <a:gd name="connsiteX4" fmla="*/ 48029 w 851172"/>
                      <a:gd name="connsiteY4" fmla="*/ 401774 h 401774"/>
                      <a:gd name="connsiteX0" fmla="*/ 61866 w 865009"/>
                      <a:gd name="connsiteY0" fmla="*/ 401774 h 401774"/>
                      <a:gd name="connsiteX1" fmla="*/ 0 w 865009"/>
                      <a:gd name="connsiteY1" fmla="*/ 249613 h 401774"/>
                      <a:gd name="connsiteX2" fmla="*/ 739235 w 865009"/>
                      <a:gd name="connsiteY2" fmla="*/ 0 h 401774"/>
                      <a:gd name="connsiteX3" fmla="*/ 865009 w 865009"/>
                      <a:gd name="connsiteY3" fmla="*/ 308663 h 401774"/>
                      <a:gd name="connsiteX4" fmla="*/ 61866 w 865009"/>
                      <a:gd name="connsiteY4" fmla="*/ 401774 h 401774"/>
                      <a:gd name="connsiteX0" fmla="*/ 61866 w 865009"/>
                      <a:gd name="connsiteY0" fmla="*/ 406803 h 406803"/>
                      <a:gd name="connsiteX1" fmla="*/ 0 w 865009"/>
                      <a:gd name="connsiteY1" fmla="*/ 254642 h 406803"/>
                      <a:gd name="connsiteX2" fmla="*/ 732231 w 865009"/>
                      <a:gd name="connsiteY2" fmla="*/ 0 h 406803"/>
                      <a:gd name="connsiteX3" fmla="*/ 865009 w 865009"/>
                      <a:gd name="connsiteY3" fmla="*/ 313692 h 406803"/>
                      <a:gd name="connsiteX4" fmla="*/ 61866 w 865009"/>
                      <a:gd name="connsiteY4" fmla="*/ 406803 h 406803"/>
                      <a:gd name="connsiteX0" fmla="*/ 61866 w 865009"/>
                      <a:gd name="connsiteY0" fmla="*/ 567791 h 567791"/>
                      <a:gd name="connsiteX1" fmla="*/ 0 w 865009"/>
                      <a:gd name="connsiteY1" fmla="*/ 415630 h 567791"/>
                      <a:gd name="connsiteX2" fmla="*/ 579064 w 865009"/>
                      <a:gd name="connsiteY2" fmla="*/ 0 h 567791"/>
                      <a:gd name="connsiteX3" fmla="*/ 865009 w 865009"/>
                      <a:gd name="connsiteY3" fmla="*/ 474680 h 567791"/>
                      <a:gd name="connsiteX4" fmla="*/ 61866 w 865009"/>
                      <a:gd name="connsiteY4" fmla="*/ 567791 h 567791"/>
                      <a:gd name="connsiteX0" fmla="*/ 61866 w 829859"/>
                      <a:gd name="connsiteY0" fmla="*/ 567791 h 567791"/>
                      <a:gd name="connsiteX1" fmla="*/ 0 w 829859"/>
                      <a:gd name="connsiteY1" fmla="*/ 415630 h 567791"/>
                      <a:gd name="connsiteX2" fmla="*/ 579064 w 829859"/>
                      <a:gd name="connsiteY2" fmla="*/ 0 h 567791"/>
                      <a:gd name="connsiteX3" fmla="*/ 829859 w 829859"/>
                      <a:gd name="connsiteY3" fmla="*/ 278309 h 567791"/>
                      <a:gd name="connsiteX4" fmla="*/ 61866 w 829859"/>
                      <a:gd name="connsiteY4" fmla="*/ 567791 h 567791"/>
                      <a:gd name="connsiteX0" fmla="*/ 117396 w 829859"/>
                      <a:gd name="connsiteY0" fmla="*/ 547585 h 547585"/>
                      <a:gd name="connsiteX1" fmla="*/ 0 w 829859"/>
                      <a:gd name="connsiteY1" fmla="*/ 415630 h 547585"/>
                      <a:gd name="connsiteX2" fmla="*/ 579064 w 829859"/>
                      <a:gd name="connsiteY2" fmla="*/ 0 h 547585"/>
                      <a:gd name="connsiteX3" fmla="*/ 829859 w 829859"/>
                      <a:gd name="connsiteY3" fmla="*/ 278309 h 547585"/>
                      <a:gd name="connsiteX4" fmla="*/ 117396 w 829859"/>
                      <a:gd name="connsiteY4" fmla="*/ 547585 h 547585"/>
                      <a:gd name="connsiteX0" fmla="*/ 117396 w 829859"/>
                      <a:gd name="connsiteY0" fmla="*/ 658149 h 658149"/>
                      <a:gd name="connsiteX1" fmla="*/ 0 w 829859"/>
                      <a:gd name="connsiteY1" fmla="*/ 526194 h 658149"/>
                      <a:gd name="connsiteX2" fmla="*/ 370429 w 829859"/>
                      <a:gd name="connsiteY2" fmla="*/ 0 h 658149"/>
                      <a:gd name="connsiteX3" fmla="*/ 829859 w 829859"/>
                      <a:gd name="connsiteY3" fmla="*/ 388873 h 658149"/>
                      <a:gd name="connsiteX4" fmla="*/ 117396 w 829859"/>
                      <a:gd name="connsiteY4" fmla="*/ 658149 h 658149"/>
                      <a:gd name="connsiteX0" fmla="*/ 117396 w 725328"/>
                      <a:gd name="connsiteY0" fmla="*/ 658149 h 658149"/>
                      <a:gd name="connsiteX1" fmla="*/ 0 w 725328"/>
                      <a:gd name="connsiteY1" fmla="*/ 526194 h 658149"/>
                      <a:gd name="connsiteX2" fmla="*/ 370429 w 725328"/>
                      <a:gd name="connsiteY2" fmla="*/ 0 h 658149"/>
                      <a:gd name="connsiteX3" fmla="*/ 725328 w 725328"/>
                      <a:gd name="connsiteY3" fmla="*/ 232869 h 658149"/>
                      <a:gd name="connsiteX4" fmla="*/ 117396 w 725328"/>
                      <a:gd name="connsiteY4" fmla="*/ 658149 h 658149"/>
                      <a:gd name="connsiteX0" fmla="*/ 186778 w 725328"/>
                      <a:gd name="connsiteY0" fmla="*/ 617782 h 617782"/>
                      <a:gd name="connsiteX1" fmla="*/ 0 w 725328"/>
                      <a:gd name="connsiteY1" fmla="*/ 526194 h 617782"/>
                      <a:gd name="connsiteX2" fmla="*/ 370429 w 725328"/>
                      <a:gd name="connsiteY2" fmla="*/ 0 h 617782"/>
                      <a:gd name="connsiteX3" fmla="*/ 725328 w 725328"/>
                      <a:gd name="connsiteY3" fmla="*/ 232869 h 617782"/>
                      <a:gd name="connsiteX4" fmla="*/ 186778 w 725328"/>
                      <a:gd name="connsiteY4" fmla="*/ 617782 h 617782"/>
                      <a:gd name="connsiteX0" fmla="*/ 200650 w 739200"/>
                      <a:gd name="connsiteY0" fmla="*/ 617782 h 617782"/>
                      <a:gd name="connsiteX1" fmla="*/ 0 w 739200"/>
                      <a:gd name="connsiteY1" fmla="*/ 536281 h 617782"/>
                      <a:gd name="connsiteX2" fmla="*/ 384301 w 739200"/>
                      <a:gd name="connsiteY2" fmla="*/ 0 h 617782"/>
                      <a:gd name="connsiteX3" fmla="*/ 739200 w 739200"/>
                      <a:gd name="connsiteY3" fmla="*/ 232869 h 617782"/>
                      <a:gd name="connsiteX4" fmla="*/ 200650 w 739200"/>
                      <a:gd name="connsiteY4" fmla="*/ 617782 h 617782"/>
                      <a:gd name="connsiteX0" fmla="*/ 200650 w 866884"/>
                      <a:gd name="connsiteY0" fmla="*/ 617782 h 617782"/>
                      <a:gd name="connsiteX1" fmla="*/ 0 w 866884"/>
                      <a:gd name="connsiteY1" fmla="*/ 536281 h 617782"/>
                      <a:gd name="connsiteX2" fmla="*/ 384301 w 866884"/>
                      <a:gd name="connsiteY2" fmla="*/ 0 h 617782"/>
                      <a:gd name="connsiteX3" fmla="*/ 866884 w 866884"/>
                      <a:gd name="connsiteY3" fmla="*/ 213362 h 617782"/>
                      <a:gd name="connsiteX4" fmla="*/ 200650 w 866884"/>
                      <a:gd name="connsiteY4" fmla="*/ 617782 h 617782"/>
                      <a:gd name="connsiteX0" fmla="*/ 200650 w 754750"/>
                      <a:gd name="connsiteY0" fmla="*/ 617782 h 617782"/>
                      <a:gd name="connsiteX1" fmla="*/ 0 w 754750"/>
                      <a:gd name="connsiteY1" fmla="*/ 536281 h 617782"/>
                      <a:gd name="connsiteX2" fmla="*/ 384301 w 754750"/>
                      <a:gd name="connsiteY2" fmla="*/ 0 h 617782"/>
                      <a:gd name="connsiteX3" fmla="*/ 754750 w 754750"/>
                      <a:gd name="connsiteY3" fmla="*/ 68060 h 617782"/>
                      <a:gd name="connsiteX4" fmla="*/ 200650 w 754750"/>
                      <a:gd name="connsiteY4" fmla="*/ 617782 h 617782"/>
                      <a:gd name="connsiteX0" fmla="*/ 200650 w 754750"/>
                      <a:gd name="connsiteY0" fmla="*/ 622533 h 622533"/>
                      <a:gd name="connsiteX1" fmla="*/ 0 w 754750"/>
                      <a:gd name="connsiteY1" fmla="*/ 541032 h 622533"/>
                      <a:gd name="connsiteX2" fmla="*/ 280505 w 754750"/>
                      <a:gd name="connsiteY2" fmla="*/ 0 h 622533"/>
                      <a:gd name="connsiteX3" fmla="*/ 754750 w 754750"/>
                      <a:gd name="connsiteY3" fmla="*/ 72811 h 622533"/>
                      <a:gd name="connsiteX4" fmla="*/ 200650 w 754750"/>
                      <a:gd name="connsiteY4" fmla="*/ 622533 h 622533"/>
                      <a:gd name="connsiteX0" fmla="*/ 360317 w 754750"/>
                      <a:gd name="connsiteY0" fmla="*/ 622384 h 622384"/>
                      <a:gd name="connsiteX1" fmla="*/ 0 w 754750"/>
                      <a:gd name="connsiteY1" fmla="*/ 541032 h 622384"/>
                      <a:gd name="connsiteX2" fmla="*/ 280505 w 754750"/>
                      <a:gd name="connsiteY2" fmla="*/ 0 h 622384"/>
                      <a:gd name="connsiteX3" fmla="*/ 754750 w 754750"/>
                      <a:gd name="connsiteY3" fmla="*/ 72811 h 622384"/>
                      <a:gd name="connsiteX4" fmla="*/ 360317 w 754750"/>
                      <a:gd name="connsiteY4" fmla="*/ 622384 h 622384"/>
                      <a:gd name="connsiteX0" fmla="*/ 248378 w 642811"/>
                      <a:gd name="connsiteY0" fmla="*/ 622384 h 622384"/>
                      <a:gd name="connsiteX1" fmla="*/ 0 w 642811"/>
                      <a:gd name="connsiteY1" fmla="*/ 608784 h 622384"/>
                      <a:gd name="connsiteX2" fmla="*/ 168566 w 642811"/>
                      <a:gd name="connsiteY2" fmla="*/ 0 h 622384"/>
                      <a:gd name="connsiteX3" fmla="*/ 642811 w 642811"/>
                      <a:gd name="connsiteY3" fmla="*/ 72811 h 622384"/>
                      <a:gd name="connsiteX4" fmla="*/ 248378 w 642811"/>
                      <a:gd name="connsiteY4" fmla="*/ 622384 h 622384"/>
                      <a:gd name="connsiteX0" fmla="*/ 280313 w 642811"/>
                      <a:gd name="connsiteY0" fmla="*/ 622354 h 622354"/>
                      <a:gd name="connsiteX1" fmla="*/ 0 w 642811"/>
                      <a:gd name="connsiteY1" fmla="*/ 608784 h 622354"/>
                      <a:gd name="connsiteX2" fmla="*/ 168566 w 642811"/>
                      <a:gd name="connsiteY2" fmla="*/ 0 h 622354"/>
                      <a:gd name="connsiteX3" fmla="*/ 642811 w 642811"/>
                      <a:gd name="connsiteY3" fmla="*/ 72811 h 622354"/>
                      <a:gd name="connsiteX4" fmla="*/ 280313 w 642811"/>
                      <a:gd name="connsiteY4" fmla="*/ 622354 h 622354"/>
                      <a:gd name="connsiteX0" fmla="*/ 264347 w 626845"/>
                      <a:gd name="connsiteY0" fmla="*/ 622354 h 622354"/>
                      <a:gd name="connsiteX1" fmla="*/ 0 w 626845"/>
                      <a:gd name="connsiteY1" fmla="*/ 608769 h 622354"/>
                      <a:gd name="connsiteX2" fmla="*/ 152600 w 626845"/>
                      <a:gd name="connsiteY2" fmla="*/ 0 h 622354"/>
                      <a:gd name="connsiteX3" fmla="*/ 626845 w 626845"/>
                      <a:gd name="connsiteY3" fmla="*/ 72811 h 622354"/>
                      <a:gd name="connsiteX4" fmla="*/ 264347 w 626845"/>
                      <a:gd name="connsiteY4" fmla="*/ 622354 h 622354"/>
                      <a:gd name="connsiteX0" fmla="*/ 264347 w 626845"/>
                      <a:gd name="connsiteY0" fmla="*/ 602877 h 602877"/>
                      <a:gd name="connsiteX1" fmla="*/ 0 w 626845"/>
                      <a:gd name="connsiteY1" fmla="*/ 589292 h 602877"/>
                      <a:gd name="connsiteX2" fmla="*/ 56850 w 626845"/>
                      <a:gd name="connsiteY2" fmla="*/ 0 h 602877"/>
                      <a:gd name="connsiteX3" fmla="*/ 626845 w 626845"/>
                      <a:gd name="connsiteY3" fmla="*/ 53334 h 602877"/>
                      <a:gd name="connsiteX4" fmla="*/ 264347 w 626845"/>
                      <a:gd name="connsiteY4" fmla="*/ 602877 h 602877"/>
                      <a:gd name="connsiteX0" fmla="*/ 264347 w 562756"/>
                      <a:gd name="connsiteY0" fmla="*/ 636727 h 636727"/>
                      <a:gd name="connsiteX1" fmla="*/ 0 w 562756"/>
                      <a:gd name="connsiteY1" fmla="*/ 623142 h 636727"/>
                      <a:gd name="connsiteX2" fmla="*/ 56850 w 562756"/>
                      <a:gd name="connsiteY2" fmla="*/ 33850 h 636727"/>
                      <a:gd name="connsiteX3" fmla="*/ 562756 w 562756"/>
                      <a:gd name="connsiteY3" fmla="*/ 0 h 636727"/>
                      <a:gd name="connsiteX4" fmla="*/ 264347 w 562756"/>
                      <a:gd name="connsiteY4" fmla="*/ 636727 h 636727"/>
                      <a:gd name="connsiteX0" fmla="*/ 407925 w 562756"/>
                      <a:gd name="connsiteY0" fmla="*/ 588124 h 623142"/>
                      <a:gd name="connsiteX1" fmla="*/ 0 w 562756"/>
                      <a:gd name="connsiteY1" fmla="*/ 623142 h 623142"/>
                      <a:gd name="connsiteX2" fmla="*/ 56850 w 562756"/>
                      <a:gd name="connsiteY2" fmla="*/ 33850 h 623142"/>
                      <a:gd name="connsiteX3" fmla="*/ 562756 w 562756"/>
                      <a:gd name="connsiteY3" fmla="*/ 0 h 623142"/>
                      <a:gd name="connsiteX4" fmla="*/ 407925 w 562756"/>
                      <a:gd name="connsiteY4" fmla="*/ 588124 h 623142"/>
                      <a:gd name="connsiteX0" fmla="*/ 351075 w 505906"/>
                      <a:gd name="connsiteY0" fmla="*/ 588124 h 588997"/>
                      <a:gd name="connsiteX1" fmla="*/ 174581 w 505906"/>
                      <a:gd name="connsiteY1" fmla="*/ 588997 h 588997"/>
                      <a:gd name="connsiteX2" fmla="*/ 0 w 505906"/>
                      <a:gd name="connsiteY2" fmla="*/ 33850 h 588997"/>
                      <a:gd name="connsiteX3" fmla="*/ 505906 w 505906"/>
                      <a:gd name="connsiteY3" fmla="*/ 0 h 588997"/>
                      <a:gd name="connsiteX4" fmla="*/ 351075 w 505906"/>
                      <a:gd name="connsiteY4" fmla="*/ 588124 h 588997"/>
                      <a:gd name="connsiteX0" fmla="*/ 351075 w 505906"/>
                      <a:gd name="connsiteY0" fmla="*/ 588124 h 588997"/>
                      <a:gd name="connsiteX1" fmla="*/ 174581 w 505906"/>
                      <a:gd name="connsiteY1" fmla="*/ 588997 h 588997"/>
                      <a:gd name="connsiteX2" fmla="*/ 0 w 505906"/>
                      <a:gd name="connsiteY2" fmla="*/ 33850 h 588997"/>
                      <a:gd name="connsiteX3" fmla="*/ 505906 w 505906"/>
                      <a:gd name="connsiteY3" fmla="*/ 0 h 588997"/>
                      <a:gd name="connsiteX4" fmla="*/ 351075 w 505906"/>
                      <a:gd name="connsiteY4" fmla="*/ 588124 h 588997"/>
                      <a:gd name="connsiteX0" fmla="*/ 351075 w 505906"/>
                      <a:gd name="connsiteY0" fmla="*/ 588124 h 588124"/>
                      <a:gd name="connsiteX1" fmla="*/ 214485 w 505906"/>
                      <a:gd name="connsiteY1" fmla="*/ 584113 h 588124"/>
                      <a:gd name="connsiteX2" fmla="*/ 0 w 505906"/>
                      <a:gd name="connsiteY2" fmla="*/ 33850 h 588124"/>
                      <a:gd name="connsiteX3" fmla="*/ 505906 w 505906"/>
                      <a:gd name="connsiteY3" fmla="*/ 0 h 588124"/>
                      <a:gd name="connsiteX4" fmla="*/ 351075 w 505906"/>
                      <a:gd name="connsiteY4" fmla="*/ 588124 h 588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5906" h="588124">
                        <a:moveTo>
                          <a:pt x="351075" y="588124"/>
                        </a:moveTo>
                        <a:lnTo>
                          <a:pt x="214485" y="584113"/>
                        </a:lnTo>
                        <a:lnTo>
                          <a:pt x="0" y="33850"/>
                        </a:lnTo>
                        <a:lnTo>
                          <a:pt x="505906" y="0"/>
                        </a:lnTo>
                        <a:lnTo>
                          <a:pt x="351075" y="588124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" name="Paralelkenar 1"/>
                <p:cNvSpPr/>
                <p:nvPr/>
              </p:nvSpPr>
              <p:spPr>
                <a:xfrm rot="18905281">
                  <a:off x="3691223" y="2579484"/>
                  <a:ext cx="843493" cy="1241395"/>
                </a:xfrm>
                <a:custGeom>
                  <a:avLst/>
                  <a:gdLst>
                    <a:gd name="connsiteX0" fmla="*/ 0 w 886750"/>
                    <a:gd name="connsiteY0" fmla="*/ 446602 h 446602"/>
                    <a:gd name="connsiteX1" fmla="*/ 111651 w 886750"/>
                    <a:gd name="connsiteY1" fmla="*/ 0 h 446602"/>
                    <a:gd name="connsiteX2" fmla="*/ 886750 w 886750"/>
                    <a:gd name="connsiteY2" fmla="*/ 0 h 446602"/>
                    <a:gd name="connsiteX3" fmla="*/ 775100 w 886750"/>
                    <a:gd name="connsiteY3" fmla="*/ 446602 h 446602"/>
                    <a:gd name="connsiteX4" fmla="*/ 0 w 886750"/>
                    <a:gd name="connsiteY4" fmla="*/ 446602 h 446602"/>
                    <a:gd name="connsiteX0" fmla="*/ 0 w 879808"/>
                    <a:gd name="connsiteY0" fmla="*/ 446602 h 446602"/>
                    <a:gd name="connsiteX1" fmla="*/ 111651 w 879808"/>
                    <a:gd name="connsiteY1" fmla="*/ 0 h 446602"/>
                    <a:gd name="connsiteX2" fmla="*/ 879808 w 879808"/>
                    <a:gd name="connsiteY2" fmla="*/ 6963 h 446602"/>
                    <a:gd name="connsiteX3" fmla="*/ 775100 w 879808"/>
                    <a:gd name="connsiteY3" fmla="*/ 446602 h 446602"/>
                    <a:gd name="connsiteX4" fmla="*/ 0 w 879808"/>
                    <a:gd name="connsiteY4" fmla="*/ 446602 h 446602"/>
                    <a:gd name="connsiteX0" fmla="*/ 0 w 879808"/>
                    <a:gd name="connsiteY0" fmla="*/ 446602 h 460550"/>
                    <a:gd name="connsiteX1" fmla="*/ 111651 w 879808"/>
                    <a:gd name="connsiteY1" fmla="*/ 0 h 460550"/>
                    <a:gd name="connsiteX2" fmla="*/ 879808 w 879808"/>
                    <a:gd name="connsiteY2" fmla="*/ 6963 h 460550"/>
                    <a:gd name="connsiteX3" fmla="*/ 747312 w 879808"/>
                    <a:gd name="connsiteY3" fmla="*/ 460550 h 460550"/>
                    <a:gd name="connsiteX4" fmla="*/ 0 w 879808"/>
                    <a:gd name="connsiteY4" fmla="*/ 446602 h 460550"/>
                    <a:gd name="connsiteX0" fmla="*/ 0 w 817417"/>
                    <a:gd name="connsiteY0" fmla="*/ 328313 h 460550"/>
                    <a:gd name="connsiteX1" fmla="*/ 49260 w 817417"/>
                    <a:gd name="connsiteY1" fmla="*/ 0 h 460550"/>
                    <a:gd name="connsiteX2" fmla="*/ 817417 w 817417"/>
                    <a:gd name="connsiteY2" fmla="*/ 6963 h 460550"/>
                    <a:gd name="connsiteX3" fmla="*/ 684921 w 817417"/>
                    <a:gd name="connsiteY3" fmla="*/ 460550 h 460550"/>
                    <a:gd name="connsiteX4" fmla="*/ 0 w 817417"/>
                    <a:gd name="connsiteY4" fmla="*/ 328313 h 460550"/>
                    <a:gd name="connsiteX0" fmla="*/ 27079 w 844496"/>
                    <a:gd name="connsiteY0" fmla="*/ 321350 h 453587"/>
                    <a:gd name="connsiteX1" fmla="*/ 0 w 844496"/>
                    <a:gd name="connsiteY1" fmla="*/ 83536 h 453587"/>
                    <a:gd name="connsiteX2" fmla="*/ 844496 w 844496"/>
                    <a:gd name="connsiteY2" fmla="*/ 0 h 453587"/>
                    <a:gd name="connsiteX3" fmla="*/ 712000 w 844496"/>
                    <a:gd name="connsiteY3" fmla="*/ 453587 h 453587"/>
                    <a:gd name="connsiteX4" fmla="*/ 27079 w 844496"/>
                    <a:gd name="connsiteY4" fmla="*/ 321350 h 453587"/>
                    <a:gd name="connsiteX0" fmla="*/ 27079 w 844496"/>
                    <a:gd name="connsiteY0" fmla="*/ 321350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27079 w 844496"/>
                    <a:gd name="connsiteY4" fmla="*/ 321350 h 495258"/>
                    <a:gd name="connsiteX0" fmla="*/ 48029 w 844496"/>
                    <a:gd name="connsiteY0" fmla="*/ 306219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48029 w 844496"/>
                    <a:gd name="connsiteY4" fmla="*/ 306219 h 495258"/>
                    <a:gd name="connsiteX0" fmla="*/ 48029 w 851172"/>
                    <a:gd name="connsiteY0" fmla="*/ 306219 h 306219"/>
                    <a:gd name="connsiteX1" fmla="*/ 0 w 851172"/>
                    <a:gd name="connsiteY1" fmla="*/ 83536 h 306219"/>
                    <a:gd name="connsiteX2" fmla="*/ 844496 w 851172"/>
                    <a:gd name="connsiteY2" fmla="*/ 0 h 306219"/>
                    <a:gd name="connsiteX3" fmla="*/ 851172 w 851172"/>
                    <a:gd name="connsiteY3" fmla="*/ 213108 h 306219"/>
                    <a:gd name="connsiteX4" fmla="*/ 48029 w 851172"/>
                    <a:gd name="connsiteY4" fmla="*/ 306219 h 306219"/>
                    <a:gd name="connsiteX0" fmla="*/ 48029 w 851172"/>
                    <a:gd name="connsiteY0" fmla="*/ 401774 h 401774"/>
                    <a:gd name="connsiteX1" fmla="*/ 0 w 851172"/>
                    <a:gd name="connsiteY1" fmla="*/ 179091 h 401774"/>
                    <a:gd name="connsiteX2" fmla="*/ 725398 w 851172"/>
                    <a:gd name="connsiteY2" fmla="*/ 0 h 401774"/>
                    <a:gd name="connsiteX3" fmla="*/ 851172 w 851172"/>
                    <a:gd name="connsiteY3" fmla="*/ 308663 h 401774"/>
                    <a:gd name="connsiteX4" fmla="*/ 48029 w 851172"/>
                    <a:gd name="connsiteY4" fmla="*/ 401774 h 401774"/>
                    <a:gd name="connsiteX0" fmla="*/ 61866 w 865009"/>
                    <a:gd name="connsiteY0" fmla="*/ 401774 h 401774"/>
                    <a:gd name="connsiteX1" fmla="*/ 0 w 865009"/>
                    <a:gd name="connsiteY1" fmla="*/ 249613 h 401774"/>
                    <a:gd name="connsiteX2" fmla="*/ 739235 w 865009"/>
                    <a:gd name="connsiteY2" fmla="*/ 0 h 401774"/>
                    <a:gd name="connsiteX3" fmla="*/ 865009 w 865009"/>
                    <a:gd name="connsiteY3" fmla="*/ 308663 h 401774"/>
                    <a:gd name="connsiteX4" fmla="*/ 61866 w 865009"/>
                    <a:gd name="connsiteY4" fmla="*/ 401774 h 401774"/>
                    <a:gd name="connsiteX0" fmla="*/ 61866 w 865009"/>
                    <a:gd name="connsiteY0" fmla="*/ 406803 h 406803"/>
                    <a:gd name="connsiteX1" fmla="*/ 0 w 865009"/>
                    <a:gd name="connsiteY1" fmla="*/ 254642 h 406803"/>
                    <a:gd name="connsiteX2" fmla="*/ 732231 w 865009"/>
                    <a:gd name="connsiteY2" fmla="*/ 0 h 406803"/>
                    <a:gd name="connsiteX3" fmla="*/ 865009 w 865009"/>
                    <a:gd name="connsiteY3" fmla="*/ 313692 h 406803"/>
                    <a:gd name="connsiteX4" fmla="*/ 61866 w 865009"/>
                    <a:gd name="connsiteY4" fmla="*/ 406803 h 406803"/>
                    <a:gd name="connsiteX0" fmla="*/ 395856 w 865009"/>
                    <a:gd name="connsiteY0" fmla="*/ 658240 h 658240"/>
                    <a:gd name="connsiteX1" fmla="*/ 0 w 865009"/>
                    <a:gd name="connsiteY1" fmla="*/ 254642 h 658240"/>
                    <a:gd name="connsiteX2" fmla="*/ 732231 w 865009"/>
                    <a:gd name="connsiteY2" fmla="*/ 0 h 658240"/>
                    <a:gd name="connsiteX3" fmla="*/ 865009 w 865009"/>
                    <a:gd name="connsiteY3" fmla="*/ 313692 h 658240"/>
                    <a:gd name="connsiteX4" fmla="*/ 395856 w 865009"/>
                    <a:gd name="connsiteY4" fmla="*/ 658240 h 658240"/>
                    <a:gd name="connsiteX0" fmla="*/ 381321 w 850474"/>
                    <a:gd name="connsiteY0" fmla="*/ 658240 h 658240"/>
                    <a:gd name="connsiteX1" fmla="*/ 0 w 850474"/>
                    <a:gd name="connsiteY1" fmla="*/ 556796 h 658240"/>
                    <a:gd name="connsiteX2" fmla="*/ 717696 w 850474"/>
                    <a:gd name="connsiteY2" fmla="*/ 0 h 658240"/>
                    <a:gd name="connsiteX3" fmla="*/ 850474 w 850474"/>
                    <a:gd name="connsiteY3" fmla="*/ 313692 h 658240"/>
                    <a:gd name="connsiteX4" fmla="*/ 381321 w 850474"/>
                    <a:gd name="connsiteY4" fmla="*/ 658240 h 658240"/>
                    <a:gd name="connsiteX0" fmla="*/ 381321 w 850474"/>
                    <a:gd name="connsiteY0" fmla="*/ 884163 h 884163"/>
                    <a:gd name="connsiteX1" fmla="*/ 0 w 850474"/>
                    <a:gd name="connsiteY1" fmla="*/ 782719 h 884163"/>
                    <a:gd name="connsiteX2" fmla="*/ 85040 w 850474"/>
                    <a:gd name="connsiteY2" fmla="*/ 0 h 884163"/>
                    <a:gd name="connsiteX3" fmla="*/ 850474 w 850474"/>
                    <a:gd name="connsiteY3" fmla="*/ 539615 h 884163"/>
                    <a:gd name="connsiteX4" fmla="*/ 381321 w 850474"/>
                    <a:gd name="connsiteY4" fmla="*/ 884163 h 884163"/>
                    <a:gd name="connsiteX0" fmla="*/ 381321 w 828982"/>
                    <a:gd name="connsiteY0" fmla="*/ 884163 h 884163"/>
                    <a:gd name="connsiteX1" fmla="*/ 0 w 828982"/>
                    <a:gd name="connsiteY1" fmla="*/ 782719 h 884163"/>
                    <a:gd name="connsiteX2" fmla="*/ 85040 w 828982"/>
                    <a:gd name="connsiteY2" fmla="*/ 0 h 884163"/>
                    <a:gd name="connsiteX3" fmla="*/ 828982 w 828982"/>
                    <a:gd name="connsiteY3" fmla="*/ 232432 h 884163"/>
                    <a:gd name="connsiteX4" fmla="*/ 381321 w 828982"/>
                    <a:gd name="connsiteY4" fmla="*/ 884163 h 884163"/>
                    <a:gd name="connsiteX0" fmla="*/ 395236 w 828982"/>
                    <a:gd name="connsiteY0" fmla="*/ 894220 h 894220"/>
                    <a:gd name="connsiteX1" fmla="*/ 0 w 828982"/>
                    <a:gd name="connsiteY1" fmla="*/ 782719 h 894220"/>
                    <a:gd name="connsiteX2" fmla="*/ 85040 w 828982"/>
                    <a:gd name="connsiteY2" fmla="*/ 0 h 894220"/>
                    <a:gd name="connsiteX3" fmla="*/ 828982 w 828982"/>
                    <a:gd name="connsiteY3" fmla="*/ 232432 h 894220"/>
                    <a:gd name="connsiteX4" fmla="*/ 395236 w 828982"/>
                    <a:gd name="connsiteY4" fmla="*/ 894220 h 894220"/>
                    <a:gd name="connsiteX0" fmla="*/ 395236 w 828982"/>
                    <a:gd name="connsiteY0" fmla="*/ 894220 h 894220"/>
                    <a:gd name="connsiteX1" fmla="*/ 0 w 828982"/>
                    <a:gd name="connsiteY1" fmla="*/ 782719 h 894220"/>
                    <a:gd name="connsiteX2" fmla="*/ 85040 w 828982"/>
                    <a:gd name="connsiteY2" fmla="*/ 0 h 894220"/>
                    <a:gd name="connsiteX3" fmla="*/ 449667 w 828982"/>
                    <a:gd name="connsiteY3" fmla="*/ 92932 h 894220"/>
                    <a:gd name="connsiteX4" fmla="*/ 828982 w 828982"/>
                    <a:gd name="connsiteY4" fmla="*/ 232432 h 894220"/>
                    <a:gd name="connsiteX5" fmla="*/ 395236 w 828982"/>
                    <a:gd name="connsiteY5" fmla="*/ 894220 h 894220"/>
                    <a:gd name="connsiteX0" fmla="*/ 402215 w 828982"/>
                    <a:gd name="connsiteY0" fmla="*/ 909321 h 909321"/>
                    <a:gd name="connsiteX1" fmla="*/ 0 w 828982"/>
                    <a:gd name="connsiteY1" fmla="*/ 782719 h 909321"/>
                    <a:gd name="connsiteX2" fmla="*/ 85040 w 828982"/>
                    <a:gd name="connsiteY2" fmla="*/ 0 h 909321"/>
                    <a:gd name="connsiteX3" fmla="*/ 449667 w 828982"/>
                    <a:gd name="connsiteY3" fmla="*/ 92932 h 909321"/>
                    <a:gd name="connsiteX4" fmla="*/ 828982 w 828982"/>
                    <a:gd name="connsiteY4" fmla="*/ 232432 h 909321"/>
                    <a:gd name="connsiteX5" fmla="*/ 402215 w 828982"/>
                    <a:gd name="connsiteY5" fmla="*/ 909321 h 909321"/>
                    <a:gd name="connsiteX0" fmla="*/ 416088 w 828982"/>
                    <a:gd name="connsiteY0" fmla="*/ 899233 h 899233"/>
                    <a:gd name="connsiteX1" fmla="*/ 0 w 828982"/>
                    <a:gd name="connsiteY1" fmla="*/ 782719 h 899233"/>
                    <a:gd name="connsiteX2" fmla="*/ 85040 w 828982"/>
                    <a:gd name="connsiteY2" fmla="*/ 0 h 899233"/>
                    <a:gd name="connsiteX3" fmla="*/ 449667 w 828982"/>
                    <a:gd name="connsiteY3" fmla="*/ 92932 h 899233"/>
                    <a:gd name="connsiteX4" fmla="*/ 828982 w 828982"/>
                    <a:gd name="connsiteY4" fmla="*/ 232432 h 899233"/>
                    <a:gd name="connsiteX5" fmla="*/ 416088 w 828982"/>
                    <a:gd name="connsiteY5" fmla="*/ 899233 h 899233"/>
                    <a:gd name="connsiteX0" fmla="*/ 416088 w 828982"/>
                    <a:gd name="connsiteY0" fmla="*/ 899233 h 899233"/>
                    <a:gd name="connsiteX1" fmla="*/ 0 w 828982"/>
                    <a:gd name="connsiteY1" fmla="*/ 782719 h 899233"/>
                    <a:gd name="connsiteX2" fmla="*/ 85040 w 828982"/>
                    <a:gd name="connsiteY2" fmla="*/ 0 h 899233"/>
                    <a:gd name="connsiteX3" fmla="*/ 449667 w 828982"/>
                    <a:gd name="connsiteY3" fmla="*/ 92932 h 899233"/>
                    <a:gd name="connsiteX4" fmla="*/ 828982 w 828982"/>
                    <a:gd name="connsiteY4" fmla="*/ 232432 h 899233"/>
                    <a:gd name="connsiteX5" fmla="*/ 416088 w 828982"/>
                    <a:gd name="connsiteY5" fmla="*/ 899233 h 899233"/>
                    <a:gd name="connsiteX0" fmla="*/ 423046 w 835940"/>
                    <a:gd name="connsiteY0" fmla="*/ 899233 h 899233"/>
                    <a:gd name="connsiteX1" fmla="*/ 0 w 835940"/>
                    <a:gd name="connsiteY1" fmla="*/ 777691 h 899233"/>
                    <a:gd name="connsiteX2" fmla="*/ 91998 w 835940"/>
                    <a:gd name="connsiteY2" fmla="*/ 0 h 899233"/>
                    <a:gd name="connsiteX3" fmla="*/ 456625 w 835940"/>
                    <a:gd name="connsiteY3" fmla="*/ 92932 h 899233"/>
                    <a:gd name="connsiteX4" fmla="*/ 835940 w 835940"/>
                    <a:gd name="connsiteY4" fmla="*/ 232432 h 899233"/>
                    <a:gd name="connsiteX5" fmla="*/ 423046 w 835940"/>
                    <a:gd name="connsiteY5" fmla="*/ 899233 h 899233"/>
                    <a:gd name="connsiteX0" fmla="*/ 429938 w 842832"/>
                    <a:gd name="connsiteY0" fmla="*/ 899233 h 899233"/>
                    <a:gd name="connsiteX1" fmla="*/ 0 w 842832"/>
                    <a:gd name="connsiteY1" fmla="*/ 802879 h 899233"/>
                    <a:gd name="connsiteX2" fmla="*/ 98890 w 842832"/>
                    <a:gd name="connsiteY2" fmla="*/ 0 h 899233"/>
                    <a:gd name="connsiteX3" fmla="*/ 463517 w 842832"/>
                    <a:gd name="connsiteY3" fmla="*/ 92932 h 899233"/>
                    <a:gd name="connsiteX4" fmla="*/ 842832 w 842832"/>
                    <a:gd name="connsiteY4" fmla="*/ 232432 h 899233"/>
                    <a:gd name="connsiteX5" fmla="*/ 429938 w 842832"/>
                    <a:gd name="connsiteY5" fmla="*/ 899233 h 899233"/>
                    <a:gd name="connsiteX0" fmla="*/ 429938 w 842832"/>
                    <a:gd name="connsiteY0" fmla="*/ 899233 h 899233"/>
                    <a:gd name="connsiteX1" fmla="*/ 0 w 842832"/>
                    <a:gd name="connsiteY1" fmla="*/ 802879 h 899233"/>
                    <a:gd name="connsiteX2" fmla="*/ 98890 w 842832"/>
                    <a:gd name="connsiteY2" fmla="*/ 0 h 899233"/>
                    <a:gd name="connsiteX3" fmla="*/ 463517 w 842832"/>
                    <a:gd name="connsiteY3" fmla="*/ 92932 h 899233"/>
                    <a:gd name="connsiteX4" fmla="*/ 842832 w 842832"/>
                    <a:gd name="connsiteY4" fmla="*/ 232432 h 899233"/>
                    <a:gd name="connsiteX5" fmla="*/ 429938 w 842832"/>
                    <a:gd name="connsiteY5" fmla="*/ 899233 h 899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42832" h="899233">
                      <a:moveTo>
                        <a:pt x="429938" y="899233"/>
                      </a:moveTo>
                      <a:cubicBezTo>
                        <a:pt x="312030" y="835191"/>
                        <a:pt x="124760" y="821588"/>
                        <a:pt x="0" y="802879"/>
                      </a:cubicBezTo>
                      <a:lnTo>
                        <a:pt x="98890" y="0"/>
                      </a:lnTo>
                      <a:cubicBezTo>
                        <a:pt x="234340" y="37677"/>
                        <a:pt x="328067" y="55255"/>
                        <a:pt x="463517" y="92932"/>
                      </a:cubicBezTo>
                      <a:lnTo>
                        <a:pt x="842832" y="232432"/>
                      </a:lnTo>
                      <a:lnTo>
                        <a:pt x="429938" y="89923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00000"/>
                    </a:gs>
                    <a:gs pos="70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Paralelkenar 1"/>
                <p:cNvSpPr/>
                <p:nvPr/>
              </p:nvSpPr>
              <p:spPr>
                <a:xfrm rot="3135794">
                  <a:off x="6063930" y="2986222"/>
                  <a:ext cx="926361" cy="1244632"/>
                </a:xfrm>
                <a:custGeom>
                  <a:avLst/>
                  <a:gdLst>
                    <a:gd name="connsiteX0" fmla="*/ 0 w 886750"/>
                    <a:gd name="connsiteY0" fmla="*/ 446602 h 446602"/>
                    <a:gd name="connsiteX1" fmla="*/ 111651 w 886750"/>
                    <a:gd name="connsiteY1" fmla="*/ 0 h 446602"/>
                    <a:gd name="connsiteX2" fmla="*/ 886750 w 886750"/>
                    <a:gd name="connsiteY2" fmla="*/ 0 h 446602"/>
                    <a:gd name="connsiteX3" fmla="*/ 775100 w 886750"/>
                    <a:gd name="connsiteY3" fmla="*/ 446602 h 446602"/>
                    <a:gd name="connsiteX4" fmla="*/ 0 w 886750"/>
                    <a:gd name="connsiteY4" fmla="*/ 446602 h 446602"/>
                    <a:gd name="connsiteX0" fmla="*/ 0 w 879808"/>
                    <a:gd name="connsiteY0" fmla="*/ 446602 h 446602"/>
                    <a:gd name="connsiteX1" fmla="*/ 111651 w 879808"/>
                    <a:gd name="connsiteY1" fmla="*/ 0 h 446602"/>
                    <a:gd name="connsiteX2" fmla="*/ 879808 w 879808"/>
                    <a:gd name="connsiteY2" fmla="*/ 6963 h 446602"/>
                    <a:gd name="connsiteX3" fmla="*/ 775100 w 879808"/>
                    <a:gd name="connsiteY3" fmla="*/ 446602 h 446602"/>
                    <a:gd name="connsiteX4" fmla="*/ 0 w 879808"/>
                    <a:gd name="connsiteY4" fmla="*/ 446602 h 446602"/>
                    <a:gd name="connsiteX0" fmla="*/ 0 w 879808"/>
                    <a:gd name="connsiteY0" fmla="*/ 446602 h 460550"/>
                    <a:gd name="connsiteX1" fmla="*/ 111651 w 879808"/>
                    <a:gd name="connsiteY1" fmla="*/ 0 h 460550"/>
                    <a:gd name="connsiteX2" fmla="*/ 879808 w 879808"/>
                    <a:gd name="connsiteY2" fmla="*/ 6963 h 460550"/>
                    <a:gd name="connsiteX3" fmla="*/ 747312 w 879808"/>
                    <a:gd name="connsiteY3" fmla="*/ 460550 h 460550"/>
                    <a:gd name="connsiteX4" fmla="*/ 0 w 879808"/>
                    <a:gd name="connsiteY4" fmla="*/ 446602 h 460550"/>
                    <a:gd name="connsiteX0" fmla="*/ 0 w 817417"/>
                    <a:gd name="connsiteY0" fmla="*/ 328313 h 460550"/>
                    <a:gd name="connsiteX1" fmla="*/ 49260 w 817417"/>
                    <a:gd name="connsiteY1" fmla="*/ 0 h 460550"/>
                    <a:gd name="connsiteX2" fmla="*/ 817417 w 817417"/>
                    <a:gd name="connsiteY2" fmla="*/ 6963 h 460550"/>
                    <a:gd name="connsiteX3" fmla="*/ 684921 w 817417"/>
                    <a:gd name="connsiteY3" fmla="*/ 460550 h 460550"/>
                    <a:gd name="connsiteX4" fmla="*/ 0 w 817417"/>
                    <a:gd name="connsiteY4" fmla="*/ 328313 h 460550"/>
                    <a:gd name="connsiteX0" fmla="*/ 27079 w 844496"/>
                    <a:gd name="connsiteY0" fmla="*/ 321350 h 453587"/>
                    <a:gd name="connsiteX1" fmla="*/ 0 w 844496"/>
                    <a:gd name="connsiteY1" fmla="*/ 83536 h 453587"/>
                    <a:gd name="connsiteX2" fmla="*/ 844496 w 844496"/>
                    <a:gd name="connsiteY2" fmla="*/ 0 h 453587"/>
                    <a:gd name="connsiteX3" fmla="*/ 712000 w 844496"/>
                    <a:gd name="connsiteY3" fmla="*/ 453587 h 453587"/>
                    <a:gd name="connsiteX4" fmla="*/ 27079 w 844496"/>
                    <a:gd name="connsiteY4" fmla="*/ 321350 h 453587"/>
                    <a:gd name="connsiteX0" fmla="*/ 27079 w 844496"/>
                    <a:gd name="connsiteY0" fmla="*/ 321350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27079 w 844496"/>
                    <a:gd name="connsiteY4" fmla="*/ 321350 h 495258"/>
                    <a:gd name="connsiteX0" fmla="*/ 48029 w 844496"/>
                    <a:gd name="connsiteY0" fmla="*/ 306219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48029 w 844496"/>
                    <a:gd name="connsiteY4" fmla="*/ 306219 h 495258"/>
                    <a:gd name="connsiteX0" fmla="*/ 48029 w 851172"/>
                    <a:gd name="connsiteY0" fmla="*/ 306219 h 306219"/>
                    <a:gd name="connsiteX1" fmla="*/ 0 w 851172"/>
                    <a:gd name="connsiteY1" fmla="*/ 83536 h 306219"/>
                    <a:gd name="connsiteX2" fmla="*/ 844496 w 851172"/>
                    <a:gd name="connsiteY2" fmla="*/ 0 h 306219"/>
                    <a:gd name="connsiteX3" fmla="*/ 851172 w 851172"/>
                    <a:gd name="connsiteY3" fmla="*/ 213108 h 306219"/>
                    <a:gd name="connsiteX4" fmla="*/ 48029 w 851172"/>
                    <a:gd name="connsiteY4" fmla="*/ 306219 h 306219"/>
                    <a:gd name="connsiteX0" fmla="*/ 48029 w 851172"/>
                    <a:gd name="connsiteY0" fmla="*/ 401774 h 401774"/>
                    <a:gd name="connsiteX1" fmla="*/ 0 w 851172"/>
                    <a:gd name="connsiteY1" fmla="*/ 179091 h 401774"/>
                    <a:gd name="connsiteX2" fmla="*/ 725398 w 851172"/>
                    <a:gd name="connsiteY2" fmla="*/ 0 h 401774"/>
                    <a:gd name="connsiteX3" fmla="*/ 851172 w 851172"/>
                    <a:gd name="connsiteY3" fmla="*/ 308663 h 401774"/>
                    <a:gd name="connsiteX4" fmla="*/ 48029 w 851172"/>
                    <a:gd name="connsiteY4" fmla="*/ 401774 h 401774"/>
                    <a:gd name="connsiteX0" fmla="*/ 61866 w 865009"/>
                    <a:gd name="connsiteY0" fmla="*/ 401774 h 401774"/>
                    <a:gd name="connsiteX1" fmla="*/ 0 w 865009"/>
                    <a:gd name="connsiteY1" fmla="*/ 249613 h 401774"/>
                    <a:gd name="connsiteX2" fmla="*/ 739235 w 865009"/>
                    <a:gd name="connsiteY2" fmla="*/ 0 h 401774"/>
                    <a:gd name="connsiteX3" fmla="*/ 865009 w 865009"/>
                    <a:gd name="connsiteY3" fmla="*/ 308663 h 401774"/>
                    <a:gd name="connsiteX4" fmla="*/ 61866 w 865009"/>
                    <a:gd name="connsiteY4" fmla="*/ 401774 h 401774"/>
                    <a:gd name="connsiteX0" fmla="*/ 61866 w 865009"/>
                    <a:gd name="connsiteY0" fmla="*/ 406803 h 406803"/>
                    <a:gd name="connsiteX1" fmla="*/ 0 w 865009"/>
                    <a:gd name="connsiteY1" fmla="*/ 254642 h 406803"/>
                    <a:gd name="connsiteX2" fmla="*/ 732231 w 865009"/>
                    <a:gd name="connsiteY2" fmla="*/ 0 h 406803"/>
                    <a:gd name="connsiteX3" fmla="*/ 865009 w 865009"/>
                    <a:gd name="connsiteY3" fmla="*/ 313692 h 406803"/>
                    <a:gd name="connsiteX4" fmla="*/ 61866 w 865009"/>
                    <a:gd name="connsiteY4" fmla="*/ 406803 h 406803"/>
                    <a:gd name="connsiteX0" fmla="*/ 61866 w 865009"/>
                    <a:gd name="connsiteY0" fmla="*/ 567791 h 567791"/>
                    <a:gd name="connsiteX1" fmla="*/ 0 w 865009"/>
                    <a:gd name="connsiteY1" fmla="*/ 415630 h 567791"/>
                    <a:gd name="connsiteX2" fmla="*/ 579064 w 865009"/>
                    <a:gd name="connsiteY2" fmla="*/ 0 h 567791"/>
                    <a:gd name="connsiteX3" fmla="*/ 865009 w 865009"/>
                    <a:gd name="connsiteY3" fmla="*/ 474680 h 567791"/>
                    <a:gd name="connsiteX4" fmla="*/ 61866 w 865009"/>
                    <a:gd name="connsiteY4" fmla="*/ 567791 h 567791"/>
                    <a:gd name="connsiteX0" fmla="*/ 61866 w 829859"/>
                    <a:gd name="connsiteY0" fmla="*/ 567791 h 567791"/>
                    <a:gd name="connsiteX1" fmla="*/ 0 w 829859"/>
                    <a:gd name="connsiteY1" fmla="*/ 415630 h 567791"/>
                    <a:gd name="connsiteX2" fmla="*/ 579064 w 829859"/>
                    <a:gd name="connsiteY2" fmla="*/ 0 h 567791"/>
                    <a:gd name="connsiteX3" fmla="*/ 829859 w 829859"/>
                    <a:gd name="connsiteY3" fmla="*/ 278309 h 567791"/>
                    <a:gd name="connsiteX4" fmla="*/ 61866 w 829859"/>
                    <a:gd name="connsiteY4" fmla="*/ 567791 h 567791"/>
                    <a:gd name="connsiteX0" fmla="*/ 117396 w 829859"/>
                    <a:gd name="connsiteY0" fmla="*/ 547585 h 547585"/>
                    <a:gd name="connsiteX1" fmla="*/ 0 w 829859"/>
                    <a:gd name="connsiteY1" fmla="*/ 415630 h 547585"/>
                    <a:gd name="connsiteX2" fmla="*/ 579064 w 829859"/>
                    <a:gd name="connsiteY2" fmla="*/ 0 h 547585"/>
                    <a:gd name="connsiteX3" fmla="*/ 829859 w 829859"/>
                    <a:gd name="connsiteY3" fmla="*/ 278309 h 547585"/>
                    <a:gd name="connsiteX4" fmla="*/ 117396 w 829859"/>
                    <a:gd name="connsiteY4" fmla="*/ 547585 h 547585"/>
                    <a:gd name="connsiteX0" fmla="*/ 117396 w 829859"/>
                    <a:gd name="connsiteY0" fmla="*/ 658149 h 658149"/>
                    <a:gd name="connsiteX1" fmla="*/ 0 w 829859"/>
                    <a:gd name="connsiteY1" fmla="*/ 526194 h 658149"/>
                    <a:gd name="connsiteX2" fmla="*/ 370429 w 829859"/>
                    <a:gd name="connsiteY2" fmla="*/ 0 h 658149"/>
                    <a:gd name="connsiteX3" fmla="*/ 829859 w 829859"/>
                    <a:gd name="connsiteY3" fmla="*/ 388873 h 658149"/>
                    <a:gd name="connsiteX4" fmla="*/ 117396 w 829859"/>
                    <a:gd name="connsiteY4" fmla="*/ 658149 h 658149"/>
                    <a:gd name="connsiteX0" fmla="*/ 117396 w 725328"/>
                    <a:gd name="connsiteY0" fmla="*/ 658149 h 658149"/>
                    <a:gd name="connsiteX1" fmla="*/ 0 w 725328"/>
                    <a:gd name="connsiteY1" fmla="*/ 526194 h 658149"/>
                    <a:gd name="connsiteX2" fmla="*/ 370429 w 725328"/>
                    <a:gd name="connsiteY2" fmla="*/ 0 h 658149"/>
                    <a:gd name="connsiteX3" fmla="*/ 725328 w 725328"/>
                    <a:gd name="connsiteY3" fmla="*/ 232869 h 658149"/>
                    <a:gd name="connsiteX4" fmla="*/ 117396 w 725328"/>
                    <a:gd name="connsiteY4" fmla="*/ 658149 h 658149"/>
                    <a:gd name="connsiteX0" fmla="*/ 186778 w 725328"/>
                    <a:gd name="connsiteY0" fmla="*/ 617782 h 617782"/>
                    <a:gd name="connsiteX1" fmla="*/ 0 w 725328"/>
                    <a:gd name="connsiteY1" fmla="*/ 526194 h 617782"/>
                    <a:gd name="connsiteX2" fmla="*/ 370429 w 725328"/>
                    <a:gd name="connsiteY2" fmla="*/ 0 h 617782"/>
                    <a:gd name="connsiteX3" fmla="*/ 725328 w 725328"/>
                    <a:gd name="connsiteY3" fmla="*/ 232869 h 617782"/>
                    <a:gd name="connsiteX4" fmla="*/ 186778 w 725328"/>
                    <a:gd name="connsiteY4" fmla="*/ 617782 h 617782"/>
                    <a:gd name="connsiteX0" fmla="*/ 200650 w 739200"/>
                    <a:gd name="connsiteY0" fmla="*/ 617782 h 617782"/>
                    <a:gd name="connsiteX1" fmla="*/ 0 w 739200"/>
                    <a:gd name="connsiteY1" fmla="*/ 536281 h 617782"/>
                    <a:gd name="connsiteX2" fmla="*/ 384301 w 739200"/>
                    <a:gd name="connsiteY2" fmla="*/ 0 h 617782"/>
                    <a:gd name="connsiteX3" fmla="*/ 739200 w 739200"/>
                    <a:gd name="connsiteY3" fmla="*/ 232869 h 617782"/>
                    <a:gd name="connsiteX4" fmla="*/ 200650 w 739200"/>
                    <a:gd name="connsiteY4" fmla="*/ 617782 h 617782"/>
                    <a:gd name="connsiteX0" fmla="*/ 200650 w 866884"/>
                    <a:gd name="connsiteY0" fmla="*/ 617782 h 617782"/>
                    <a:gd name="connsiteX1" fmla="*/ 0 w 866884"/>
                    <a:gd name="connsiteY1" fmla="*/ 536281 h 617782"/>
                    <a:gd name="connsiteX2" fmla="*/ 384301 w 866884"/>
                    <a:gd name="connsiteY2" fmla="*/ 0 h 617782"/>
                    <a:gd name="connsiteX3" fmla="*/ 866884 w 866884"/>
                    <a:gd name="connsiteY3" fmla="*/ 213362 h 617782"/>
                    <a:gd name="connsiteX4" fmla="*/ 200650 w 866884"/>
                    <a:gd name="connsiteY4" fmla="*/ 617782 h 617782"/>
                    <a:gd name="connsiteX0" fmla="*/ 200650 w 754750"/>
                    <a:gd name="connsiteY0" fmla="*/ 617782 h 617782"/>
                    <a:gd name="connsiteX1" fmla="*/ 0 w 754750"/>
                    <a:gd name="connsiteY1" fmla="*/ 536281 h 617782"/>
                    <a:gd name="connsiteX2" fmla="*/ 384301 w 754750"/>
                    <a:gd name="connsiteY2" fmla="*/ 0 h 617782"/>
                    <a:gd name="connsiteX3" fmla="*/ 754750 w 754750"/>
                    <a:gd name="connsiteY3" fmla="*/ 68060 h 617782"/>
                    <a:gd name="connsiteX4" fmla="*/ 200650 w 754750"/>
                    <a:gd name="connsiteY4" fmla="*/ 617782 h 617782"/>
                    <a:gd name="connsiteX0" fmla="*/ 200650 w 754750"/>
                    <a:gd name="connsiteY0" fmla="*/ 622533 h 622533"/>
                    <a:gd name="connsiteX1" fmla="*/ 0 w 754750"/>
                    <a:gd name="connsiteY1" fmla="*/ 541032 h 622533"/>
                    <a:gd name="connsiteX2" fmla="*/ 280505 w 754750"/>
                    <a:gd name="connsiteY2" fmla="*/ 0 h 622533"/>
                    <a:gd name="connsiteX3" fmla="*/ 754750 w 754750"/>
                    <a:gd name="connsiteY3" fmla="*/ 72811 h 622533"/>
                    <a:gd name="connsiteX4" fmla="*/ 200650 w 754750"/>
                    <a:gd name="connsiteY4" fmla="*/ 622533 h 622533"/>
                    <a:gd name="connsiteX0" fmla="*/ 360317 w 754750"/>
                    <a:gd name="connsiteY0" fmla="*/ 622384 h 622384"/>
                    <a:gd name="connsiteX1" fmla="*/ 0 w 754750"/>
                    <a:gd name="connsiteY1" fmla="*/ 541032 h 622384"/>
                    <a:gd name="connsiteX2" fmla="*/ 280505 w 754750"/>
                    <a:gd name="connsiteY2" fmla="*/ 0 h 622384"/>
                    <a:gd name="connsiteX3" fmla="*/ 754750 w 754750"/>
                    <a:gd name="connsiteY3" fmla="*/ 72811 h 622384"/>
                    <a:gd name="connsiteX4" fmla="*/ 360317 w 754750"/>
                    <a:gd name="connsiteY4" fmla="*/ 622384 h 622384"/>
                    <a:gd name="connsiteX0" fmla="*/ 248378 w 642811"/>
                    <a:gd name="connsiteY0" fmla="*/ 622384 h 622384"/>
                    <a:gd name="connsiteX1" fmla="*/ 0 w 642811"/>
                    <a:gd name="connsiteY1" fmla="*/ 608784 h 622384"/>
                    <a:gd name="connsiteX2" fmla="*/ 168566 w 642811"/>
                    <a:gd name="connsiteY2" fmla="*/ 0 h 622384"/>
                    <a:gd name="connsiteX3" fmla="*/ 642811 w 642811"/>
                    <a:gd name="connsiteY3" fmla="*/ 72811 h 622384"/>
                    <a:gd name="connsiteX4" fmla="*/ 248378 w 642811"/>
                    <a:gd name="connsiteY4" fmla="*/ 622384 h 622384"/>
                    <a:gd name="connsiteX0" fmla="*/ 280313 w 642811"/>
                    <a:gd name="connsiteY0" fmla="*/ 622354 h 622354"/>
                    <a:gd name="connsiteX1" fmla="*/ 0 w 642811"/>
                    <a:gd name="connsiteY1" fmla="*/ 608784 h 622354"/>
                    <a:gd name="connsiteX2" fmla="*/ 168566 w 642811"/>
                    <a:gd name="connsiteY2" fmla="*/ 0 h 622354"/>
                    <a:gd name="connsiteX3" fmla="*/ 642811 w 642811"/>
                    <a:gd name="connsiteY3" fmla="*/ 72811 h 622354"/>
                    <a:gd name="connsiteX4" fmla="*/ 280313 w 642811"/>
                    <a:gd name="connsiteY4" fmla="*/ 622354 h 622354"/>
                    <a:gd name="connsiteX0" fmla="*/ 264347 w 626845"/>
                    <a:gd name="connsiteY0" fmla="*/ 622354 h 622354"/>
                    <a:gd name="connsiteX1" fmla="*/ 0 w 626845"/>
                    <a:gd name="connsiteY1" fmla="*/ 608769 h 622354"/>
                    <a:gd name="connsiteX2" fmla="*/ 152600 w 626845"/>
                    <a:gd name="connsiteY2" fmla="*/ 0 h 622354"/>
                    <a:gd name="connsiteX3" fmla="*/ 626845 w 626845"/>
                    <a:gd name="connsiteY3" fmla="*/ 72811 h 622354"/>
                    <a:gd name="connsiteX4" fmla="*/ 264347 w 626845"/>
                    <a:gd name="connsiteY4" fmla="*/ 622354 h 622354"/>
                    <a:gd name="connsiteX0" fmla="*/ 370198 w 732696"/>
                    <a:gd name="connsiteY0" fmla="*/ 622354 h 622354"/>
                    <a:gd name="connsiteX1" fmla="*/ 0 w 732696"/>
                    <a:gd name="connsiteY1" fmla="*/ 85438 h 622354"/>
                    <a:gd name="connsiteX2" fmla="*/ 258451 w 732696"/>
                    <a:gd name="connsiteY2" fmla="*/ 0 h 622354"/>
                    <a:gd name="connsiteX3" fmla="*/ 732696 w 732696"/>
                    <a:gd name="connsiteY3" fmla="*/ 72811 h 622354"/>
                    <a:gd name="connsiteX4" fmla="*/ 370198 w 732696"/>
                    <a:gd name="connsiteY4" fmla="*/ 622354 h 622354"/>
                    <a:gd name="connsiteX0" fmla="*/ 0 w 747372"/>
                    <a:gd name="connsiteY0" fmla="*/ 671726 h 671726"/>
                    <a:gd name="connsiteX1" fmla="*/ 14676 w 747372"/>
                    <a:gd name="connsiteY1" fmla="*/ 85438 h 671726"/>
                    <a:gd name="connsiteX2" fmla="*/ 273127 w 747372"/>
                    <a:gd name="connsiteY2" fmla="*/ 0 h 671726"/>
                    <a:gd name="connsiteX3" fmla="*/ 747372 w 747372"/>
                    <a:gd name="connsiteY3" fmla="*/ 72811 h 671726"/>
                    <a:gd name="connsiteX4" fmla="*/ 0 w 747372"/>
                    <a:gd name="connsiteY4" fmla="*/ 671726 h 671726"/>
                    <a:gd name="connsiteX0" fmla="*/ 0 w 772539"/>
                    <a:gd name="connsiteY0" fmla="*/ 745576 h 745576"/>
                    <a:gd name="connsiteX1" fmla="*/ 14676 w 772539"/>
                    <a:gd name="connsiteY1" fmla="*/ 159288 h 745576"/>
                    <a:gd name="connsiteX2" fmla="*/ 772539 w 772539"/>
                    <a:gd name="connsiteY2" fmla="*/ 0 h 745576"/>
                    <a:gd name="connsiteX3" fmla="*/ 747372 w 772539"/>
                    <a:gd name="connsiteY3" fmla="*/ 146661 h 745576"/>
                    <a:gd name="connsiteX4" fmla="*/ 0 w 772539"/>
                    <a:gd name="connsiteY4" fmla="*/ 745576 h 745576"/>
                    <a:gd name="connsiteX0" fmla="*/ 0 w 772539"/>
                    <a:gd name="connsiteY0" fmla="*/ 745576 h 1073019"/>
                    <a:gd name="connsiteX1" fmla="*/ 14676 w 772539"/>
                    <a:gd name="connsiteY1" fmla="*/ 159288 h 1073019"/>
                    <a:gd name="connsiteX2" fmla="*/ 772539 w 772539"/>
                    <a:gd name="connsiteY2" fmla="*/ 0 h 1073019"/>
                    <a:gd name="connsiteX3" fmla="*/ 761928 w 772539"/>
                    <a:gd name="connsiteY3" fmla="*/ 1073019 h 1073019"/>
                    <a:gd name="connsiteX4" fmla="*/ 0 w 772539"/>
                    <a:gd name="connsiteY4" fmla="*/ 745576 h 1073019"/>
                    <a:gd name="connsiteX0" fmla="*/ 0 w 786308"/>
                    <a:gd name="connsiteY0" fmla="*/ 721445 h 1073019"/>
                    <a:gd name="connsiteX1" fmla="*/ 28445 w 786308"/>
                    <a:gd name="connsiteY1" fmla="*/ 159288 h 1073019"/>
                    <a:gd name="connsiteX2" fmla="*/ 786308 w 786308"/>
                    <a:gd name="connsiteY2" fmla="*/ 0 h 1073019"/>
                    <a:gd name="connsiteX3" fmla="*/ 775697 w 786308"/>
                    <a:gd name="connsiteY3" fmla="*/ 1073019 h 1073019"/>
                    <a:gd name="connsiteX4" fmla="*/ 0 w 786308"/>
                    <a:gd name="connsiteY4" fmla="*/ 721445 h 1073019"/>
                    <a:gd name="connsiteX0" fmla="*/ 0 w 786308"/>
                    <a:gd name="connsiteY0" fmla="*/ 721445 h 1073019"/>
                    <a:gd name="connsiteX1" fmla="*/ 28445 w 786308"/>
                    <a:gd name="connsiteY1" fmla="*/ 159288 h 1073019"/>
                    <a:gd name="connsiteX2" fmla="*/ 786308 w 786308"/>
                    <a:gd name="connsiteY2" fmla="*/ 0 h 1073019"/>
                    <a:gd name="connsiteX3" fmla="*/ 775697 w 786308"/>
                    <a:gd name="connsiteY3" fmla="*/ 1073019 h 1073019"/>
                    <a:gd name="connsiteX4" fmla="*/ 0 w 786308"/>
                    <a:gd name="connsiteY4" fmla="*/ 721445 h 1073019"/>
                    <a:gd name="connsiteX0" fmla="*/ 0 w 804652"/>
                    <a:gd name="connsiteY0" fmla="*/ 705383 h 1073019"/>
                    <a:gd name="connsiteX1" fmla="*/ 46789 w 804652"/>
                    <a:gd name="connsiteY1" fmla="*/ 159288 h 1073019"/>
                    <a:gd name="connsiteX2" fmla="*/ 804652 w 804652"/>
                    <a:gd name="connsiteY2" fmla="*/ 0 h 1073019"/>
                    <a:gd name="connsiteX3" fmla="*/ 794041 w 804652"/>
                    <a:gd name="connsiteY3" fmla="*/ 1073019 h 1073019"/>
                    <a:gd name="connsiteX4" fmla="*/ 0 w 804652"/>
                    <a:gd name="connsiteY4" fmla="*/ 705383 h 1073019"/>
                    <a:gd name="connsiteX0" fmla="*/ 0 w 875046"/>
                    <a:gd name="connsiteY0" fmla="*/ 705383 h 1073019"/>
                    <a:gd name="connsiteX1" fmla="*/ 46789 w 875046"/>
                    <a:gd name="connsiteY1" fmla="*/ 159288 h 1073019"/>
                    <a:gd name="connsiteX2" fmla="*/ 804652 w 875046"/>
                    <a:gd name="connsiteY2" fmla="*/ 0 h 1073019"/>
                    <a:gd name="connsiteX3" fmla="*/ 875046 w 875046"/>
                    <a:gd name="connsiteY3" fmla="*/ 541895 h 1073019"/>
                    <a:gd name="connsiteX4" fmla="*/ 794041 w 875046"/>
                    <a:gd name="connsiteY4" fmla="*/ 1073019 h 1073019"/>
                    <a:gd name="connsiteX5" fmla="*/ 0 w 875046"/>
                    <a:gd name="connsiteY5" fmla="*/ 705383 h 1073019"/>
                    <a:gd name="connsiteX0" fmla="*/ 0 w 875046"/>
                    <a:gd name="connsiteY0" fmla="*/ 705383 h 1105218"/>
                    <a:gd name="connsiteX1" fmla="*/ 46789 w 875046"/>
                    <a:gd name="connsiteY1" fmla="*/ 159288 h 1105218"/>
                    <a:gd name="connsiteX2" fmla="*/ 804652 w 875046"/>
                    <a:gd name="connsiteY2" fmla="*/ 0 h 1105218"/>
                    <a:gd name="connsiteX3" fmla="*/ 875046 w 875046"/>
                    <a:gd name="connsiteY3" fmla="*/ 541895 h 1105218"/>
                    <a:gd name="connsiteX4" fmla="*/ 803659 w 875046"/>
                    <a:gd name="connsiteY4" fmla="*/ 1105218 h 1105218"/>
                    <a:gd name="connsiteX5" fmla="*/ 0 w 875046"/>
                    <a:gd name="connsiteY5" fmla="*/ 705383 h 1105218"/>
                    <a:gd name="connsiteX0" fmla="*/ 0 w 875046"/>
                    <a:gd name="connsiteY0" fmla="*/ 697364 h 1097199"/>
                    <a:gd name="connsiteX1" fmla="*/ 46789 w 875046"/>
                    <a:gd name="connsiteY1" fmla="*/ 151269 h 1097199"/>
                    <a:gd name="connsiteX2" fmla="*/ 819042 w 875046"/>
                    <a:gd name="connsiteY2" fmla="*/ 0 h 1097199"/>
                    <a:gd name="connsiteX3" fmla="*/ 875046 w 875046"/>
                    <a:gd name="connsiteY3" fmla="*/ 533876 h 1097199"/>
                    <a:gd name="connsiteX4" fmla="*/ 803659 w 875046"/>
                    <a:gd name="connsiteY4" fmla="*/ 1097199 h 1097199"/>
                    <a:gd name="connsiteX5" fmla="*/ 0 w 875046"/>
                    <a:gd name="connsiteY5" fmla="*/ 697364 h 1097199"/>
                    <a:gd name="connsiteX0" fmla="*/ 430542 w 828394"/>
                    <a:gd name="connsiteY0" fmla="*/ 128900 h 1097199"/>
                    <a:gd name="connsiteX1" fmla="*/ 137 w 828394"/>
                    <a:gd name="connsiteY1" fmla="*/ 151269 h 1097199"/>
                    <a:gd name="connsiteX2" fmla="*/ 772390 w 828394"/>
                    <a:gd name="connsiteY2" fmla="*/ 0 h 1097199"/>
                    <a:gd name="connsiteX3" fmla="*/ 828394 w 828394"/>
                    <a:gd name="connsiteY3" fmla="*/ 533876 h 1097199"/>
                    <a:gd name="connsiteX4" fmla="*/ 757007 w 828394"/>
                    <a:gd name="connsiteY4" fmla="*/ 1097199 h 1097199"/>
                    <a:gd name="connsiteX5" fmla="*/ 430542 w 828394"/>
                    <a:gd name="connsiteY5" fmla="*/ 128900 h 1097199"/>
                    <a:gd name="connsiteX0" fmla="*/ 482785 w 880637"/>
                    <a:gd name="connsiteY0" fmla="*/ 128900 h 746108"/>
                    <a:gd name="connsiteX1" fmla="*/ 52380 w 880637"/>
                    <a:gd name="connsiteY1" fmla="*/ 151269 h 746108"/>
                    <a:gd name="connsiteX2" fmla="*/ 824633 w 880637"/>
                    <a:gd name="connsiteY2" fmla="*/ 0 h 746108"/>
                    <a:gd name="connsiteX3" fmla="*/ 880637 w 880637"/>
                    <a:gd name="connsiteY3" fmla="*/ 533876 h 746108"/>
                    <a:gd name="connsiteX4" fmla="*/ 0 w 880637"/>
                    <a:gd name="connsiteY4" fmla="*/ 746108 h 746108"/>
                    <a:gd name="connsiteX5" fmla="*/ 482785 w 880637"/>
                    <a:gd name="connsiteY5" fmla="*/ 128900 h 746108"/>
                    <a:gd name="connsiteX0" fmla="*/ 126131 w 880637"/>
                    <a:gd name="connsiteY0" fmla="*/ 172630 h 746108"/>
                    <a:gd name="connsiteX1" fmla="*/ 52380 w 880637"/>
                    <a:gd name="connsiteY1" fmla="*/ 151269 h 746108"/>
                    <a:gd name="connsiteX2" fmla="*/ 824633 w 880637"/>
                    <a:gd name="connsiteY2" fmla="*/ 0 h 746108"/>
                    <a:gd name="connsiteX3" fmla="*/ 880637 w 880637"/>
                    <a:gd name="connsiteY3" fmla="*/ 533876 h 746108"/>
                    <a:gd name="connsiteX4" fmla="*/ 0 w 880637"/>
                    <a:gd name="connsiteY4" fmla="*/ 746108 h 746108"/>
                    <a:gd name="connsiteX5" fmla="*/ 126131 w 880637"/>
                    <a:gd name="connsiteY5" fmla="*/ 172630 h 746108"/>
                    <a:gd name="connsiteX0" fmla="*/ 126131 w 824671"/>
                    <a:gd name="connsiteY0" fmla="*/ 172630 h 1069195"/>
                    <a:gd name="connsiteX1" fmla="*/ 52380 w 824671"/>
                    <a:gd name="connsiteY1" fmla="*/ 151269 h 1069195"/>
                    <a:gd name="connsiteX2" fmla="*/ 824633 w 824671"/>
                    <a:gd name="connsiteY2" fmla="*/ 0 h 1069195"/>
                    <a:gd name="connsiteX3" fmla="*/ 804693 w 824671"/>
                    <a:gd name="connsiteY3" fmla="*/ 1069196 h 1069195"/>
                    <a:gd name="connsiteX4" fmla="*/ 0 w 824671"/>
                    <a:gd name="connsiteY4" fmla="*/ 746108 h 1069195"/>
                    <a:gd name="connsiteX5" fmla="*/ 126131 w 824671"/>
                    <a:gd name="connsiteY5" fmla="*/ 172630 h 1069195"/>
                    <a:gd name="connsiteX0" fmla="*/ 74250 w 772790"/>
                    <a:gd name="connsiteY0" fmla="*/ 172630 h 1127472"/>
                    <a:gd name="connsiteX1" fmla="*/ 499 w 772790"/>
                    <a:gd name="connsiteY1" fmla="*/ 151269 h 1127472"/>
                    <a:gd name="connsiteX2" fmla="*/ 772752 w 772790"/>
                    <a:gd name="connsiteY2" fmla="*/ 0 h 1127472"/>
                    <a:gd name="connsiteX3" fmla="*/ 752812 w 772790"/>
                    <a:gd name="connsiteY3" fmla="*/ 1069196 h 1127472"/>
                    <a:gd name="connsiteX4" fmla="*/ 182520 w 772790"/>
                    <a:gd name="connsiteY4" fmla="*/ 1127471 h 1127472"/>
                    <a:gd name="connsiteX5" fmla="*/ 74250 w 772790"/>
                    <a:gd name="connsiteY5" fmla="*/ 172630 h 1127472"/>
                    <a:gd name="connsiteX0" fmla="*/ 74250 w 772755"/>
                    <a:gd name="connsiteY0" fmla="*/ 172630 h 1176194"/>
                    <a:gd name="connsiteX1" fmla="*/ 499 w 772755"/>
                    <a:gd name="connsiteY1" fmla="*/ 151269 h 1176194"/>
                    <a:gd name="connsiteX2" fmla="*/ 772752 w 772755"/>
                    <a:gd name="connsiteY2" fmla="*/ 0 h 1176194"/>
                    <a:gd name="connsiteX3" fmla="*/ 555455 w 772755"/>
                    <a:gd name="connsiteY3" fmla="*/ 1176194 h 1176194"/>
                    <a:gd name="connsiteX4" fmla="*/ 182520 w 772755"/>
                    <a:gd name="connsiteY4" fmla="*/ 1127471 h 1176194"/>
                    <a:gd name="connsiteX5" fmla="*/ 74250 w 772755"/>
                    <a:gd name="connsiteY5" fmla="*/ 172630 h 1176194"/>
                    <a:gd name="connsiteX0" fmla="*/ 74250 w 608922"/>
                    <a:gd name="connsiteY0" fmla="*/ 385691 h 1389255"/>
                    <a:gd name="connsiteX1" fmla="*/ 499 w 608922"/>
                    <a:gd name="connsiteY1" fmla="*/ 364330 h 1389255"/>
                    <a:gd name="connsiteX2" fmla="*/ 608907 w 608922"/>
                    <a:gd name="connsiteY2" fmla="*/ 0 h 1389255"/>
                    <a:gd name="connsiteX3" fmla="*/ 555455 w 608922"/>
                    <a:gd name="connsiteY3" fmla="*/ 1389255 h 1389255"/>
                    <a:gd name="connsiteX4" fmla="*/ 182520 w 608922"/>
                    <a:gd name="connsiteY4" fmla="*/ 1340532 h 1389255"/>
                    <a:gd name="connsiteX5" fmla="*/ 74250 w 608922"/>
                    <a:gd name="connsiteY5" fmla="*/ 385691 h 1389255"/>
                    <a:gd name="connsiteX0" fmla="*/ 0 w 620404"/>
                    <a:gd name="connsiteY0" fmla="*/ 101957 h 1389255"/>
                    <a:gd name="connsiteX1" fmla="*/ 11981 w 620404"/>
                    <a:gd name="connsiteY1" fmla="*/ 364330 h 1389255"/>
                    <a:gd name="connsiteX2" fmla="*/ 620389 w 620404"/>
                    <a:gd name="connsiteY2" fmla="*/ 0 h 1389255"/>
                    <a:gd name="connsiteX3" fmla="*/ 566937 w 620404"/>
                    <a:gd name="connsiteY3" fmla="*/ 1389255 h 1389255"/>
                    <a:gd name="connsiteX4" fmla="*/ 194002 w 620404"/>
                    <a:gd name="connsiteY4" fmla="*/ 1340532 h 1389255"/>
                    <a:gd name="connsiteX5" fmla="*/ 0 w 620404"/>
                    <a:gd name="connsiteY5" fmla="*/ 101957 h 1389255"/>
                    <a:gd name="connsiteX0" fmla="*/ 0 w 620404"/>
                    <a:gd name="connsiteY0" fmla="*/ 101957 h 1389255"/>
                    <a:gd name="connsiteX1" fmla="*/ 15203 w 620404"/>
                    <a:gd name="connsiteY1" fmla="*/ 397475 h 1389255"/>
                    <a:gd name="connsiteX2" fmla="*/ 620389 w 620404"/>
                    <a:gd name="connsiteY2" fmla="*/ 0 h 1389255"/>
                    <a:gd name="connsiteX3" fmla="*/ 566937 w 620404"/>
                    <a:gd name="connsiteY3" fmla="*/ 1389255 h 1389255"/>
                    <a:gd name="connsiteX4" fmla="*/ 194002 w 620404"/>
                    <a:gd name="connsiteY4" fmla="*/ 1340532 h 1389255"/>
                    <a:gd name="connsiteX5" fmla="*/ 0 w 620404"/>
                    <a:gd name="connsiteY5" fmla="*/ 101957 h 1389255"/>
                    <a:gd name="connsiteX0" fmla="*/ 0 w 642266"/>
                    <a:gd name="connsiteY0" fmla="*/ 33445 h 1320743"/>
                    <a:gd name="connsiteX1" fmla="*/ 15203 w 642266"/>
                    <a:gd name="connsiteY1" fmla="*/ 328963 h 1320743"/>
                    <a:gd name="connsiteX2" fmla="*/ 642255 w 642266"/>
                    <a:gd name="connsiteY2" fmla="*/ 222555 h 1320743"/>
                    <a:gd name="connsiteX3" fmla="*/ 566937 w 642266"/>
                    <a:gd name="connsiteY3" fmla="*/ 1320743 h 1320743"/>
                    <a:gd name="connsiteX4" fmla="*/ 194002 w 642266"/>
                    <a:gd name="connsiteY4" fmla="*/ 1272020 h 1320743"/>
                    <a:gd name="connsiteX5" fmla="*/ 0 w 642266"/>
                    <a:gd name="connsiteY5" fmla="*/ 33445 h 1320743"/>
                    <a:gd name="connsiteX0" fmla="*/ 0 w 642267"/>
                    <a:gd name="connsiteY0" fmla="*/ 33445 h 1285487"/>
                    <a:gd name="connsiteX1" fmla="*/ 15203 w 642267"/>
                    <a:gd name="connsiteY1" fmla="*/ 328963 h 1285487"/>
                    <a:gd name="connsiteX2" fmla="*/ 642255 w 642267"/>
                    <a:gd name="connsiteY2" fmla="*/ 222555 h 1285487"/>
                    <a:gd name="connsiteX3" fmla="*/ 576353 w 642267"/>
                    <a:gd name="connsiteY3" fmla="*/ 1285487 h 1285487"/>
                    <a:gd name="connsiteX4" fmla="*/ 194002 w 642267"/>
                    <a:gd name="connsiteY4" fmla="*/ 1272020 h 1285487"/>
                    <a:gd name="connsiteX5" fmla="*/ 0 w 642267"/>
                    <a:gd name="connsiteY5" fmla="*/ 33445 h 1285487"/>
                    <a:gd name="connsiteX0" fmla="*/ 0 w 642264"/>
                    <a:gd name="connsiteY0" fmla="*/ 33445 h 1273139"/>
                    <a:gd name="connsiteX1" fmla="*/ 15203 w 642264"/>
                    <a:gd name="connsiteY1" fmla="*/ 328963 h 1273139"/>
                    <a:gd name="connsiteX2" fmla="*/ 642255 w 642264"/>
                    <a:gd name="connsiteY2" fmla="*/ 222555 h 1273139"/>
                    <a:gd name="connsiteX3" fmla="*/ 549468 w 642264"/>
                    <a:gd name="connsiteY3" fmla="*/ 1273139 h 1273139"/>
                    <a:gd name="connsiteX4" fmla="*/ 194002 w 642264"/>
                    <a:gd name="connsiteY4" fmla="*/ 1272020 h 1273139"/>
                    <a:gd name="connsiteX5" fmla="*/ 0 w 642264"/>
                    <a:gd name="connsiteY5" fmla="*/ 33445 h 1273139"/>
                    <a:gd name="connsiteX0" fmla="*/ 0 w 642264"/>
                    <a:gd name="connsiteY0" fmla="*/ 33445 h 1273139"/>
                    <a:gd name="connsiteX1" fmla="*/ 15203 w 642264"/>
                    <a:gd name="connsiteY1" fmla="*/ 328963 h 1273139"/>
                    <a:gd name="connsiteX2" fmla="*/ 361712 w 642264"/>
                    <a:gd name="connsiteY2" fmla="*/ 199179 h 1273139"/>
                    <a:gd name="connsiteX3" fmla="*/ 642255 w 642264"/>
                    <a:gd name="connsiteY3" fmla="*/ 222555 h 1273139"/>
                    <a:gd name="connsiteX4" fmla="*/ 549468 w 642264"/>
                    <a:gd name="connsiteY4" fmla="*/ 1273139 h 1273139"/>
                    <a:gd name="connsiteX5" fmla="*/ 194002 w 642264"/>
                    <a:gd name="connsiteY5" fmla="*/ 1272020 h 1273139"/>
                    <a:gd name="connsiteX6" fmla="*/ 0 w 642264"/>
                    <a:gd name="connsiteY6" fmla="*/ 33445 h 1273139"/>
                    <a:gd name="connsiteX0" fmla="*/ 0 w 642264"/>
                    <a:gd name="connsiteY0" fmla="*/ 33445 h 1273139"/>
                    <a:gd name="connsiteX1" fmla="*/ 15203 w 642264"/>
                    <a:gd name="connsiteY1" fmla="*/ 328963 h 1273139"/>
                    <a:gd name="connsiteX2" fmla="*/ 361712 w 642264"/>
                    <a:gd name="connsiteY2" fmla="*/ 199179 h 1273139"/>
                    <a:gd name="connsiteX3" fmla="*/ 642255 w 642264"/>
                    <a:gd name="connsiteY3" fmla="*/ 222555 h 1273139"/>
                    <a:gd name="connsiteX4" fmla="*/ 549468 w 642264"/>
                    <a:gd name="connsiteY4" fmla="*/ 1273139 h 1273139"/>
                    <a:gd name="connsiteX5" fmla="*/ 194002 w 642264"/>
                    <a:gd name="connsiteY5" fmla="*/ 1272020 h 1273139"/>
                    <a:gd name="connsiteX6" fmla="*/ 0 w 642264"/>
                    <a:gd name="connsiteY6" fmla="*/ 33445 h 1273139"/>
                    <a:gd name="connsiteX0" fmla="*/ 0 w 642266"/>
                    <a:gd name="connsiteY0" fmla="*/ 33445 h 1304171"/>
                    <a:gd name="connsiteX1" fmla="*/ 15203 w 642266"/>
                    <a:gd name="connsiteY1" fmla="*/ 328963 h 1304171"/>
                    <a:gd name="connsiteX2" fmla="*/ 361712 w 642266"/>
                    <a:gd name="connsiteY2" fmla="*/ 199179 h 1304171"/>
                    <a:gd name="connsiteX3" fmla="*/ 642255 w 642266"/>
                    <a:gd name="connsiteY3" fmla="*/ 222555 h 1304171"/>
                    <a:gd name="connsiteX4" fmla="*/ 565326 w 642266"/>
                    <a:gd name="connsiteY4" fmla="*/ 1304171 h 1304171"/>
                    <a:gd name="connsiteX5" fmla="*/ 194002 w 642266"/>
                    <a:gd name="connsiteY5" fmla="*/ 1272020 h 1304171"/>
                    <a:gd name="connsiteX6" fmla="*/ 0 w 642266"/>
                    <a:gd name="connsiteY6" fmla="*/ 33445 h 1304171"/>
                    <a:gd name="connsiteX0" fmla="*/ 0 w 656511"/>
                    <a:gd name="connsiteY0" fmla="*/ 33445 h 1304171"/>
                    <a:gd name="connsiteX1" fmla="*/ 15203 w 656511"/>
                    <a:gd name="connsiteY1" fmla="*/ 328963 h 1304171"/>
                    <a:gd name="connsiteX2" fmla="*/ 361712 w 656511"/>
                    <a:gd name="connsiteY2" fmla="*/ 199179 h 1304171"/>
                    <a:gd name="connsiteX3" fmla="*/ 656502 w 656511"/>
                    <a:gd name="connsiteY3" fmla="*/ 237014 h 1304171"/>
                    <a:gd name="connsiteX4" fmla="*/ 565326 w 656511"/>
                    <a:gd name="connsiteY4" fmla="*/ 1304171 h 1304171"/>
                    <a:gd name="connsiteX5" fmla="*/ 194002 w 656511"/>
                    <a:gd name="connsiteY5" fmla="*/ 1272020 h 1304171"/>
                    <a:gd name="connsiteX6" fmla="*/ 0 w 656511"/>
                    <a:gd name="connsiteY6" fmla="*/ 33445 h 1304171"/>
                    <a:gd name="connsiteX0" fmla="*/ 14690 w 642211"/>
                    <a:gd name="connsiteY0" fmla="*/ 132563 h 1104992"/>
                    <a:gd name="connsiteX1" fmla="*/ 903 w 642211"/>
                    <a:gd name="connsiteY1" fmla="*/ 129784 h 1104992"/>
                    <a:gd name="connsiteX2" fmla="*/ 347412 w 642211"/>
                    <a:gd name="connsiteY2" fmla="*/ 0 h 1104992"/>
                    <a:gd name="connsiteX3" fmla="*/ 642202 w 642211"/>
                    <a:gd name="connsiteY3" fmla="*/ 37835 h 1104992"/>
                    <a:gd name="connsiteX4" fmla="*/ 551026 w 642211"/>
                    <a:gd name="connsiteY4" fmla="*/ 1104992 h 1104992"/>
                    <a:gd name="connsiteX5" fmla="*/ 179702 w 642211"/>
                    <a:gd name="connsiteY5" fmla="*/ 1072841 h 1104992"/>
                    <a:gd name="connsiteX6" fmla="*/ 14690 w 642211"/>
                    <a:gd name="connsiteY6" fmla="*/ 132563 h 1104992"/>
                    <a:gd name="connsiteX0" fmla="*/ 4492 w 642358"/>
                    <a:gd name="connsiteY0" fmla="*/ 92189 h 1104992"/>
                    <a:gd name="connsiteX1" fmla="*/ 1050 w 642358"/>
                    <a:gd name="connsiteY1" fmla="*/ 129784 h 1104992"/>
                    <a:gd name="connsiteX2" fmla="*/ 347559 w 642358"/>
                    <a:gd name="connsiteY2" fmla="*/ 0 h 1104992"/>
                    <a:gd name="connsiteX3" fmla="*/ 642349 w 642358"/>
                    <a:gd name="connsiteY3" fmla="*/ 37835 h 1104992"/>
                    <a:gd name="connsiteX4" fmla="*/ 551173 w 642358"/>
                    <a:gd name="connsiteY4" fmla="*/ 1104992 h 1104992"/>
                    <a:gd name="connsiteX5" fmla="*/ 179849 w 642358"/>
                    <a:gd name="connsiteY5" fmla="*/ 1072841 h 1104992"/>
                    <a:gd name="connsiteX6" fmla="*/ 4492 w 642358"/>
                    <a:gd name="connsiteY6" fmla="*/ 92189 h 1104992"/>
                    <a:gd name="connsiteX0" fmla="*/ 4492 w 642360"/>
                    <a:gd name="connsiteY0" fmla="*/ 92189 h 1076965"/>
                    <a:gd name="connsiteX1" fmla="*/ 1050 w 642360"/>
                    <a:gd name="connsiteY1" fmla="*/ 129784 h 1076965"/>
                    <a:gd name="connsiteX2" fmla="*/ 347559 w 642360"/>
                    <a:gd name="connsiteY2" fmla="*/ 0 h 1076965"/>
                    <a:gd name="connsiteX3" fmla="*/ 642349 w 642360"/>
                    <a:gd name="connsiteY3" fmla="*/ 37835 h 1076965"/>
                    <a:gd name="connsiteX4" fmla="*/ 567713 w 642360"/>
                    <a:gd name="connsiteY4" fmla="*/ 1076965 h 1076965"/>
                    <a:gd name="connsiteX5" fmla="*/ 179849 w 642360"/>
                    <a:gd name="connsiteY5" fmla="*/ 1072841 h 1076965"/>
                    <a:gd name="connsiteX6" fmla="*/ 4492 w 642360"/>
                    <a:gd name="connsiteY6" fmla="*/ 92189 h 1076965"/>
                    <a:gd name="connsiteX0" fmla="*/ 4492 w 642359"/>
                    <a:gd name="connsiteY0" fmla="*/ 92189 h 1128793"/>
                    <a:gd name="connsiteX1" fmla="*/ 1050 w 642359"/>
                    <a:gd name="connsiteY1" fmla="*/ 129784 h 1128793"/>
                    <a:gd name="connsiteX2" fmla="*/ 347559 w 642359"/>
                    <a:gd name="connsiteY2" fmla="*/ 0 h 1128793"/>
                    <a:gd name="connsiteX3" fmla="*/ 642349 w 642359"/>
                    <a:gd name="connsiteY3" fmla="*/ 37835 h 1128793"/>
                    <a:gd name="connsiteX4" fmla="*/ 559907 w 642359"/>
                    <a:gd name="connsiteY4" fmla="*/ 1128793 h 1128793"/>
                    <a:gd name="connsiteX5" fmla="*/ 179849 w 642359"/>
                    <a:gd name="connsiteY5" fmla="*/ 1072841 h 1128793"/>
                    <a:gd name="connsiteX6" fmla="*/ 4492 w 642359"/>
                    <a:gd name="connsiteY6" fmla="*/ 92189 h 1128793"/>
                    <a:gd name="connsiteX0" fmla="*/ 4492 w 642359"/>
                    <a:gd name="connsiteY0" fmla="*/ 92189 h 1128793"/>
                    <a:gd name="connsiteX1" fmla="*/ 1050 w 642359"/>
                    <a:gd name="connsiteY1" fmla="*/ 129784 h 1128793"/>
                    <a:gd name="connsiteX2" fmla="*/ 347559 w 642359"/>
                    <a:gd name="connsiteY2" fmla="*/ 0 h 1128793"/>
                    <a:gd name="connsiteX3" fmla="*/ 642349 w 642359"/>
                    <a:gd name="connsiteY3" fmla="*/ 37835 h 1128793"/>
                    <a:gd name="connsiteX4" fmla="*/ 559907 w 642359"/>
                    <a:gd name="connsiteY4" fmla="*/ 1128793 h 1128793"/>
                    <a:gd name="connsiteX5" fmla="*/ 179849 w 642359"/>
                    <a:gd name="connsiteY5" fmla="*/ 1072841 h 1128793"/>
                    <a:gd name="connsiteX6" fmla="*/ 4492 w 642359"/>
                    <a:gd name="connsiteY6" fmla="*/ 92189 h 1128793"/>
                    <a:gd name="connsiteX0" fmla="*/ 4492 w 670637"/>
                    <a:gd name="connsiteY0" fmla="*/ 92189 h 1128793"/>
                    <a:gd name="connsiteX1" fmla="*/ 1050 w 670637"/>
                    <a:gd name="connsiteY1" fmla="*/ 129784 h 1128793"/>
                    <a:gd name="connsiteX2" fmla="*/ 347559 w 670637"/>
                    <a:gd name="connsiteY2" fmla="*/ 0 h 1128793"/>
                    <a:gd name="connsiteX3" fmla="*/ 670630 w 670637"/>
                    <a:gd name="connsiteY3" fmla="*/ 25739 h 1128793"/>
                    <a:gd name="connsiteX4" fmla="*/ 559907 w 670637"/>
                    <a:gd name="connsiteY4" fmla="*/ 1128793 h 1128793"/>
                    <a:gd name="connsiteX5" fmla="*/ 179849 w 670637"/>
                    <a:gd name="connsiteY5" fmla="*/ 1072841 h 1128793"/>
                    <a:gd name="connsiteX6" fmla="*/ 4492 w 670637"/>
                    <a:gd name="connsiteY6" fmla="*/ 92189 h 1128793"/>
                    <a:gd name="connsiteX0" fmla="*/ 4492 w 670637"/>
                    <a:gd name="connsiteY0" fmla="*/ 92189 h 1128793"/>
                    <a:gd name="connsiteX1" fmla="*/ 1050 w 670637"/>
                    <a:gd name="connsiteY1" fmla="*/ 129784 h 1128793"/>
                    <a:gd name="connsiteX2" fmla="*/ 347559 w 670637"/>
                    <a:gd name="connsiteY2" fmla="*/ 0 h 1128793"/>
                    <a:gd name="connsiteX3" fmla="*/ 670630 w 670637"/>
                    <a:gd name="connsiteY3" fmla="*/ 25739 h 1128793"/>
                    <a:gd name="connsiteX4" fmla="*/ 559907 w 670637"/>
                    <a:gd name="connsiteY4" fmla="*/ 1128793 h 1128793"/>
                    <a:gd name="connsiteX5" fmla="*/ 199481 w 670637"/>
                    <a:gd name="connsiteY5" fmla="*/ 1092178 h 1128793"/>
                    <a:gd name="connsiteX6" fmla="*/ 4492 w 670637"/>
                    <a:gd name="connsiteY6" fmla="*/ 92189 h 1128793"/>
                    <a:gd name="connsiteX0" fmla="*/ 4492 w 670637"/>
                    <a:gd name="connsiteY0" fmla="*/ 92189 h 1128793"/>
                    <a:gd name="connsiteX1" fmla="*/ 1050 w 670637"/>
                    <a:gd name="connsiteY1" fmla="*/ 129784 h 1128793"/>
                    <a:gd name="connsiteX2" fmla="*/ 347559 w 670637"/>
                    <a:gd name="connsiteY2" fmla="*/ 0 h 1128793"/>
                    <a:gd name="connsiteX3" fmla="*/ 670630 w 670637"/>
                    <a:gd name="connsiteY3" fmla="*/ 25739 h 1128793"/>
                    <a:gd name="connsiteX4" fmla="*/ 559907 w 670637"/>
                    <a:gd name="connsiteY4" fmla="*/ 1128793 h 1128793"/>
                    <a:gd name="connsiteX5" fmla="*/ 200961 w 670637"/>
                    <a:gd name="connsiteY5" fmla="*/ 1106951 h 1128793"/>
                    <a:gd name="connsiteX6" fmla="*/ 4492 w 670637"/>
                    <a:gd name="connsiteY6" fmla="*/ 92189 h 1128793"/>
                    <a:gd name="connsiteX0" fmla="*/ 4492 w 670638"/>
                    <a:gd name="connsiteY0" fmla="*/ 92189 h 1146790"/>
                    <a:gd name="connsiteX1" fmla="*/ 1050 w 670638"/>
                    <a:gd name="connsiteY1" fmla="*/ 129784 h 1146790"/>
                    <a:gd name="connsiteX2" fmla="*/ 347559 w 670638"/>
                    <a:gd name="connsiteY2" fmla="*/ 0 h 1146790"/>
                    <a:gd name="connsiteX3" fmla="*/ 670630 w 670638"/>
                    <a:gd name="connsiteY3" fmla="*/ 25739 h 1146790"/>
                    <a:gd name="connsiteX4" fmla="*/ 564658 w 670638"/>
                    <a:gd name="connsiteY4" fmla="*/ 1146790 h 1146790"/>
                    <a:gd name="connsiteX5" fmla="*/ 200961 w 670638"/>
                    <a:gd name="connsiteY5" fmla="*/ 1106951 h 1146790"/>
                    <a:gd name="connsiteX6" fmla="*/ 4492 w 670638"/>
                    <a:gd name="connsiteY6" fmla="*/ 92189 h 1146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70638" h="1146790">
                      <a:moveTo>
                        <a:pt x="4492" y="92189"/>
                      </a:moveTo>
                      <a:cubicBezTo>
                        <a:pt x="50632" y="-95295"/>
                        <a:pt x="-8432" y="317170"/>
                        <a:pt x="1050" y="129784"/>
                      </a:cubicBezTo>
                      <a:cubicBezTo>
                        <a:pt x="148723" y="109214"/>
                        <a:pt x="165878" y="993"/>
                        <a:pt x="347559" y="0"/>
                      </a:cubicBezTo>
                      <a:lnTo>
                        <a:pt x="670630" y="25739"/>
                      </a:lnTo>
                      <a:cubicBezTo>
                        <a:pt x="671712" y="195687"/>
                        <a:pt x="563576" y="976842"/>
                        <a:pt x="564658" y="1146790"/>
                      </a:cubicBezTo>
                      <a:cubicBezTo>
                        <a:pt x="440265" y="1085653"/>
                        <a:pt x="327647" y="1125602"/>
                        <a:pt x="200961" y="1106951"/>
                      </a:cubicBezTo>
                      <a:lnTo>
                        <a:pt x="4492" y="9218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00000"/>
                    </a:gs>
                    <a:gs pos="73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Paralelkenar 1"/>
                <p:cNvSpPr/>
                <p:nvPr/>
              </p:nvSpPr>
              <p:spPr>
                <a:xfrm rot="18905281">
                  <a:off x="3105793" y="3098876"/>
                  <a:ext cx="844729" cy="1191287"/>
                </a:xfrm>
                <a:custGeom>
                  <a:avLst/>
                  <a:gdLst>
                    <a:gd name="connsiteX0" fmla="*/ 0 w 886750"/>
                    <a:gd name="connsiteY0" fmla="*/ 446602 h 446602"/>
                    <a:gd name="connsiteX1" fmla="*/ 111651 w 886750"/>
                    <a:gd name="connsiteY1" fmla="*/ 0 h 446602"/>
                    <a:gd name="connsiteX2" fmla="*/ 886750 w 886750"/>
                    <a:gd name="connsiteY2" fmla="*/ 0 h 446602"/>
                    <a:gd name="connsiteX3" fmla="*/ 775100 w 886750"/>
                    <a:gd name="connsiteY3" fmla="*/ 446602 h 446602"/>
                    <a:gd name="connsiteX4" fmla="*/ 0 w 886750"/>
                    <a:gd name="connsiteY4" fmla="*/ 446602 h 446602"/>
                    <a:gd name="connsiteX0" fmla="*/ 0 w 879808"/>
                    <a:gd name="connsiteY0" fmla="*/ 446602 h 446602"/>
                    <a:gd name="connsiteX1" fmla="*/ 111651 w 879808"/>
                    <a:gd name="connsiteY1" fmla="*/ 0 h 446602"/>
                    <a:gd name="connsiteX2" fmla="*/ 879808 w 879808"/>
                    <a:gd name="connsiteY2" fmla="*/ 6963 h 446602"/>
                    <a:gd name="connsiteX3" fmla="*/ 775100 w 879808"/>
                    <a:gd name="connsiteY3" fmla="*/ 446602 h 446602"/>
                    <a:gd name="connsiteX4" fmla="*/ 0 w 879808"/>
                    <a:gd name="connsiteY4" fmla="*/ 446602 h 446602"/>
                    <a:gd name="connsiteX0" fmla="*/ 0 w 879808"/>
                    <a:gd name="connsiteY0" fmla="*/ 446602 h 460550"/>
                    <a:gd name="connsiteX1" fmla="*/ 111651 w 879808"/>
                    <a:gd name="connsiteY1" fmla="*/ 0 h 460550"/>
                    <a:gd name="connsiteX2" fmla="*/ 879808 w 879808"/>
                    <a:gd name="connsiteY2" fmla="*/ 6963 h 460550"/>
                    <a:gd name="connsiteX3" fmla="*/ 747312 w 879808"/>
                    <a:gd name="connsiteY3" fmla="*/ 460550 h 460550"/>
                    <a:gd name="connsiteX4" fmla="*/ 0 w 879808"/>
                    <a:gd name="connsiteY4" fmla="*/ 446602 h 460550"/>
                    <a:gd name="connsiteX0" fmla="*/ 0 w 817417"/>
                    <a:gd name="connsiteY0" fmla="*/ 328313 h 460550"/>
                    <a:gd name="connsiteX1" fmla="*/ 49260 w 817417"/>
                    <a:gd name="connsiteY1" fmla="*/ 0 h 460550"/>
                    <a:gd name="connsiteX2" fmla="*/ 817417 w 817417"/>
                    <a:gd name="connsiteY2" fmla="*/ 6963 h 460550"/>
                    <a:gd name="connsiteX3" fmla="*/ 684921 w 817417"/>
                    <a:gd name="connsiteY3" fmla="*/ 460550 h 460550"/>
                    <a:gd name="connsiteX4" fmla="*/ 0 w 817417"/>
                    <a:gd name="connsiteY4" fmla="*/ 328313 h 460550"/>
                    <a:gd name="connsiteX0" fmla="*/ 27079 w 844496"/>
                    <a:gd name="connsiteY0" fmla="*/ 321350 h 453587"/>
                    <a:gd name="connsiteX1" fmla="*/ 0 w 844496"/>
                    <a:gd name="connsiteY1" fmla="*/ 83536 h 453587"/>
                    <a:gd name="connsiteX2" fmla="*/ 844496 w 844496"/>
                    <a:gd name="connsiteY2" fmla="*/ 0 h 453587"/>
                    <a:gd name="connsiteX3" fmla="*/ 712000 w 844496"/>
                    <a:gd name="connsiteY3" fmla="*/ 453587 h 453587"/>
                    <a:gd name="connsiteX4" fmla="*/ 27079 w 844496"/>
                    <a:gd name="connsiteY4" fmla="*/ 321350 h 453587"/>
                    <a:gd name="connsiteX0" fmla="*/ 27079 w 844496"/>
                    <a:gd name="connsiteY0" fmla="*/ 321350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27079 w 844496"/>
                    <a:gd name="connsiteY4" fmla="*/ 321350 h 495258"/>
                    <a:gd name="connsiteX0" fmla="*/ 48029 w 844496"/>
                    <a:gd name="connsiteY0" fmla="*/ 306219 h 495258"/>
                    <a:gd name="connsiteX1" fmla="*/ 0 w 844496"/>
                    <a:gd name="connsiteY1" fmla="*/ 83536 h 495258"/>
                    <a:gd name="connsiteX2" fmla="*/ 844496 w 844496"/>
                    <a:gd name="connsiteY2" fmla="*/ 0 h 495258"/>
                    <a:gd name="connsiteX3" fmla="*/ 739873 w 844496"/>
                    <a:gd name="connsiteY3" fmla="*/ 495258 h 495258"/>
                    <a:gd name="connsiteX4" fmla="*/ 48029 w 844496"/>
                    <a:gd name="connsiteY4" fmla="*/ 306219 h 495258"/>
                    <a:gd name="connsiteX0" fmla="*/ 48029 w 851172"/>
                    <a:gd name="connsiteY0" fmla="*/ 306219 h 306219"/>
                    <a:gd name="connsiteX1" fmla="*/ 0 w 851172"/>
                    <a:gd name="connsiteY1" fmla="*/ 83536 h 306219"/>
                    <a:gd name="connsiteX2" fmla="*/ 844496 w 851172"/>
                    <a:gd name="connsiteY2" fmla="*/ 0 h 306219"/>
                    <a:gd name="connsiteX3" fmla="*/ 851172 w 851172"/>
                    <a:gd name="connsiteY3" fmla="*/ 213108 h 306219"/>
                    <a:gd name="connsiteX4" fmla="*/ 48029 w 851172"/>
                    <a:gd name="connsiteY4" fmla="*/ 306219 h 306219"/>
                    <a:gd name="connsiteX0" fmla="*/ 48029 w 851172"/>
                    <a:gd name="connsiteY0" fmla="*/ 401774 h 401774"/>
                    <a:gd name="connsiteX1" fmla="*/ 0 w 851172"/>
                    <a:gd name="connsiteY1" fmla="*/ 179091 h 401774"/>
                    <a:gd name="connsiteX2" fmla="*/ 725398 w 851172"/>
                    <a:gd name="connsiteY2" fmla="*/ 0 h 401774"/>
                    <a:gd name="connsiteX3" fmla="*/ 851172 w 851172"/>
                    <a:gd name="connsiteY3" fmla="*/ 308663 h 401774"/>
                    <a:gd name="connsiteX4" fmla="*/ 48029 w 851172"/>
                    <a:gd name="connsiteY4" fmla="*/ 401774 h 401774"/>
                    <a:gd name="connsiteX0" fmla="*/ 61866 w 865009"/>
                    <a:gd name="connsiteY0" fmla="*/ 401774 h 401774"/>
                    <a:gd name="connsiteX1" fmla="*/ 0 w 865009"/>
                    <a:gd name="connsiteY1" fmla="*/ 249613 h 401774"/>
                    <a:gd name="connsiteX2" fmla="*/ 739235 w 865009"/>
                    <a:gd name="connsiteY2" fmla="*/ 0 h 401774"/>
                    <a:gd name="connsiteX3" fmla="*/ 865009 w 865009"/>
                    <a:gd name="connsiteY3" fmla="*/ 308663 h 401774"/>
                    <a:gd name="connsiteX4" fmla="*/ 61866 w 865009"/>
                    <a:gd name="connsiteY4" fmla="*/ 401774 h 401774"/>
                    <a:gd name="connsiteX0" fmla="*/ 61866 w 865009"/>
                    <a:gd name="connsiteY0" fmla="*/ 406803 h 406803"/>
                    <a:gd name="connsiteX1" fmla="*/ 0 w 865009"/>
                    <a:gd name="connsiteY1" fmla="*/ 254642 h 406803"/>
                    <a:gd name="connsiteX2" fmla="*/ 732231 w 865009"/>
                    <a:gd name="connsiteY2" fmla="*/ 0 h 406803"/>
                    <a:gd name="connsiteX3" fmla="*/ 865009 w 865009"/>
                    <a:gd name="connsiteY3" fmla="*/ 313692 h 406803"/>
                    <a:gd name="connsiteX4" fmla="*/ 61866 w 865009"/>
                    <a:gd name="connsiteY4" fmla="*/ 406803 h 406803"/>
                    <a:gd name="connsiteX0" fmla="*/ 61866 w 865009"/>
                    <a:gd name="connsiteY0" fmla="*/ 567791 h 567791"/>
                    <a:gd name="connsiteX1" fmla="*/ 0 w 865009"/>
                    <a:gd name="connsiteY1" fmla="*/ 415630 h 567791"/>
                    <a:gd name="connsiteX2" fmla="*/ 579064 w 865009"/>
                    <a:gd name="connsiteY2" fmla="*/ 0 h 567791"/>
                    <a:gd name="connsiteX3" fmla="*/ 865009 w 865009"/>
                    <a:gd name="connsiteY3" fmla="*/ 474680 h 567791"/>
                    <a:gd name="connsiteX4" fmla="*/ 61866 w 865009"/>
                    <a:gd name="connsiteY4" fmla="*/ 567791 h 567791"/>
                    <a:gd name="connsiteX0" fmla="*/ 61866 w 829859"/>
                    <a:gd name="connsiteY0" fmla="*/ 567791 h 567791"/>
                    <a:gd name="connsiteX1" fmla="*/ 0 w 829859"/>
                    <a:gd name="connsiteY1" fmla="*/ 415630 h 567791"/>
                    <a:gd name="connsiteX2" fmla="*/ 579064 w 829859"/>
                    <a:gd name="connsiteY2" fmla="*/ 0 h 567791"/>
                    <a:gd name="connsiteX3" fmla="*/ 829859 w 829859"/>
                    <a:gd name="connsiteY3" fmla="*/ 278309 h 567791"/>
                    <a:gd name="connsiteX4" fmla="*/ 61866 w 829859"/>
                    <a:gd name="connsiteY4" fmla="*/ 567791 h 567791"/>
                    <a:gd name="connsiteX0" fmla="*/ 117396 w 829859"/>
                    <a:gd name="connsiteY0" fmla="*/ 547585 h 547585"/>
                    <a:gd name="connsiteX1" fmla="*/ 0 w 829859"/>
                    <a:gd name="connsiteY1" fmla="*/ 415630 h 547585"/>
                    <a:gd name="connsiteX2" fmla="*/ 579064 w 829859"/>
                    <a:gd name="connsiteY2" fmla="*/ 0 h 547585"/>
                    <a:gd name="connsiteX3" fmla="*/ 829859 w 829859"/>
                    <a:gd name="connsiteY3" fmla="*/ 278309 h 547585"/>
                    <a:gd name="connsiteX4" fmla="*/ 117396 w 829859"/>
                    <a:gd name="connsiteY4" fmla="*/ 547585 h 547585"/>
                    <a:gd name="connsiteX0" fmla="*/ 117396 w 829859"/>
                    <a:gd name="connsiteY0" fmla="*/ 658149 h 658149"/>
                    <a:gd name="connsiteX1" fmla="*/ 0 w 829859"/>
                    <a:gd name="connsiteY1" fmla="*/ 526194 h 658149"/>
                    <a:gd name="connsiteX2" fmla="*/ 370429 w 829859"/>
                    <a:gd name="connsiteY2" fmla="*/ 0 h 658149"/>
                    <a:gd name="connsiteX3" fmla="*/ 829859 w 829859"/>
                    <a:gd name="connsiteY3" fmla="*/ 388873 h 658149"/>
                    <a:gd name="connsiteX4" fmla="*/ 117396 w 829859"/>
                    <a:gd name="connsiteY4" fmla="*/ 658149 h 658149"/>
                    <a:gd name="connsiteX0" fmla="*/ 117396 w 725328"/>
                    <a:gd name="connsiteY0" fmla="*/ 658149 h 658149"/>
                    <a:gd name="connsiteX1" fmla="*/ 0 w 725328"/>
                    <a:gd name="connsiteY1" fmla="*/ 526194 h 658149"/>
                    <a:gd name="connsiteX2" fmla="*/ 370429 w 725328"/>
                    <a:gd name="connsiteY2" fmla="*/ 0 h 658149"/>
                    <a:gd name="connsiteX3" fmla="*/ 725328 w 725328"/>
                    <a:gd name="connsiteY3" fmla="*/ 232869 h 658149"/>
                    <a:gd name="connsiteX4" fmla="*/ 117396 w 725328"/>
                    <a:gd name="connsiteY4" fmla="*/ 658149 h 658149"/>
                    <a:gd name="connsiteX0" fmla="*/ 186778 w 725328"/>
                    <a:gd name="connsiteY0" fmla="*/ 617782 h 617782"/>
                    <a:gd name="connsiteX1" fmla="*/ 0 w 725328"/>
                    <a:gd name="connsiteY1" fmla="*/ 526194 h 617782"/>
                    <a:gd name="connsiteX2" fmla="*/ 370429 w 725328"/>
                    <a:gd name="connsiteY2" fmla="*/ 0 h 617782"/>
                    <a:gd name="connsiteX3" fmla="*/ 725328 w 725328"/>
                    <a:gd name="connsiteY3" fmla="*/ 232869 h 617782"/>
                    <a:gd name="connsiteX4" fmla="*/ 186778 w 725328"/>
                    <a:gd name="connsiteY4" fmla="*/ 617782 h 617782"/>
                    <a:gd name="connsiteX0" fmla="*/ 200650 w 739200"/>
                    <a:gd name="connsiteY0" fmla="*/ 617782 h 617782"/>
                    <a:gd name="connsiteX1" fmla="*/ 0 w 739200"/>
                    <a:gd name="connsiteY1" fmla="*/ 536281 h 617782"/>
                    <a:gd name="connsiteX2" fmla="*/ 384301 w 739200"/>
                    <a:gd name="connsiteY2" fmla="*/ 0 h 617782"/>
                    <a:gd name="connsiteX3" fmla="*/ 739200 w 739200"/>
                    <a:gd name="connsiteY3" fmla="*/ 232869 h 617782"/>
                    <a:gd name="connsiteX4" fmla="*/ 200650 w 739200"/>
                    <a:gd name="connsiteY4" fmla="*/ 617782 h 617782"/>
                    <a:gd name="connsiteX0" fmla="*/ 200650 w 866884"/>
                    <a:gd name="connsiteY0" fmla="*/ 617782 h 617782"/>
                    <a:gd name="connsiteX1" fmla="*/ 0 w 866884"/>
                    <a:gd name="connsiteY1" fmla="*/ 536281 h 617782"/>
                    <a:gd name="connsiteX2" fmla="*/ 384301 w 866884"/>
                    <a:gd name="connsiteY2" fmla="*/ 0 h 617782"/>
                    <a:gd name="connsiteX3" fmla="*/ 866884 w 866884"/>
                    <a:gd name="connsiteY3" fmla="*/ 213362 h 617782"/>
                    <a:gd name="connsiteX4" fmla="*/ 200650 w 866884"/>
                    <a:gd name="connsiteY4" fmla="*/ 617782 h 617782"/>
                    <a:gd name="connsiteX0" fmla="*/ 200650 w 754750"/>
                    <a:gd name="connsiteY0" fmla="*/ 617782 h 617782"/>
                    <a:gd name="connsiteX1" fmla="*/ 0 w 754750"/>
                    <a:gd name="connsiteY1" fmla="*/ 536281 h 617782"/>
                    <a:gd name="connsiteX2" fmla="*/ 384301 w 754750"/>
                    <a:gd name="connsiteY2" fmla="*/ 0 h 617782"/>
                    <a:gd name="connsiteX3" fmla="*/ 754750 w 754750"/>
                    <a:gd name="connsiteY3" fmla="*/ 68060 h 617782"/>
                    <a:gd name="connsiteX4" fmla="*/ 200650 w 754750"/>
                    <a:gd name="connsiteY4" fmla="*/ 617782 h 617782"/>
                    <a:gd name="connsiteX0" fmla="*/ 200650 w 754750"/>
                    <a:gd name="connsiteY0" fmla="*/ 622533 h 622533"/>
                    <a:gd name="connsiteX1" fmla="*/ 0 w 754750"/>
                    <a:gd name="connsiteY1" fmla="*/ 541032 h 622533"/>
                    <a:gd name="connsiteX2" fmla="*/ 280505 w 754750"/>
                    <a:gd name="connsiteY2" fmla="*/ 0 h 622533"/>
                    <a:gd name="connsiteX3" fmla="*/ 754750 w 754750"/>
                    <a:gd name="connsiteY3" fmla="*/ 72811 h 622533"/>
                    <a:gd name="connsiteX4" fmla="*/ 200650 w 754750"/>
                    <a:gd name="connsiteY4" fmla="*/ 622533 h 622533"/>
                    <a:gd name="connsiteX0" fmla="*/ 360317 w 754750"/>
                    <a:gd name="connsiteY0" fmla="*/ 622384 h 622384"/>
                    <a:gd name="connsiteX1" fmla="*/ 0 w 754750"/>
                    <a:gd name="connsiteY1" fmla="*/ 541032 h 622384"/>
                    <a:gd name="connsiteX2" fmla="*/ 280505 w 754750"/>
                    <a:gd name="connsiteY2" fmla="*/ 0 h 622384"/>
                    <a:gd name="connsiteX3" fmla="*/ 754750 w 754750"/>
                    <a:gd name="connsiteY3" fmla="*/ 72811 h 622384"/>
                    <a:gd name="connsiteX4" fmla="*/ 360317 w 754750"/>
                    <a:gd name="connsiteY4" fmla="*/ 622384 h 622384"/>
                    <a:gd name="connsiteX0" fmla="*/ 248378 w 642811"/>
                    <a:gd name="connsiteY0" fmla="*/ 622384 h 622384"/>
                    <a:gd name="connsiteX1" fmla="*/ 0 w 642811"/>
                    <a:gd name="connsiteY1" fmla="*/ 608784 h 622384"/>
                    <a:gd name="connsiteX2" fmla="*/ 168566 w 642811"/>
                    <a:gd name="connsiteY2" fmla="*/ 0 h 622384"/>
                    <a:gd name="connsiteX3" fmla="*/ 642811 w 642811"/>
                    <a:gd name="connsiteY3" fmla="*/ 72811 h 622384"/>
                    <a:gd name="connsiteX4" fmla="*/ 248378 w 642811"/>
                    <a:gd name="connsiteY4" fmla="*/ 622384 h 622384"/>
                    <a:gd name="connsiteX0" fmla="*/ 280313 w 642811"/>
                    <a:gd name="connsiteY0" fmla="*/ 622354 h 622354"/>
                    <a:gd name="connsiteX1" fmla="*/ 0 w 642811"/>
                    <a:gd name="connsiteY1" fmla="*/ 608784 h 622354"/>
                    <a:gd name="connsiteX2" fmla="*/ 168566 w 642811"/>
                    <a:gd name="connsiteY2" fmla="*/ 0 h 622354"/>
                    <a:gd name="connsiteX3" fmla="*/ 642811 w 642811"/>
                    <a:gd name="connsiteY3" fmla="*/ 72811 h 622354"/>
                    <a:gd name="connsiteX4" fmla="*/ 280313 w 642811"/>
                    <a:gd name="connsiteY4" fmla="*/ 622354 h 622354"/>
                    <a:gd name="connsiteX0" fmla="*/ 264347 w 626845"/>
                    <a:gd name="connsiteY0" fmla="*/ 622354 h 622354"/>
                    <a:gd name="connsiteX1" fmla="*/ 0 w 626845"/>
                    <a:gd name="connsiteY1" fmla="*/ 608769 h 622354"/>
                    <a:gd name="connsiteX2" fmla="*/ 152600 w 626845"/>
                    <a:gd name="connsiteY2" fmla="*/ 0 h 622354"/>
                    <a:gd name="connsiteX3" fmla="*/ 626845 w 626845"/>
                    <a:gd name="connsiteY3" fmla="*/ 72811 h 622354"/>
                    <a:gd name="connsiteX4" fmla="*/ 264347 w 626845"/>
                    <a:gd name="connsiteY4" fmla="*/ 622354 h 622354"/>
                    <a:gd name="connsiteX0" fmla="*/ 264347 w 626845"/>
                    <a:gd name="connsiteY0" fmla="*/ 602877 h 602877"/>
                    <a:gd name="connsiteX1" fmla="*/ 0 w 626845"/>
                    <a:gd name="connsiteY1" fmla="*/ 589292 h 602877"/>
                    <a:gd name="connsiteX2" fmla="*/ 56850 w 626845"/>
                    <a:gd name="connsiteY2" fmla="*/ 0 h 602877"/>
                    <a:gd name="connsiteX3" fmla="*/ 626845 w 626845"/>
                    <a:gd name="connsiteY3" fmla="*/ 53334 h 602877"/>
                    <a:gd name="connsiteX4" fmla="*/ 264347 w 626845"/>
                    <a:gd name="connsiteY4" fmla="*/ 602877 h 602877"/>
                    <a:gd name="connsiteX0" fmla="*/ 264347 w 562756"/>
                    <a:gd name="connsiteY0" fmla="*/ 636727 h 636727"/>
                    <a:gd name="connsiteX1" fmla="*/ 0 w 562756"/>
                    <a:gd name="connsiteY1" fmla="*/ 623142 h 636727"/>
                    <a:gd name="connsiteX2" fmla="*/ 56850 w 562756"/>
                    <a:gd name="connsiteY2" fmla="*/ 33850 h 636727"/>
                    <a:gd name="connsiteX3" fmla="*/ 562756 w 562756"/>
                    <a:gd name="connsiteY3" fmla="*/ 0 h 636727"/>
                    <a:gd name="connsiteX4" fmla="*/ 264347 w 562756"/>
                    <a:gd name="connsiteY4" fmla="*/ 636727 h 636727"/>
                    <a:gd name="connsiteX0" fmla="*/ 407925 w 562756"/>
                    <a:gd name="connsiteY0" fmla="*/ 588124 h 623142"/>
                    <a:gd name="connsiteX1" fmla="*/ 0 w 562756"/>
                    <a:gd name="connsiteY1" fmla="*/ 623142 h 623142"/>
                    <a:gd name="connsiteX2" fmla="*/ 56850 w 562756"/>
                    <a:gd name="connsiteY2" fmla="*/ 33850 h 623142"/>
                    <a:gd name="connsiteX3" fmla="*/ 562756 w 562756"/>
                    <a:gd name="connsiteY3" fmla="*/ 0 h 623142"/>
                    <a:gd name="connsiteX4" fmla="*/ 407925 w 562756"/>
                    <a:gd name="connsiteY4" fmla="*/ 588124 h 623142"/>
                    <a:gd name="connsiteX0" fmla="*/ 351075 w 505906"/>
                    <a:gd name="connsiteY0" fmla="*/ 588124 h 588997"/>
                    <a:gd name="connsiteX1" fmla="*/ 174581 w 505906"/>
                    <a:gd name="connsiteY1" fmla="*/ 588997 h 588997"/>
                    <a:gd name="connsiteX2" fmla="*/ 0 w 505906"/>
                    <a:gd name="connsiteY2" fmla="*/ 33850 h 588997"/>
                    <a:gd name="connsiteX3" fmla="*/ 505906 w 505906"/>
                    <a:gd name="connsiteY3" fmla="*/ 0 h 588997"/>
                    <a:gd name="connsiteX4" fmla="*/ 351075 w 505906"/>
                    <a:gd name="connsiteY4" fmla="*/ 588124 h 588997"/>
                    <a:gd name="connsiteX0" fmla="*/ 351075 w 505906"/>
                    <a:gd name="connsiteY0" fmla="*/ 588124 h 588997"/>
                    <a:gd name="connsiteX1" fmla="*/ 174581 w 505906"/>
                    <a:gd name="connsiteY1" fmla="*/ 588997 h 588997"/>
                    <a:gd name="connsiteX2" fmla="*/ 0 w 505906"/>
                    <a:gd name="connsiteY2" fmla="*/ 33850 h 588997"/>
                    <a:gd name="connsiteX3" fmla="*/ 505906 w 505906"/>
                    <a:gd name="connsiteY3" fmla="*/ 0 h 588997"/>
                    <a:gd name="connsiteX4" fmla="*/ 351075 w 505906"/>
                    <a:gd name="connsiteY4" fmla="*/ 588124 h 588997"/>
                    <a:gd name="connsiteX0" fmla="*/ 351075 w 505906"/>
                    <a:gd name="connsiteY0" fmla="*/ 588124 h 588124"/>
                    <a:gd name="connsiteX1" fmla="*/ 214485 w 505906"/>
                    <a:gd name="connsiteY1" fmla="*/ 584113 h 588124"/>
                    <a:gd name="connsiteX2" fmla="*/ 0 w 505906"/>
                    <a:gd name="connsiteY2" fmla="*/ 33850 h 588124"/>
                    <a:gd name="connsiteX3" fmla="*/ 505906 w 505906"/>
                    <a:gd name="connsiteY3" fmla="*/ 0 h 588124"/>
                    <a:gd name="connsiteX4" fmla="*/ 351075 w 505906"/>
                    <a:gd name="connsiteY4" fmla="*/ 588124 h 588124"/>
                    <a:gd name="connsiteX0" fmla="*/ 870250 w 1025081"/>
                    <a:gd name="connsiteY0" fmla="*/ 655575 h 655575"/>
                    <a:gd name="connsiteX1" fmla="*/ 733660 w 1025081"/>
                    <a:gd name="connsiteY1" fmla="*/ 651564 h 655575"/>
                    <a:gd name="connsiteX2" fmla="*/ 0 w 1025081"/>
                    <a:gd name="connsiteY2" fmla="*/ 0 h 655575"/>
                    <a:gd name="connsiteX3" fmla="*/ 1025081 w 1025081"/>
                    <a:gd name="connsiteY3" fmla="*/ 67451 h 655575"/>
                    <a:gd name="connsiteX4" fmla="*/ 870250 w 1025081"/>
                    <a:gd name="connsiteY4" fmla="*/ 655575 h 655575"/>
                    <a:gd name="connsiteX0" fmla="*/ 870250 w 968842"/>
                    <a:gd name="connsiteY0" fmla="*/ 728632 h 728632"/>
                    <a:gd name="connsiteX1" fmla="*/ 733660 w 968842"/>
                    <a:gd name="connsiteY1" fmla="*/ 724621 h 728632"/>
                    <a:gd name="connsiteX2" fmla="*/ 0 w 968842"/>
                    <a:gd name="connsiteY2" fmla="*/ 73057 h 728632"/>
                    <a:gd name="connsiteX3" fmla="*/ 968842 w 968842"/>
                    <a:gd name="connsiteY3" fmla="*/ 0 h 728632"/>
                    <a:gd name="connsiteX4" fmla="*/ 870250 w 968842"/>
                    <a:gd name="connsiteY4" fmla="*/ 728632 h 728632"/>
                    <a:gd name="connsiteX0" fmla="*/ 870250 w 968842"/>
                    <a:gd name="connsiteY0" fmla="*/ 730683 h 730683"/>
                    <a:gd name="connsiteX1" fmla="*/ 733660 w 968842"/>
                    <a:gd name="connsiteY1" fmla="*/ 726672 h 730683"/>
                    <a:gd name="connsiteX2" fmla="*/ 0 w 968842"/>
                    <a:gd name="connsiteY2" fmla="*/ 75108 h 730683"/>
                    <a:gd name="connsiteX3" fmla="*/ 968842 w 968842"/>
                    <a:gd name="connsiteY3" fmla="*/ 2051 h 730683"/>
                    <a:gd name="connsiteX4" fmla="*/ 870250 w 968842"/>
                    <a:gd name="connsiteY4" fmla="*/ 730683 h 730683"/>
                    <a:gd name="connsiteX0" fmla="*/ 870250 w 968842"/>
                    <a:gd name="connsiteY0" fmla="*/ 730683 h 891763"/>
                    <a:gd name="connsiteX1" fmla="*/ 421814 w 968842"/>
                    <a:gd name="connsiteY1" fmla="*/ 891763 h 891763"/>
                    <a:gd name="connsiteX2" fmla="*/ 0 w 968842"/>
                    <a:gd name="connsiteY2" fmla="*/ 75108 h 891763"/>
                    <a:gd name="connsiteX3" fmla="*/ 968842 w 968842"/>
                    <a:gd name="connsiteY3" fmla="*/ 2051 h 891763"/>
                    <a:gd name="connsiteX4" fmla="*/ 870250 w 968842"/>
                    <a:gd name="connsiteY4" fmla="*/ 730683 h 891763"/>
                    <a:gd name="connsiteX0" fmla="*/ 870489 w 968842"/>
                    <a:gd name="connsiteY0" fmla="*/ 827619 h 891763"/>
                    <a:gd name="connsiteX1" fmla="*/ 421814 w 968842"/>
                    <a:gd name="connsiteY1" fmla="*/ 891763 h 891763"/>
                    <a:gd name="connsiteX2" fmla="*/ 0 w 968842"/>
                    <a:gd name="connsiteY2" fmla="*/ 75108 h 891763"/>
                    <a:gd name="connsiteX3" fmla="*/ 968842 w 968842"/>
                    <a:gd name="connsiteY3" fmla="*/ 2051 h 891763"/>
                    <a:gd name="connsiteX4" fmla="*/ 870489 w 968842"/>
                    <a:gd name="connsiteY4" fmla="*/ 827619 h 891763"/>
                    <a:gd name="connsiteX0" fmla="*/ 870489 w 968842"/>
                    <a:gd name="connsiteY0" fmla="*/ 827619 h 877230"/>
                    <a:gd name="connsiteX1" fmla="*/ 413973 w 968842"/>
                    <a:gd name="connsiteY1" fmla="*/ 877230 h 877230"/>
                    <a:gd name="connsiteX2" fmla="*/ 0 w 968842"/>
                    <a:gd name="connsiteY2" fmla="*/ 75108 h 877230"/>
                    <a:gd name="connsiteX3" fmla="*/ 968842 w 968842"/>
                    <a:gd name="connsiteY3" fmla="*/ 2051 h 877230"/>
                    <a:gd name="connsiteX4" fmla="*/ 870489 w 968842"/>
                    <a:gd name="connsiteY4" fmla="*/ 827619 h 877230"/>
                    <a:gd name="connsiteX0" fmla="*/ 823626 w 921979"/>
                    <a:gd name="connsiteY0" fmla="*/ 827384 h 876995"/>
                    <a:gd name="connsiteX1" fmla="*/ 367110 w 921979"/>
                    <a:gd name="connsiteY1" fmla="*/ 876995 h 876995"/>
                    <a:gd name="connsiteX2" fmla="*/ 0 w 921979"/>
                    <a:gd name="connsiteY2" fmla="*/ 84522 h 876995"/>
                    <a:gd name="connsiteX3" fmla="*/ 921979 w 921979"/>
                    <a:gd name="connsiteY3" fmla="*/ 1816 h 876995"/>
                    <a:gd name="connsiteX4" fmla="*/ 823626 w 921979"/>
                    <a:gd name="connsiteY4" fmla="*/ 827384 h 876995"/>
                    <a:gd name="connsiteX0" fmla="*/ 919506 w 1017859"/>
                    <a:gd name="connsiteY0" fmla="*/ 828336 h 877947"/>
                    <a:gd name="connsiteX1" fmla="*/ 462990 w 1017859"/>
                    <a:gd name="connsiteY1" fmla="*/ 877947 h 877947"/>
                    <a:gd name="connsiteX2" fmla="*/ 0 w 1017859"/>
                    <a:gd name="connsiteY2" fmla="*/ 56482 h 877947"/>
                    <a:gd name="connsiteX3" fmla="*/ 1017859 w 1017859"/>
                    <a:gd name="connsiteY3" fmla="*/ 2768 h 877947"/>
                    <a:gd name="connsiteX4" fmla="*/ 919506 w 1017859"/>
                    <a:gd name="connsiteY4" fmla="*/ 828336 h 877947"/>
                    <a:gd name="connsiteX0" fmla="*/ 919506 w 1017859"/>
                    <a:gd name="connsiteY0" fmla="*/ 828336 h 873123"/>
                    <a:gd name="connsiteX1" fmla="*/ 439025 w 1017859"/>
                    <a:gd name="connsiteY1" fmla="*/ 873123 h 873123"/>
                    <a:gd name="connsiteX2" fmla="*/ 0 w 1017859"/>
                    <a:gd name="connsiteY2" fmla="*/ 56482 h 873123"/>
                    <a:gd name="connsiteX3" fmla="*/ 1017859 w 1017859"/>
                    <a:gd name="connsiteY3" fmla="*/ 2768 h 873123"/>
                    <a:gd name="connsiteX4" fmla="*/ 919506 w 1017859"/>
                    <a:gd name="connsiteY4" fmla="*/ 828336 h 873123"/>
                    <a:gd name="connsiteX0" fmla="*/ 919506 w 1017859"/>
                    <a:gd name="connsiteY0" fmla="*/ 828336 h 873137"/>
                    <a:gd name="connsiteX1" fmla="*/ 423058 w 1017859"/>
                    <a:gd name="connsiteY1" fmla="*/ 873137 h 873137"/>
                    <a:gd name="connsiteX2" fmla="*/ 0 w 1017859"/>
                    <a:gd name="connsiteY2" fmla="*/ 56482 h 873137"/>
                    <a:gd name="connsiteX3" fmla="*/ 1017859 w 1017859"/>
                    <a:gd name="connsiteY3" fmla="*/ 2768 h 873137"/>
                    <a:gd name="connsiteX4" fmla="*/ 919506 w 1017859"/>
                    <a:gd name="connsiteY4" fmla="*/ 828336 h 873137"/>
                    <a:gd name="connsiteX0" fmla="*/ 879600 w 977953"/>
                    <a:gd name="connsiteY0" fmla="*/ 828601 h 873402"/>
                    <a:gd name="connsiteX1" fmla="*/ 383152 w 977953"/>
                    <a:gd name="connsiteY1" fmla="*/ 873402 h 873402"/>
                    <a:gd name="connsiteX2" fmla="*/ 0 w 977953"/>
                    <a:gd name="connsiteY2" fmla="*/ 51863 h 873402"/>
                    <a:gd name="connsiteX3" fmla="*/ 977953 w 977953"/>
                    <a:gd name="connsiteY3" fmla="*/ 3033 h 873402"/>
                    <a:gd name="connsiteX4" fmla="*/ 879600 w 977953"/>
                    <a:gd name="connsiteY4" fmla="*/ 828601 h 873402"/>
                    <a:gd name="connsiteX0" fmla="*/ 879600 w 977953"/>
                    <a:gd name="connsiteY0" fmla="*/ 830745 h 875546"/>
                    <a:gd name="connsiteX1" fmla="*/ 383152 w 977953"/>
                    <a:gd name="connsiteY1" fmla="*/ 875546 h 875546"/>
                    <a:gd name="connsiteX2" fmla="*/ 0 w 977953"/>
                    <a:gd name="connsiteY2" fmla="*/ 54007 h 875546"/>
                    <a:gd name="connsiteX3" fmla="*/ 977953 w 977953"/>
                    <a:gd name="connsiteY3" fmla="*/ 5177 h 875546"/>
                    <a:gd name="connsiteX4" fmla="*/ 879600 w 977953"/>
                    <a:gd name="connsiteY4" fmla="*/ 830745 h 875546"/>
                    <a:gd name="connsiteX0" fmla="*/ 879600 w 970031"/>
                    <a:gd name="connsiteY0" fmla="*/ 812397 h 857198"/>
                    <a:gd name="connsiteX1" fmla="*/ 383152 w 970031"/>
                    <a:gd name="connsiteY1" fmla="*/ 857198 h 857198"/>
                    <a:gd name="connsiteX2" fmla="*/ 0 w 970031"/>
                    <a:gd name="connsiteY2" fmla="*/ 35659 h 857198"/>
                    <a:gd name="connsiteX3" fmla="*/ 970031 w 970031"/>
                    <a:gd name="connsiteY3" fmla="*/ 11910 h 857198"/>
                    <a:gd name="connsiteX4" fmla="*/ 879600 w 970031"/>
                    <a:gd name="connsiteY4" fmla="*/ 812397 h 857198"/>
                    <a:gd name="connsiteX0" fmla="*/ 879600 w 970031"/>
                    <a:gd name="connsiteY0" fmla="*/ 823088 h 867889"/>
                    <a:gd name="connsiteX1" fmla="*/ 383152 w 970031"/>
                    <a:gd name="connsiteY1" fmla="*/ 867889 h 867889"/>
                    <a:gd name="connsiteX2" fmla="*/ 0 w 970031"/>
                    <a:gd name="connsiteY2" fmla="*/ 46350 h 867889"/>
                    <a:gd name="connsiteX3" fmla="*/ 970031 w 970031"/>
                    <a:gd name="connsiteY3" fmla="*/ 22601 h 867889"/>
                    <a:gd name="connsiteX4" fmla="*/ 879600 w 970031"/>
                    <a:gd name="connsiteY4" fmla="*/ 823088 h 867889"/>
                    <a:gd name="connsiteX0" fmla="*/ 879600 w 970031"/>
                    <a:gd name="connsiteY0" fmla="*/ 823088 h 859232"/>
                    <a:gd name="connsiteX1" fmla="*/ 340496 w 970031"/>
                    <a:gd name="connsiteY1" fmla="*/ 859232 h 859232"/>
                    <a:gd name="connsiteX2" fmla="*/ 0 w 970031"/>
                    <a:gd name="connsiteY2" fmla="*/ 46350 h 859232"/>
                    <a:gd name="connsiteX3" fmla="*/ 970031 w 970031"/>
                    <a:gd name="connsiteY3" fmla="*/ 22601 h 859232"/>
                    <a:gd name="connsiteX4" fmla="*/ 879600 w 970031"/>
                    <a:gd name="connsiteY4" fmla="*/ 823088 h 859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0031" h="859232">
                      <a:moveTo>
                        <a:pt x="879600" y="823088"/>
                      </a:moveTo>
                      <a:lnTo>
                        <a:pt x="340496" y="859232"/>
                      </a:lnTo>
                      <a:lnTo>
                        <a:pt x="0" y="46350"/>
                      </a:lnTo>
                      <a:cubicBezTo>
                        <a:pt x="298934" y="-2214"/>
                        <a:pt x="415410" y="-16681"/>
                        <a:pt x="970031" y="22601"/>
                      </a:cubicBezTo>
                      <a:lnTo>
                        <a:pt x="879600" y="82308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00000"/>
                    </a:gs>
                    <a:gs pos="75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9" name="Metin kutusu 8"/>
            <p:cNvSpPr txBox="1"/>
            <p:nvPr/>
          </p:nvSpPr>
          <p:spPr>
            <a:xfrm>
              <a:off x="3635848" y="4705685"/>
              <a:ext cx="58819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0.5m</a:t>
              </a:r>
            </a:p>
          </p:txBody>
        </p:sp>
        <p:sp>
          <p:nvSpPr>
            <p:cNvPr id="58" name="Metin kutusu 57"/>
            <p:cNvSpPr txBox="1"/>
            <p:nvPr/>
          </p:nvSpPr>
          <p:spPr>
            <a:xfrm>
              <a:off x="6901317" y="4190705"/>
              <a:ext cx="58819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1.5m</a:t>
              </a:r>
            </a:p>
          </p:txBody>
        </p:sp>
        <p:sp>
          <p:nvSpPr>
            <p:cNvPr id="59" name="Metin kutusu 58"/>
            <p:cNvSpPr txBox="1"/>
            <p:nvPr/>
          </p:nvSpPr>
          <p:spPr>
            <a:xfrm>
              <a:off x="6019721" y="4693241"/>
              <a:ext cx="58819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0.5m</a:t>
              </a:r>
            </a:p>
          </p:txBody>
        </p:sp>
        <p:sp>
          <p:nvSpPr>
            <p:cNvPr id="60" name="Metin kutusu 59"/>
            <p:cNvSpPr txBox="1"/>
            <p:nvPr/>
          </p:nvSpPr>
          <p:spPr>
            <a:xfrm>
              <a:off x="2884100" y="4137259"/>
              <a:ext cx="58819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1.5m</a:t>
              </a:r>
            </a:p>
          </p:txBody>
        </p:sp>
      </p:grpSp>
      <p:sp>
        <p:nvSpPr>
          <p:cNvPr id="98" name="Metin kutusu 97"/>
          <p:cNvSpPr txBox="1"/>
          <p:nvPr/>
        </p:nvSpPr>
        <p:spPr>
          <a:xfrm>
            <a:off x="2724267" y="516962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Discretization of LIDAR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4EC33146-2044-604D-8A1B-36DA025EC289}"/>
              </a:ext>
            </a:extLst>
          </p:cNvPr>
          <p:cNvSpPr/>
          <p:nvPr/>
        </p:nvSpPr>
        <p:spPr>
          <a:xfrm rot="20383682">
            <a:off x="2520785" y="2977380"/>
            <a:ext cx="1127273" cy="876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168C667-1CB7-4945-A34E-DE141FC39E72}"/>
              </a:ext>
            </a:extLst>
          </p:cNvPr>
          <p:cNvSpPr txBox="1"/>
          <p:nvPr/>
        </p:nvSpPr>
        <p:spPr>
          <a:xfrm>
            <a:off x="5298813" y="4547610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Example;</a:t>
            </a:r>
          </a:p>
          <a:p>
            <a:r>
              <a:rPr lang="en-US" dirty="0"/>
              <a:t>State=  1, 0, 0, 0, 1, 2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3B9B45-47E9-1041-AD7B-CE441EE1A688}"/>
              </a:ext>
            </a:extLst>
          </p:cNvPr>
          <p:cNvSpPr/>
          <p:nvPr/>
        </p:nvSpPr>
        <p:spPr>
          <a:xfrm>
            <a:off x="1467339" y="3020126"/>
            <a:ext cx="606952" cy="578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itle 3">
            <a:extLst>
              <a:ext uri="{FF2B5EF4-FFF2-40B4-BE49-F238E27FC236}">
                <a16:creationId xmlns:a16="http://schemas.microsoft.com/office/drawing/2014/main" id="{07231E78-F596-A442-AC22-9AB2B26FFB5B}"/>
              </a:ext>
            </a:extLst>
          </p:cNvPr>
          <p:cNvSpPr txBox="1">
            <a:spLocks/>
          </p:cNvSpPr>
          <p:nvPr/>
        </p:nvSpPr>
        <p:spPr>
          <a:xfrm>
            <a:off x="1141909" y="856448"/>
            <a:ext cx="3951302" cy="360000"/>
          </a:xfrm>
        </p:spPr>
        <p:txBody>
          <a:bodyPr anchor="b"/>
          <a:lstStyle>
            <a:lvl1pPr algn="ctr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sz="45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sz="2800" dirty="0"/>
              <a:t>BONUS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8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5760" y="993950"/>
            <a:ext cx="4007742" cy="2435050"/>
          </a:xfrm>
        </p:spPr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turtlebot</a:t>
            </a:r>
            <a:r>
              <a:rPr lang="en-GB" dirty="0"/>
              <a:t> covers maximum distance within an episode.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 err="1"/>
              <a:t>turtlebot</a:t>
            </a:r>
            <a:r>
              <a:rPr lang="en-GB" dirty="0"/>
              <a:t> avoids collisions.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Project </a:t>
            </a:r>
            <a:r>
              <a:rPr lang="de-DE" sz="2800" dirty="0" err="1"/>
              <a:t>Objectives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3</a:t>
            </a:fld>
            <a:endParaRPr lang="de-DE" noProof="0" dirty="0"/>
          </a:p>
        </p:txBody>
      </p:sp>
      <p:pic>
        <p:nvPicPr>
          <p:cNvPr id="7" name="Grafik 1">
            <a:extLst>
              <a:ext uri="{FF2B5EF4-FFF2-40B4-BE49-F238E27FC236}">
                <a16:creationId xmlns:a16="http://schemas.microsoft.com/office/drawing/2014/main" id="{AE96A651-1EDB-3F46-BE5C-DCFC567FE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292" y="993950"/>
            <a:ext cx="4726931" cy="417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9DA5D433-8F89-5D47-9010-1DFFBE9E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52" y="1099931"/>
            <a:ext cx="8456389" cy="3922642"/>
          </a:xfrm>
        </p:spPr>
        <p:txBody>
          <a:bodyPr>
            <a:normAutofit/>
          </a:bodyPr>
          <a:lstStyle/>
          <a:p>
            <a:r>
              <a:rPr lang="en-US" dirty="0"/>
              <a:t>Discretize</a:t>
            </a:r>
          </a:p>
          <a:p>
            <a:pPr lvl="1"/>
            <a:r>
              <a:rPr lang="en-US" dirty="0"/>
              <a:t>Grid </a:t>
            </a:r>
            <a:r>
              <a:rPr lang="en-US" dirty="0" err="1"/>
              <a:t>discretizer</a:t>
            </a:r>
            <a:endParaRPr lang="en-US" dirty="0"/>
          </a:p>
          <a:p>
            <a:pPr lvl="1"/>
            <a:r>
              <a:rPr lang="en-US" dirty="0"/>
              <a:t>VAE </a:t>
            </a:r>
            <a:r>
              <a:rPr lang="en-US" dirty="0" err="1"/>
              <a:t>discretizer</a:t>
            </a:r>
            <a:endParaRPr lang="en-US" dirty="0"/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Grid </a:t>
            </a:r>
          </a:p>
          <a:p>
            <a:pPr lvl="1"/>
            <a:r>
              <a:rPr lang="en-US" dirty="0"/>
              <a:t>Tile coding</a:t>
            </a:r>
          </a:p>
          <a:p>
            <a:pPr lvl="1"/>
            <a:r>
              <a:rPr lang="en-US" dirty="0"/>
              <a:t>Auto-Encoder</a:t>
            </a:r>
          </a:p>
          <a:p>
            <a:pPr lvl="1"/>
            <a:r>
              <a:rPr lang="en-US" dirty="0"/>
              <a:t>Random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State Space </a:t>
            </a:r>
            <a:r>
              <a:rPr lang="de-DE" sz="2800" dirty="0" err="1"/>
              <a:t>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4</a:t>
            </a:fld>
            <a:endParaRPr lang="de-DE" noProof="0" dirty="0"/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939C371F-8EB3-AB4C-BE4F-B6F8C8D3CC42}"/>
              </a:ext>
            </a:extLst>
          </p:cNvPr>
          <p:cNvSpPr txBox="1"/>
          <p:nvPr/>
        </p:nvSpPr>
        <p:spPr>
          <a:xfrm>
            <a:off x="256854" y="4351308"/>
            <a:ext cx="184731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78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ontent Placeholder 1">
                <a:extLst>
                  <a:ext uri="{FF2B5EF4-FFF2-40B4-BE49-F238E27FC236}">
                    <a16:creationId xmlns:a16="http://schemas.microsoft.com/office/drawing/2014/main" id="{9DA5D433-8F89-5D47-9010-1DFFBE9ECC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552" y="927654"/>
                <a:ext cx="8456389" cy="270464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Joint of Lidar signals, linear velocity and angular velocity</a:t>
                </a:r>
              </a:p>
              <a:p>
                <a:r>
                  <a:rPr lang="en-US" dirty="0"/>
                  <a:t>N beams over the coverage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smtClean="0">
                                <a:latin typeface="Cambria Math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smtClean="0">
                                <a:latin typeface="Cambria Math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resolution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charset="0"/>
                          </a:rPr>
                          <m:t>𝑑</m:t>
                        </m:r>
                      </m:e>
                      <m:sup>
                        <m:r>
                          <a:rPr lang="en-US" i="1" smtClean="0">
                            <a:latin typeface="Cambria Math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Then, state space can be defined;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discretized sensor state,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𝑤</m:t>
                    </m:r>
                  </m:oMath>
                </a14:m>
                <a:r>
                  <a:rPr lang="en-US" dirty="0"/>
                  <a:t> are linear and angular velocities;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8" name="Content Placeholder 1">
                <a:extLst>
                  <a:ext uri="{FF2B5EF4-FFF2-40B4-BE49-F238E27FC236}">
                    <a16:creationId xmlns:a16="http://schemas.microsoft.com/office/drawing/2014/main" id="{9DA5D433-8F89-5D47-9010-1DFFBE9ECC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552" y="927654"/>
                <a:ext cx="8456389" cy="2704644"/>
              </a:xfrm>
              <a:blipFill>
                <a:blip r:embed="rId3"/>
                <a:stretch>
                  <a:fillRect l="-450" r="-1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Discretized Grid State Space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5</a:t>
            </a:fld>
            <a:endParaRPr lang="de-DE" noProof="0" dirty="0"/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939C371F-8EB3-AB4C-BE4F-B6F8C8D3CC42}"/>
              </a:ext>
            </a:extLst>
          </p:cNvPr>
          <p:cNvSpPr txBox="1"/>
          <p:nvPr/>
        </p:nvSpPr>
        <p:spPr>
          <a:xfrm>
            <a:off x="256854" y="4351308"/>
            <a:ext cx="184731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A0A33B1-D60C-0445-8D1B-89CE812AD70D}"/>
              </a:ext>
            </a:extLst>
          </p:cNvPr>
          <p:cNvSpPr txBox="1"/>
          <p:nvPr/>
        </p:nvSpPr>
        <p:spPr>
          <a:xfrm>
            <a:off x="6129274" y="5842555"/>
            <a:ext cx="2391759" cy="327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Discretization of LIDAR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ontent Placeholder 1">
                <a:extLst>
                  <a:ext uri="{FF2B5EF4-FFF2-40B4-BE49-F238E27FC236}">
                    <a16:creationId xmlns:a16="http://schemas.microsoft.com/office/drawing/2014/main" id="{72D5763B-F0C6-2141-838F-AFEA6C5424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89559" y="3331033"/>
                <a:ext cx="4007742" cy="224597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179388" indent="-179388" algn="l" rtl="0" eaLnBrk="1" fontAlgn="base" hangingPunct="1">
                  <a:lnSpc>
                    <a:spcPct val="125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60363" indent="-180975" algn="l" rtl="0" eaLnBrk="1" fontAlgn="base" hangingPunct="1">
                  <a:lnSpc>
                    <a:spcPct val="125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2913" indent="-179388" algn="l" rtl="0" eaLnBrk="1" fontAlgn="base" hangingPunct="1">
                  <a:lnSpc>
                    <a:spcPct val="125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1" fontAlgn="base" hangingPunct="1">
                  <a:lnSpc>
                    <a:spcPct val="125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1" fontAlgn="base" hangingPunct="1">
                  <a:lnSpc>
                    <a:spcPct val="125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divides the coverage into the intervals and picks the min range in that interval.</a:t>
                </a:r>
              </a:p>
              <a:p>
                <a:r>
                  <a:rPr lang="en-GB" dirty="0"/>
                  <a:t>Low resolution for small ranges e.g. (0, 0.5), (0.5, 1.0).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59" name="Content Placeholder 1">
                <a:extLst>
                  <a:ext uri="{FF2B5EF4-FFF2-40B4-BE49-F238E27FC236}">
                    <a16:creationId xmlns:a16="http://schemas.microsoft.com/office/drawing/2014/main" id="{72D5763B-F0C6-2141-838F-AFEA6C542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559" y="3331033"/>
                <a:ext cx="4007742" cy="2245971"/>
              </a:xfrm>
              <a:prstGeom prst="rect">
                <a:avLst/>
              </a:prstGeom>
              <a:blipFill>
                <a:blip r:embed="rId4"/>
                <a:stretch>
                  <a:fillRect l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Resim 59">
            <a:extLst>
              <a:ext uri="{FF2B5EF4-FFF2-40B4-BE49-F238E27FC236}">
                <a16:creationId xmlns:a16="http://schemas.microsoft.com/office/drawing/2014/main" id="{0AFA0EE2-50BB-514A-87ED-C83F83E9B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146" y="2342562"/>
            <a:ext cx="3455602" cy="335354"/>
          </a:xfrm>
          <a:prstGeom prst="rect">
            <a:avLst/>
          </a:prstGeom>
        </p:spPr>
      </p:pic>
      <p:grpSp>
        <p:nvGrpSpPr>
          <p:cNvPr id="9" name="Grup 8">
            <a:extLst>
              <a:ext uri="{FF2B5EF4-FFF2-40B4-BE49-F238E27FC236}">
                <a16:creationId xmlns:a16="http://schemas.microsoft.com/office/drawing/2014/main" id="{4EB0D49C-5721-B74B-B423-CE9854DBBE99}"/>
              </a:ext>
            </a:extLst>
          </p:cNvPr>
          <p:cNvGrpSpPr/>
          <p:nvPr/>
        </p:nvGrpSpPr>
        <p:grpSpPr>
          <a:xfrm>
            <a:off x="-235117" y="3614947"/>
            <a:ext cx="5173865" cy="4455216"/>
            <a:chOff x="-80100" y="4081159"/>
            <a:chExt cx="4689559" cy="3997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Dikdörtgen 71">
                  <a:extLst>
                    <a:ext uri="{FF2B5EF4-FFF2-40B4-BE49-F238E27FC236}">
                      <a16:creationId xmlns:a16="http://schemas.microsoft.com/office/drawing/2014/main" id="{DD40AE83-8B03-4745-ADEE-3B01C5D4341D}"/>
                    </a:ext>
                  </a:extLst>
                </p:cNvPr>
                <p:cNvSpPr/>
                <p:nvPr/>
              </p:nvSpPr>
              <p:spPr>
                <a:xfrm>
                  <a:off x="115626" y="4318623"/>
                  <a:ext cx="36262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tr-TR" i="1">
                                <a:latin typeface="Cambria Math" charset="0"/>
                              </a:rPr>
                              <m:t>𝑚𝑖𝑛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Dikdörtgen 71">
                  <a:extLst>
                    <a:ext uri="{FF2B5EF4-FFF2-40B4-BE49-F238E27FC236}">
                      <a16:creationId xmlns:a16="http://schemas.microsoft.com/office/drawing/2014/main" id="{DD40AE83-8B03-4745-ADEE-3B01C5D434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26" y="4318623"/>
                  <a:ext cx="36262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Dikdörtgen 72">
                  <a:extLst>
                    <a:ext uri="{FF2B5EF4-FFF2-40B4-BE49-F238E27FC236}">
                      <a16:creationId xmlns:a16="http://schemas.microsoft.com/office/drawing/2014/main" id="{430D6603-8C84-D442-A00B-89FC41D00349}"/>
                    </a:ext>
                  </a:extLst>
                </p:cNvPr>
                <p:cNvSpPr/>
                <p:nvPr/>
              </p:nvSpPr>
              <p:spPr>
                <a:xfrm>
                  <a:off x="4019433" y="4530806"/>
                  <a:ext cx="55256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tr-TR" i="1">
                                <a:latin typeface="Cambria Math" charset="0"/>
                              </a:rPr>
                              <m:t>𝑚</m:t>
                            </m:r>
                            <m:r>
                              <a:rPr lang="tr-TR" i="1">
                                <a:latin typeface="Cambria Math" charset="0"/>
                              </a:rPr>
                              <m:t>𝑎𝑥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3" name="Dikdörtgen 72">
                  <a:extLst>
                    <a:ext uri="{FF2B5EF4-FFF2-40B4-BE49-F238E27FC236}">
                      <a16:creationId xmlns:a16="http://schemas.microsoft.com/office/drawing/2014/main" id="{430D6603-8C84-D442-A00B-89FC41D003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433" y="4530806"/>
                  <a:ext cx="55256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up 6">
              <a:extLst>
                <a:ext uri="{FF2B5EF4-FFF2-40B4-BE49-F238E27FC236}">
                  <a16:creationId xmlns:a16="http://schemas.microsoft.com/office/drawing/2014/main" id="{DBFDCF84-38B5-4245-A7AB-E6F25BC267E5}"/>
                </a:ext>
              </a:extLst>
            </p:cNvPr>
            <p:cNvGrpSpPr/>
            <p:nvPr/>
          </p:nvGrpSpPr>
          <p:grpSpPr>
            <a:xfrm>
              <a:off x="-80100" y="4081159"/>
              <a:ext cx="4689559" cy="3997332"/>
              <a:chOff x="-1" y="3931680"/>
              <a:chExt cx="4689559" cy="3997332"/>
            </a:xfrm>
          </p:grpSpPr>
          <p:grpSp>
            <p:nvGrpSpPr>
              <p:cNvPr id="57" name="Grup 56">
                <a:extLst>
                  <a:ext uri="{FF2B5EF4-FFF2-40B4-BE49-F238E27FC236}">
                    <a16:creationId xmlns:a16="http://schemas.microsoft.com/office/drawing/2014/main" id="{77144AEB-42A2-034D-95D7-1AC058F23289}"/>
                  </a:ext>
                </a:extLst>
              </p:cNvPr>
              <p:cNvGrpSpPr/>
              <p:nvPr/>
            </p:nvGrpSpPr>
            <p:grpSpPr>
              <a:xfrm>
                <a:off x="-1" y="3931680"/>
                <a:ext cx="4689559" cy="3997332"/>
                <a:chOff x="1128887" y="1044337"/>
                <a:chExt cx="6886221" cy="5923054"/>
              </a:xfrm>
            </p:grpSpPr>
            <p:grpSp>
              <p:nvGrpSpPr>
                <p:cNvPr id="61" name="Grup 60">
                  <a:extLst>
                    <a:ext uri="{FF2B5EF4-FFF2-40B4-BE49-F238E27FC236}">
                      <a16:creationId xmlns:a16="http://schemas.microsoft.com/office/drawing/2014/main" id="{50ABB280-46DC-4C47-A556-919CC9BF6DDC}"/>
                    </a:ext>
                  </a:extLst>
                </p:cNvPr>
                <p:cNvGrpSpPr/>
                <p:nvPr/>
              </p:nvGrpSpPr>
              <p:grpSpPr>
                <a:xfrm>
                  <a:off x="1128887" y="1044337"/>
                  <a:ext cx="6886221" cy="5923054"/>
                  <a:chOff x="1128887" y="1044337"/>
                  <a:chExt cx="6886221" cy="5923054"/>
                </a:xfrm>
              </p:grpSpPr>
              <p:sp>
                <p:nvSpPr>
                  <p:cNvPr id="63" name="Yay 62">
                    <a:extLst>
                      <a:ext uri="{FF2B5EF4-FFF2-40B4-BE49-F238E27FC236}">
                        <a16:creationId xmlns:a16="http://schemas.microsoft.com/office/drawing/2014/main" id="{229F657D-FF94-524F-B781-F4E33CBC9160}"/>
                      </a:ext>
                    </a:extLst>
                  </p:cNvPr>
                  <p:cNvSpPr/>
                  <p:nvPr/>
                </p:nvSpPr>
                <p:spPr>
                  <a:xfrm>
                    <a:off x="1128887" y="1044337"/>
                    <a:ext cx="6886221" cy="5923054"/>
                  </a:xfrm>
                  <a:prstGeom prst="arc">
                    <a:avLst>
                      <a:gd name="adj1" fmla="val 13142086"/>
                      <a:gd name="adj2" fmla="val 19746072"/>
                    </a:avLst>
                  </a:prstGeom>
                  <a:gradFill flip="none" rotWithShape="1">
                    <a:gsLst>
                      <a:gs pos="39000">
                        <a:srgbClr val="92D050"/>
                      </a:gs>
                      <a:gs pos="100000">
                        <a:schemeClr val="accent6">
                          <a:lumMod val="0"/>
                          <a:lumOff val="100000"/>
                        </a:schemeClr>
                      </a:gs>
                      <a:gs pos="94000">
                        <a:srgbClr val="FF0000"/>
                      </a:gs>
                    </a:gsLst>
                    <a:lin ang="5400000" scaled="1"/>
                    <a:tileRect/>
                  </a:gradFill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Yay 63">
                    <a:extLst>
                      <a:ext uri="{FF2B5EF4-FFF2-40B4-BE49-F238E27FC236}">
                        <a16:creationId xmlns:a16="http://schemas.microsoft.com/office/drawing/2014/main" id="{3CBBBC80-3B51-704D-921F-68C8DE1DF0B4}"/>
                      </a:ext>
                    </a:extLst>
                  </p:cNvPr>
                  <p:cNvSpPr/>
                  <p:nvPr/>
                </p:nvSpPr>
                <p:spPr>
                  <a:xfrm>
                    <a:off x="2634082" y="2174659"/>
                    <a:ext cx="3891170" cy="3653814"/>
                  </a:xfrm>
                  <a:prstGeom prst="arc">
                    <a:avLst>
                      <a:gd name="adj1" fmla="val 13138930"/>
                      <a:gd name="adj2" fmla="val 19775306"/>
                    </a:avLst>
                  </a:prstGeom>
                  <a:noFill/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5" name="Yay 64">
                    <a:extLst>
                      <a:ext uri="{FF2B5EF4-FFF2-40B4-BE49-F238E27FC236}">
                        <a16:creationId xmlns:a16="http://schemas.microsoft.com/office/drawing/2014/main" id="{A277F9C1-AD4C-BD41-A4C1-F9DABC8BA028}"/>
                      </a:ext>
                    </a:extLst>
                  </p:cNvPr>
                  <p:cNvSpPr/>
                  <p:nvPr/>
                </p:nvSpPr>
                <p:spPr>
                  <a:xfrm>
                    <a:off x="3464516" y="2942984"/>
                    <a:ext cx="2248871" cy="2138476"/>
                  </a:xfrm>
                  <a:prstGeom prst="arc">
                    <a:avLst>
                      <a:gd name="adj1" fmla="val 13093033"/>
                      <a:gd name="adj2" fmla="val 19733606"/>
                    </a:avLst>
                  </a:prstGeom>
                  <a:noFill/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" name="Düz Bağlayıcı 65">
                    <a:extLst>
                      <a:ext uri="{FF2B5EF4-FFF2-40B4-BE49-F238E27FC236}">
                        <a16:creationId xmlns:a16="http://schemas.microsoft.com/office/drawing/2014/main" id="{35A18B13-7A35-8445-A38F-E0006E7F47FE}"/>
                      </a:ext>
                    </a:extLst>
                  </p:cNvPr>
                  <p:cNvCxnSpPr>
                    <a:cxnSpLocks/>
                    <a:endCxn id="63" idx="2"/>
                  </p:cNvCxnSpPr>
                  <p:nvPr/>
                </p:nvCxnSpPr>
                <p:spPr>
                  <a:xfrm flipV="1">
                    <a:off x="4571997" y="2314437"/>
                    <a:ext cx="2826303" cy="169143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Düz Bağlayıcı 66">
                    <a:extLst>
                      <a:ext uri="{FF2B5EF4-FFF2-40B4-BE49-F238E27FC236}">
                        <a16:creationId xmlns:a16="http://schemas.microsoft.com/office/drawing/2014/main" id="{2E23FC1C-D971-B44A-A209-1E19204968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077925" y="1975061"/>
                    <a:ext cx="2494075" cy="2030804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Düz Bağlayıcı 67">
                    <a:extLst>
                      <a:ext uri="{FF2B5EF4-FFF2-40B4-BE49-F238E27FC236}">
                        <a16:creationId xmlns:a16="http://schemas.microsoft.com/office/drawing/2014/main" id="{C7A0D5CE-D0D9-D747-848E-0F000C94BE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089811" y="1343533"/>
                    <a:ext cx="1482188" cy="2662333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Düz Bağlayıcı 68">
                    <a:extLst>
                      <a:ext uri="{FF2B5EF4-FFF2-40B4-BE49-F238E27FC236}">
                        <a16:creationId xmlns:a16="http://schemas.microsoft.com/office/drawing/2014/main" id="{D68AE3AD-C2E0-AB4C-833F-DCBBBD0420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296180" y="1056229"/>
                    <a:ext cx="275819" cy="29496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Düz Bağlayıcı 69">
                    <a:extLst>
                      <a:ext uri="{FF2B5EF4-FFF2-40B4-BE49-F238E27FC236}">
                        <a16:creationId xmlns:a16="http://schemas.microsoft.com/office/drawing/2014/main" id="{BCF3D2AF-F320-9A40-A596-745EA64537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88952" y="1143648"/>
                    <a:ext cx="932086" cy="2862219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Veya 70">
                    <a:extLst>
                      <a:ext uri="{FF2B5EF4-FFF2-40B4-BE49-F238E27FC236}">
                        <a16:creationId xmlns:a16="http://schemas.microsoft.com/office/drawing/2014/main" id="{C94834E6-98AB-5344-9DBB-F815E99A8BBD}"/>
                      </a:ext>
                    </a:extLst>
                  </p:cNvPr>
                  <p:cNvSpPr/>
                  <p:nvPr/>
                </p:nvSpPr>
                <p:spPr>
                  <a:xfrm>
                    <a:off x="4330473" y="3768096"/>
                    <a:ext cx="483052" cy="475537"/>
                  </a:xfrm>
                  <a:prstGeom prst="flowChartOr">
                    <a:avLst/>
                  </a:prstGeom>
                  <a:ln w="22225">
                    <a:solidFill>
                      <a:schemeClr val="accent1">
                        <a:shade val="50000"/>
                        <a:alpha val="86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92D050"/>
                      </a:solidFill>
                    </a:endParaRPr>
                  </a:p>
                </p:txBody>
              </p:sp>
            </p:grpSp>
            <p:cxnSp>
              <p:nvCxnSpPr>
                <p:cNvPr id="62" name="Düz Bağlayıcı 61">
                  <a:extLst>
                    <a:ext uri="{FF2B5EF4-FFF2-40B4-BE49-F238E27FC236}">
                      <a16:creationId xmlns:a16="http://schemas.microsoft.com/office/drawing/2014/main" id="{00DA2B40-9EE6-D941-A959-35769F56DB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9667" y="1622547"/>
                  <a:ext cx="2028168" cy="238967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Yay 73">
                <a:extLst>
                  <a:ext uri="{FF2B5EF4-FFF2-40B4-BE49-F238E27FC236}">
                    <a16:creationId xmlns:a16="http://schemas.microsoft.com/office/drawing/2014/main" id="{4E5F2B51-8CC4-0D40-AF28-D2D472DB288A}"/>
                  </a:ext>
                </a:extLst>
              </p:cNvPr>
              <p:cNvSpPr/>
              <p:nvPr/>
            </p:nvSpPr>
            <p:spPr>
              <a:xfrm>
                <a:off x="1850099" y="5506508"/>
                <a:ext cx="948081" cy="981723"/>
              </a:xfrm>
              <a:prstGeom prst="arc">
                <a:avLst>
                  <a:gd name="adj1" fmla="val 13530435"/>
                  <a:gd name="adj2" fmla="val 19498283"/>
                </a:avLst>
              </a:prstGeom>
              <a:solidFill>
                <a:schemeClr val="bg1"/>
              </a:solidFill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Veya 74">
                <a:extLst>
                  <a:ext uri="{FF2B5EF4-FFF2-40B4-BE49-F238E27FC236}">
                    <a16:creationId xmlns:a16="http://schemas.microsoft.com/office/drawing/2014/main" id="{306717AE-990E-7E44-90FF-ED21C1BEDB74}"/>
                  </a:ext>
                </a:extLst>
              </p:cNvPr>
              <p:cNvSpPr/>
              <p:nvPr/>
            </p:nvSpPr>
            <p:spPr>
              <a:xfrm>
                <a:off x="2181072" y="5762720"/>
                <a:ext cx="328961" cy="320929"/>
              </a:xfrm>
              <a:prstGeom prst="flowChartOr">
                <a:avLst/>
              </a:prstGeom>
              <a:ln w="22225">
                <a:solidFill>
                  <a:schemeClr val="accent1">
                    <a:shade val="50000"/>
                    <a:alpha val="8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76" name="Metin kutusu 75">
              <a:extLst>
                <a:ext uri="{FF2B5EF4-FFF2-40B4-BE49-F238E27FC236}">
                  <a16:creationId xmlns:a16="http://schemas.microsoft.com/office/drawing/2014/main" id="{3606DEE4-92D3-2A4F-B148-9C25FF5EDE68}"/>
                </a:ext>
              </a:extLst>
            </p:cNvPr>
            <p:cNvSpPr txBox="1"/>
            <p:nvPr/>
          </p:nvSpPr>
          <p:spPr>
            <a:xfrm>
              <a:off x="2802546" y="5625927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0.5m</a:t>
              </a:r>
            </a:p>
          </p:txBody>
        </p:sp>
        <p:sp>
          <p:nvSpPr>
            <p:cNvPr id="77" name="Metin kutusu 76">
              <a:extLst>
                <a:ext uri="{FF2B5EF4-FFF2-40B4-BE49-F238E27FC236}">
                  <a16:creationId xmlns:a16="http://schemas.microsoft.com/office/drawing/2014/main" id="{CC6EC50A-85A2-8B49-916F-0606D70C8D28}"/>
                </a:ext>
              </a:extLst>
            </p:cNvPr>
            <p:cNvSpPr txBox="1"/>
            <p:nvPr/>
          </p:nvSpPr>
          <p:spPr>
            <a:xfrm>
              <a:off x="2456200" y="5791841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0.3m</a:t>
              </a:r>
            </a:p>
          </p:txBody>
        </p:sp>
        <p:sp>
          <p:nvSpPr>
            <p:cNvPr id="78" name="Metin kutusu 77">
              <a:extLst>
                <a:ext uri="{FF2B5EF4-FFF2-40B4-BE49-F238E27FC236}">
                  <a16:creationId xmlns:a16="http://schemas.microsoft.com/office/drawing/2014/main" id="{CCA297E2-C3F6-434C-AADD-61517F50D0E8}"/>
                </a:ext>
              </a:extLst>
            </p:cNvPr>
            <p:cNvSpPr txBox="1"/>
            <p:nvPr/>
          </p:nvSpPr>
          <p:spPr>
            <a:xfrm>
              <a:off x="4062214" y="4898094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2.0m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9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9DA5D433-8F89-5D47-9010-1DFFBE9E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8425" y="1035162"/>
            <a:ext cx="8421688" cy="50015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TODO</a:t>
            </a:r>
            <a:r>
              <a:rPr lang="en-US" dirty="0"/>
              <a:t>: Uzair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Feature </a:t>
            </a:r>
            <a:r>
              <a:rPr lang="de-DE" sz="2800" dirty="0" err="1"/>
              <a:t>based</a:t>
            </a:r>
            <a:r>
              <a:rPr lang="de-DE" sz="2800" dirty="0"/>
              <a:t> </a:t>
            </a:r>
            <a:r>
              <a:rPr lang="de-DE" sz="2800" dirty="0" err="1"/>
              <a:t>state</a:t>
            </a:r>
            <a:r>
              <a:rPr lang="de-DE" sz="2800" dirty="0"/>
              <a:t> </a:t>
            </a:r>
            <a:r>
              <a:rPr lang="de-DE" sz="2800" dirty="0" err="1"/>
              <a:t>space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419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Autoencoder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7</a:t>
            </a:fld>
            <a:endParaRPr lang="de-DE" noProof="0" dirty="0"/>
          </a:p>
        </p:txBody>
      </p:sp>
      <p:grpSp>
        <p:nvGrpSpPr>
          <p:cNvPr id="5" name="Group 31">
            <a:extLst>
              <a:ext uri="{FF2B5EF4-FFF2-40B4-BE49-F238E27FC236}">
                <a16:creationId xmlns:a16="http://schemas.microsoft.com/office/drawing/2014/main" id="{9DFA498B-BA38-DE4C-8907-2CC5E5552399}"/>
              </a:ext>
            </a:extLst>
          </p:cNvPr>
          <p:cNvGrpSpPr/>
          <p:nvPr/>
        </p:nvGrpSpPr>
        <p:grpSpPr>
          <a:xfrm>
            <a:off x="1643094" y="1478521"/>
            <a:ext cx="5355123" cy="3900957"/>
            <a:chOff x="2988618" y="1700536"/>
            <a:chExt cx="6209076" cy="4601515"/>
          </a:xfrm>
        </p:grpSpPr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869C1B04-6271-E443-A466-09472ADFD819}"/>
                </a:ext>
              </a:extLst>
            </p:cNvPr>
            <p:cNvGrpSpPr/>
            <p:nvPr/>
          </p:nvGrpSpPr>
          <p:grpSpPr>
            <a:xfrm>
              <a:off x="2988618" y="1700536"/>
              <a:ext cx="6209076" cy="4601515"/>
              <a:chOff x="2988618" y="1700536"/>
              <a:chExt cx="6209076" cy="4601515"/>
            </a:xfrm>
          </p:grpSpPr>
          <p:grpSp>
            <p:nvGrpSpPr>
              <p:cNvPr id="8" name="Group 10">
                <a:extLst>
                  <a:ext uri="{FF2B5EF4-FFF2-40B4-BE49-F238E27FC236}">
                    <a16:creationId xmlns:a16="http://schemas.microsoft.com/office/drawing/2014/main" id="{AF75C92C-F593-CA41-B2D5-3041135A4535}"/>
                  </a:ext>
                </a:extLst>
              </p:cNvPr>
              <p:cNvGrpSpPr/>
              <p:nvPr/>
            </p:nvGrpSpPr>
            <p:grpSpPr>
              <a:xfrm>
                <a:off x="2988618" y="1700536"/>
                <a:ext cx="6209076" cy="4601515"/>
                <a:chOff x="3007060" y="1849104"/>
                <a:chExt cx="6209076" cy="4601515"/>
              </a:xfrm>
            </p:grpSpPr>
            <p:grpSp>
              <p:nvGrpSpPr>
                <p:cNvPr id="10" name="Group 12">
                  <a:extLst>
                    <a:ext uri="{FF2B5EF4-FFF2-40B4-BE49-F238E27FC236}">
                      <a16:creationId xmlns:a16="http://schemas.microsoft.com/office/drawing/2014/main" id="{146F8CC7-EB62-5D4C-89ED-7F695283D0E4}"/>
                    </a:ext>
                  </a:extLst>
                </p:cNvPr>
                <p:cNvGrpSpPr/>
                <p:nvPr/>
              </p:nvGrpSpPr>
              <p:grpSpPr>
                <a:xfrm>
                  <a:off x="3317543" y="2308971"/>
                  <a:ext cx="5556914" cy="3384645"/>
                  <a:chOff x="3589361" y="2251880"/>
                  <a:chExt cx="5556914" cy="338464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Rectangle 19">
                        <a:extLst>
                          <a:ext uri="{FF2B5EF4-FFF2-40B4-BE49-F238E27FC236}">
                            <a16:creationId xmlns:a16="http://schemas.microsoft.com/office/drawing/2014/main" id="{F2761CC7-0267-7E49-87F4-16E41DA113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89361" y="2251881"/>
                        <a:ext cx="395785" cy="3384644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GB" sz="2400" dirty="0"/>
                      </a:p>
                    </p:txBody>
                  </p:sp>
                </mc:Choice>
                <mc:Fallback xmlns=""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2A460D30-7E86-4A24-B125-8C1A2950DF9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89361" y="2251881"/>
                        <a:ext cx="395785" cy="33846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20">
                        <a:extLst>
                          <a:ext uri="{FF2B5EF4-FFF2-40B4-BE49-F238E27FC236}">
                            <a16:creationId xmlns:a16="http://schemas.microsoft.com/office/drawing/2014/main" id="{A97169EF-7D46-B947-9D95-87EBEFE816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50490" y="2251881"/>
                        <a:ext cx="395785" cy="3384644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GB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" name="Rectangle 4">
                        <a:extLst>
                          <a:ext uri="{FF2B5EF4-FFF2-40B4-BE49-F238E27FC236}">
                            <a16:creationId xmlns:a16="http://schemas.microsoft.com/office/drawing/2014/main" id="{56A5B781-6D54-41BA-B968-369E87C256A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50490" y="2251881"/>
                        <a:ext cx="395785" cy="33846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7246"/>
                        </a:stretch>
                      </a:blipFill>
                      <a:ln w="254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Rectangle 21">
                        <a:extLst>
                          <a:ext uri="{FF2B5EF4-FFF2-40B4-BE49-F238E27FC236}">
                            <a16:creationId xmlns:a16="http://schemas.microsoft.com/office/drawing/2014/main" id="{9EBBAE8D-A5FA-E447-812D-D019EFC531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69925" y="3241343"/>
                        <a:ext cx="395785" cy="1405719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GB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7121E304-8221-4B22-9BCE-F904F289926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69925" y="3241343"/>
                        <a:ext cx="395785" cy="140571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254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0" name="Straight Connector 22">
                    <a:extLst>
                      <a:ext uri="{FF2B5EF4-FFF2-40B4-BE49-F238E27FC236}">
                        <a16:creationId xmlns:a16="http://schemas.microsoft.com/office/drawing/2014/main" id="{BE138C72-DA0B-CD47-B810-5BC7DD18E1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96519" y="3241343"/>
                    <a:ext cx="2173406" cy="239518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3">
                    <a:extLst>
                      <a:ext uri="{FF2B5EF4-FFF2-40B4-BE49-F238E27FC236}">
                        <a16:creationId xmlns:a16="http://schemas.microsoft.com/office/drawing/2014/main" id="{85134D69-5B69-DB41-9428-A8745E29A9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985146" y="2251880"/>
                    <a:ext cx="2184779" cy="239518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4">
                    <a:extLst>
                      <a:ext uri="{FF2B5EF4-FFF2-40B4-BE49-F238E27FC236}">
                        <a16:creationId xmlns:a16="http://schemas.microsoft.com/office/drawing/2014/main" id="{70BF74A2-746E-0D4A-8EC7-FF1B60CF28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985146" y="2251880"/>
                    <a:ext cx="2184779" cy="98946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5">
                    <a:extLst>
                      <a:ext uri="{FF2B5EF4-FFF2-40B4-BE49-F238E27FC236}">
                        <a16:creationId xmlns:a16="http://schemas.microsoft.com/office/drawing/2014/main" id="{3962A180-1194-8440-A4CB-7A9FB8A418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85146" y="4647063"/>
                    <a:ext cx="2184779" cy="98946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6">
                    <a:extLst>
                      <a:ext uri="{FF2B5EF4-FFF2-40B4-BE49-F238E27FC236}">
                        <a16:creationId xmlns:a16="http://schemas.microsoft.com/office/drawing/2014/main" id="{7277C2E9-7AF2-2C42-B8CE-6C37F51943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82770" y="3241343"/>
                    <a:ext cx="2173406" cy="239518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7">
                    <a:extLst>
                      <a:ext uri="{FF2B5EF4-FFF2-40B4-BE49-F238E27FC236}">
                        <a16:creationId xmlns:a16="http://schemas.microsoft.com/office/drawing/2014/main" id="{88FF5394-CF21-1D4A-B808-DF5AA62036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571397" y="2251880"/>
                    <a:ext cx="2184779" cy="239518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8">
                    <a:extLst>
                      <a:ext uri="{FF2B5EF4-FFF2-40B4-BE49-F238E27FC236}">
                        <a16:creationId xmlns:a16="http://schemas.microsoft.com/office/drawing/2014/main" id="{0AA94838-71F2-1F43-B0AB-18D8B41995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571397" y="2251880"/>
                    <a:ext cx="2184779" cy="98946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9">
                    <a:extLst>
                      <a:ext uri="{FF2B5EF4-FFF2-40B4-BE49-F238E27FC236}">
                        <a16:creationId xmlns:a16="http://schemas.microsoft.com/office/drawing/2014/main" id="{37FF28B3-AAC6-2B42-94B3-9934A878C6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71397" y="4647063"/>
                    <a:ext cx="2184779" cy="98946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Left Brace 13">
                  <a:extLst>
                    <a:ext uri="{FF2B5EF4-FFF2-40B4-BE49-F238E27FC236}">
                      <a16:creationId xmlns:a16="http://schemas.microsoft.com/office/drawing/2014/main" id="{86F86370-F887-DE49-BEF6-68A7A9BACF3B}"/>
                    </a:ext>
                  </a:extLst>
                </p:cNvPr>
                <p:cNvSpPr/>
                <p:nvPr/>
              </p:nvSpPr>
              <p:spPr>
                <a:xfrm rot="16200000">
                  <a:off x="4253948" y="4397112"/>
                  <a:ext cx="344954" cy="2838730"/>
                </a:xfrm>
                <a:prstGeom prst="leftBrac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" name="TextBox 14">
                  <a:extLst>
                    <a:ext uri="{FF2B5EF4-FFF2-40B4-BE49-F238E27FC236}">
                      <a16:creationId xmlns:a16="http://schemas.microsoft.com/office/drawing/2014/main" id="{5CE4F827-0AEF-954F-8186-3A61083CC4F7}"/>
                    </a:ext>
                  </a:extLst>
                </p:cNvPr>
                <p:cNvSpPr txBox="1"/>
                <p:nvPr/>
              </p:nvSpPr>
              <p:spPr>
                <a:xfrm>
                  <a:off x="3821611" y="5988954"/>
                  <a:ext cx="12096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rgbClr val="FF0000"/>
                      </a:solidFill>
                    </a:rPr>
                    <a:t>Encoder</a:t>
                  </a:r>
                </a:p>
              </p:txBody>
            </p:sp>
            <p:sp>
              <p:nvSpPr>
                <p:cNvPr id="13" name="Left Brace 15">
                  <a:extLst>
                    <a:ext uri="{FF2B5EF4-FFF2-40B4-BE49-F238E27FC236}">
                      <a16:creationId xmlns:a16="http://schemas.microsoft.com/office/drawing/2014/main" id="{3FA7D1CF-8512-E64C-9191-13158716A1EF}"/>
                    </a:ext>
                  </a:extLst>
                </p:cNvPr>
                <p:cNvSpPr/>
                <p:nvPr/>
              </p:nvSpPr>
              <p:spPr>
                <a:xfrm rot="16200000">
                  <a:off x="7557840" y="4397111"/>
                  <a:ext cx="344954" cy="2838730"/>
                </a:xfrm>
                <a:prstGeom prst="leftBrac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" name="TextBox 16">
                  <a:extLst>
                    <a:ext uri="{FF2B5EF4-FFF2-40B4-BE49-F238E27FC236}">
                      <a16:creationId xmlns:a16="http://schemas.microsoft.com/office/drawing/2014/main" id="{954753B1-31F2-684A-94A6-1410E7F1BBF6}"/>
                    </a:ext>
                  </a:extLst>
                </p:cNvPr>
                <p:cNvSpPr txBox="1"/>
                <p:nvPr/>
              </p:nvSpPr>
              <p:spPr>
                <a:xfrm>
                  <a:off x="7110275" y="5988953"/>
                  <a:ext cx="12400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400" dirty="0">
                      <a:solidFill>
                        <a:srgbClr val="FF0000"/>
                      </a:solidFill>
                    </a:rPr>
                    <a:t>Decoder</a:t>
                  </a:r>
                </a:p>
              </p:txBody>
            </p:sp>
            <p:sp>
              <p:nvSpPr>
                <p:cNvPr id="15" name="TextBox 17">
                  <a:extLst>
                    <a:ext uri="{FF2B5EF4-FFF2-40B4-BE49-F238E27FC236}">
                      <a16:creationId xmlns:a16="http://schemas.microsoft.com/office/drawing/2014/main" id="{AEB8D8A7-6CB7-5E44-BBC8-BEB13BFC0CE4}"/>
                    </a:ext>
                  </a:extLst>
                </p:cNvPr>
                <p:cNvSpPr txBox="1"/>
                <p:nvPr/>
              </p:nvSpPr>
              <p:spPr>
                <a:xfrm>
                  <a:off x="3093684" y="1849104"/>
                  <a:ext cx="84350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400" dirty="0"/>
                    <a:t>Input</a:t>
                  </a:r>
                </a:p>
              </p:txBody>
            </p:sp>
            <p:sp>
              <p:nvSpPr>
                <p:cNvPr id="16" name="TextBox 18">
                  <a:extLst>
                    <a:ext uri="{FF2B5EF4-FFF2-40B4-BE49-F238E27FC236}">
                      <a16:creationId xmlns:a16="http://schemas.microsoft.com/office/drawing/2014/main" id="{F199D975-E03B-F547-AB42-32628AAA9DE6}"/>
                    </a:ext>
                  </a:extLst>
                </p:cNvPr>
                <p:cNvSpPr txBox="1"/>
                <p:nvPr/>
              </p:nvSpPr>
              <p:spPr>
                <a:xfrm>
                  <a:off x="8136993" y="1849104"/>
                  <a:ext cx="10791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400" dirty="0"/>
                    <a:t>Output</a:t>
                  </a:r>
                </a:p>
              </p:txBody>
            </p:sp>
          </p:grpSp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1EA535BF-4C0F-1142-99B0-9260E9030B40}"/>
                  </a:ext>
                </a:extLst>
              </p:cNvPr>
              <p:cNvSpPr txBox="1"/>
              <p:nvPr/>
            </p:nvSpPr>
            <p:spPr>
              <a:xfrm>
                <a:off x="5680020" y="2688200"/>
                <a:ext cx="8258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dirty="0"/>
                  <a:t>Code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30">
                  <a:extLst>
                    <a:ext uri="{FF2B5EF4-FFF2-40B4-BE49-F238E27FC236}">
                      <a16:creationId xmlns:a16="http://schemas.microsoft.com/office/drawing/2014/main" id="{4EC6996F-5067-184E-9D3B-2EF2369ED666}"/>
                    </a:ext>
                  </a:extLst>
                </p:cNvPr>
                <p:cNvSpPr txBox="1"/>
                <p:nvPr/>
              </p:nvSpPr>
              <p:spPr>
                <a:xfrm>
                  <a:off x="5095051" y="1702915"/>
                  <a:ext cx="199580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A77F001-6D49-4127-A745-042457142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5051" y="1702915"/>
                  <a:ext cx="199580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54" t="-16393" r="-17378"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195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Autoencoder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8</a:t>
            </a:fld>
            <a:endParaRPr lang="de-DE" noProof="0" dirty="0"/>
          </a:p>
        </p:txBody>
      </p:sp>
      <p:pic>
        <p:nvPicPr>
          <p:cNvPr id="29" name="Resim 28">
            <a:extLst>
              <a:ext uri="{FF2B5EF4-FFF2-40B4-BE49-F238E27FC236}">
                <a16:creationId xmlns:a16="http://schemas.microsoft.com/office/drawing/2014/main" id="{29AA20B4-6DE3-314E-AB3C-DC66BA0A74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2" t="18733" r="19879" b="17381"/>
          <a:stretch/>
        </p:blipFill>
        <p:spPr>
          <a:xfrm>
            <a:off x="1812131" y="1900237"/>
            <a:ext cx="5514976" cy="330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8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Autoencoder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9</a:t>
            </a:fld>
            <a:endParaRPr lang="de-DE" noProof="0" dirty="0"/>
          </a:p>
        </p:txBody>
      </p:sp>
      <p:grpSp>
        <p:nvGrpSpPr>
          <p:cNvPr id="28" name="Group 32">
            <a:extLst>
              <a:ext uri="{FF2B5EF4-FFF2-40B4-BE49-F238E27FC236}">
                <a16:creationId xmlns:a16="http://schemas.microsoft.com/office/drawing/2014/main" id="{2F62A815-722A-6F40-ABFF-7740A8DA58AB}"/>
              </a:ext>
            </a:extLst>
          </p:cNvPr>
          <p:cNvGrpSpPr/>
          <p:nvPr/>
        </p:nvGrpSpPr>
        <p:grpSpPr>
          <a:xfrm>
            <a:off x="1452501" y="1220994"/>
            <a:ext cx="6624248" cy="3844512"/>
            <a:chOff x="2970621" y="2079038"/>
            <a:chExt cx="6624248" cy="3844512"/>
          </a:xfrm>
        </p:grpSpPr>
        <p:sp>
          <p:nvSpPr>
            <p:cNvPr id="29" name="TextBox 33">
              <a:extLst>
                <a:ext uri="{FF2B5EF4-FFF2-40B4-BE49-F238E27FC236}">
                  <a16:creationId xmlns:a16="http://schemas.microsoft.com/office/drawing/2014/main" id="{A1DBCB72-4FFC-8C4C-B69C-7D14D452637A}"/>
                </a:ext>
              </a:extLst>
            </p:cNvPr>
            <p:cNvSpPr txBox="1"/>
            <p:nvPr/>
          </p:nvSpPr>
          <p:spPr>
            <a:xfrm>
              <a:off x="6052112" y="2931765"/>
              <a:ext cx="82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/>
                <a:t>Code</a:t>
              </a:r>
            </a:p>
          </p:txBody>
        </p:sp>
        <p:grpSp>
          <p:nvGrpSpPr>
            <p:cNvPr id="30" name="Group 34">
              <a:extLst>
                <a:ext uri="{FF2B5EF4-FFF2-40B4-BE49-F238E27FC236}">
                  <a16:creationId xmlns:a16="http://schemas.microsoft.com/office/drawing/2014/main" id="{9915D3A6-FF1D-AD42-8141-58D5A755E232}"/>
                </a:ext>
              </a:extLst>
            </p:cNvPr>
            <p:cNvGrpSpPr/>
            <p:nvPr/>
          </p:nvGrpSpPr>
          <p:grpSpPr>
            <a:xfrm>
              <a:off x="2970621" y="2079038"/>
              <a:ext cx="6624248" cy="3844512"/>
              <a:chOff x="2970621" y="2079038"/>
              <a:chExt cx="6624248" cy="3844512"/>
            </a:xfrm>
          </p:grpSpPr>
          <p:grpSp>
            <p:nvGrpSpPr>
              <p:cNvPr id="31" name="Group 35">
                <a:extLst>
                  <a:ext uri="{FF2B5EF4-FFF2-40B4-BE49-F238E27FC236}">
                    <a16:creationId xmlns:a16="http://schemas.microsoft.com/office/drawing/2014/main" id="{3479CA63-F29B-E946-A162-B21188DBCA7D}"/>
                  </a:ext>
                </a:extLst>
              </p:cNvPr>
              <p:cNvGrpSpPr/>
              <p:nvPr/>
            </p:nvGrpSpPr>
            <p:grpSpPr>
              <a:xfrm>
                <a:off x="2970621" y="2079038"/>
                <a:ext cx="6624248" cy="3844512"/>
                <a:chOff x="2970621" y="1930469"/>
                <a:chExt cx="6624248" cy="384451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7">
                      <a:extLst>
                        <a:ext uri="{FF2B5EF4-FFF2-40B4-BE49-F238E27FC236}">
                          <a16:creationId xmlns:a16="http://schemas.microsoft.com/office/drawing/2014/main" id="{C6F3E78D-AEA1-2145-B3E4-F28A25AAA2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98542" y="3881545"/>
                      <a:ext cx="1097095" cy="40222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GB" sz="2400" dirty="0"/>
                    </a:p>
                  </p:txBody>
                </p:sp>
              </mc:Choice>
              <mc:Fallback xmlns="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8FD6DDBD-80FB-4A49-8936-55368FDE552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98542" y="3881545"/>
                      <a:ext cx="1097095" cy="402226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667" b="-2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4" name="Group 38">
                  <a:extLst>
                    <a:ext uri="{FF2B5EF4-FFF2-40B4-BE49-F238E27FC236}">
                      <a16:creationId xmlns:a16="http://schemas.microsoft.com/office/drawing/2014/main" id="{7C81A85F-DD8B-1747-A573-47FEC2C0A4A2}"/>
                    </a:ext>
                  </a:extLst>
                </p:cNvPr>
                <p:cNvGrpSpPr/>
                <p:nvPr/>
              </p:nvGrpSpPr>
              <p:grpSpPr>
                <a:xfrm>
                  <a:off x="2970621" y="1930469"/>
                  <a:ext cx="6624248" cy="3844512"/>
                  <a:chOff x="2511624" y="1700536"/>
                  <a:chExt cx="6624248" cy="384451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9">
                        <a:extLst>
                          <a:ext uri="{FF2B5EF4-FFF2-40B4-BE49-F238E27FC236}">
                            <a16:creationId xmlns:a16="http://schemas.microsoft.com/office/drawing/2014/main" id="{7F68EDC4-AF8E-3648-8881-BA85F58A21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84197" y="3668060"/>
                        <a:ext cx="107273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GB" sz="2400" dirty="0"/>
                      </a:p>
                    </p:txBody>
                  </p:sp>
                </mc:Choice>
                <mc:Fallback xmlns="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E621F1B1-6C64-42FF-ADC4-766BFCA9BE7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84197" y="3668060"/>
                        <a:ext cx="1072730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6818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6" name="Group 40">
                    <a:extLst>
                      <a:ext uri="{FF2B5EF4-FFF2-40B4-BE49-F238E27FC236}">
                        <a16:creationId xmlns:a16="http://schemas.microsoft.com/office/drawing/2014/main" id="{1AAE401C-5DE9-924C-8DB6-0FE72A0CAF6D}"/>
                      </a:ext>
                    </a:extLst>
                  </p:cNvPr>
                  <p:cNvGrpSpPr/>
                  <p:nvPr/>
                </p:nvGrpSpPr>
                <p:grpSpPr>
                  <a:xfrm>
                    <a:off x="2511624" y="1700536"/>
                    <a:ext cx="6624248" cy="3844512"/>
                    <a:chOff x="2511624" y="1700536"/>
                    <a:chExt cx="6624248" cy="3844512"/>
                  </a:xfrm>
                </p:grpSpPr>
                <p:grpSp>
                  <p:nvGrpSpPr>
                    <p:cNvPr id="37" name="Group 41">
                      <a:extLst>
                        <a:ext uri="{FF2B5EF4-FFF2-40B4-BE49-F238E27FC236}">
                          <a16:creationId xmlns:a16="http://schemas.microsoft.com/office/drawing/2014/main" id="{786FD601-A34C-1948-AC54-86A775FA77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11624" y="1700536"/>
                      <a:ext cx="2804423" cy="3844512"/>
                      <a:chOff x="2511624" y="1700536"/>
                      <a:chExt cx="2804423" cy="3844512"/>
                    </a:xfrm>
                  </p:grpSpPr>
                  <p:grpSp>
                    <p:nvGrpSpPr>
                      <p:cNvPr id="47" name="Group 57">
                        <a:extLst>
                          <a:ext uri="{FF2B5EF4-FFF2-40B4-BE49-F238E27FC236}">
                            <a16:creationId xmlns:a16="http://schemas.microsoft.com/office/drawing/2014/main" id="{0B2E7975-D55C-4848-A7F3-093F142DDB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35483" y="2160403"/>
                        <a:ext cx="2580564" cy="3384645"/>
                        <a:chOff x="3672592" y="2160403"/>
                        <a:chExt cx="2580564" cy="3384645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49" name="Rectangle 59">
                              <a:extLst>
                                <a:ext uri="{FF2B5EF4-FFF2-40B4-BE49-F238E27FC236}">
                                  <a16:creationId xmlns:a16="http://schemas.microsoft.com/office/drawing/2014/main" id="{C38C21C1-70F6-424B-AB58-1C5D1A88586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672592" y="2160404"/>
                              <a:ext cx="395785" cy="3384644"/>
                            </a:xfrm>
                            <a:prstGeom prst="rect">
                              <a:avLst/>
                            </a:prstGeom>
                            <a:noFill/>
                            <a:ln w="254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14:m>
                                <m:oMathPara xmlns:m="http://schemas.openxmlformats.org/officeDocument/2006/math">
                                  <m:oMathParaPr>
                                    <m:jc m:val="center"/>
                                  </m:oMathParaPr>
                                  <m:oMath xmlns:m="http://schemas.openxmlformats.org/officeDocument/2006/math">
                                    <m:r>
                                      <a:rPr lang="en-GB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oMath>
                                </m:oMathPara>
                              </a14:m>
                              <a:endParaRPr lang="en-GB" sz="24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4" name="Rectangle 13">
                              <a:extLst>
                                <a:ext uri="{FF2B5EF4-FFF2-40B4-BE49-F238E27FC236}">
                                  <a16:creationId xmlns:a16="http://schemas.microsoft.com/office/drawing/2014/main" id="{DEC3A026-B9D3-4A84-9F59-F14531FA68F1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672592" y="2160404"/>
                              <a:ext cx="395785" cy="3384644"/>
                            </a:xfrm>
                            <a:prstGeom prst="rect">
                              <a:avLst/>
                            </a:prstGeom>
                            <a:blipFill>
                              <a:blip r:embed="rId5"/>
                              <a:stretch>
                                <a:fillRect/>
                              </a:stretch>
                            </a:blipFill>
                            <a:ln w="25400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en-GB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cxnSp>
                      <p:nvCxnSpPr>
                        <p:cNvPr id="50" name="Straight Connector 60">
                          <a:extLst>
                            <a:ext uri="{FF2B5EF4-FFF2-40B4-BE49-F238E27FC236}">
                              <a16:creationId xmlns:a16="http://schemas.microsoft.com/office/drawing/2014/main" id="{CF6AE259-F940-FB4E-9BD6-8F052158556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4079750" y="3149866"/>
                          <a:ext cx="2173406" cy="2395182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" name="Straight Connector 61">
                          <a:extLst>
                            <a:ext uri="{FF2B5EF4-FFF2-40B4-BE49-F238E27FC236}">
                              <a16:creationId xmlns:a16="http://schemas.microsoft.com/office/drawing/2014/main" id="{AEA4534E-5D03-204D-9132-05AA1B9ABF8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4068377" y="2160403"/>
                          <a:ext cx="2184779" cy="2395183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Straight Connector 62">
                          <a:extLst>
                            <a:ext uri="{FF2B5EF4-FFF2-40B4-BE49-F238E27FC236}">
                              <a16:creationId xmlns:a16="http://schemas.microsoft.com/office/drawing/2014/main" id="{3AD5F2A2-95E4-F645-9D2E-477FDE50698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4068377" y="2160403"/>
                          <a:ext cx="2184779" cy="989463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Straight Connector 63">
                          <a:extLst>
                            <a:ext uri="{FF2B5EF4-FFF2-40B4-BE49-F238E27FC236}">
                              <a16:creationId xmlns:a16="http://schemas.microsoft.com/office/drawing/2014/main" id="{510C2DA0-2F72-7048-B0A7-0464B77BA8F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4068377" y="4555586"/>
                          <a:ext cx="2184779" cy="989462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48" name="TextBox 58">
                        <a:extLst>
                          <a:ext uri="{FF2B5EF4-FFF2-40B4-BE49-F238E27FC236}">
                            <a16:creationId xmlns:a16="http://schemas.microsoft.com/office/drawing/2014/main" id="{EE1AA772-4FF4-A749-A0DE-25CE461E9D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11624" y="1700536"/>
                        <a:ext cx="84350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GB" sz="2400" dirty="0"/>
                          <a:t>Input</a:t>
                        </a:r>
                      </a:p>
                    </p:txBody>
                  </p:sp>
                </p:grpSp>
                <p:grpSp>
                  <p:nvGrpSpPr>
                    <p:cNvPr id="38" name="Group 42">
                      <a:extLst>
                        <a:ext uri="{FF2B5EF4-FFF2-40B4-BE49-F238E27FC236}">
                          <a16:creationId xmlns:a16="http://schemas.microsoft.com/office/drawing/2014/main" id="{D9AAE476-4315-F749-9B50-F8702F59FE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16090" y="1700536"/>
                      <a:ext cx="3319782" cy="3844512"/>
                      <a:chOff x="5877912" y="1700536"/>
                      <a:chExt cx="3319782" cy="3844512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0" name="Rectangle 50">
                            <a:extLst>
                              <a:ext uri="{FF2B5EF4-FFF2-40B4-BE49-F238E27FC236}">
                                <a16:creationId xmlns:a16="http://schemas.microsoft.com/office/drawing/2014/main" id="{5ABAB835-AAE8-534D-B7CA-D1212C24FC4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60230" y="2160404"/>
                            <a:ext cx="395785" cy="3384644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̂"/>
                                      <m:ctrlPr>
                                        <a:rPr lang="en-GB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GB" sz="24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5" name="Rectangle 14">
                            <a:extLst>
                              <a:ext uri="{FF2B5EF4-FFF2-40B4-BE49-F238E27FC236}">
                                <a16:creationId xmlns:a16="http://schemas.microsoft.com/office/drawing/2014/main" id="{D449453A-7568-40E1-B63B-A6DCB1944A1E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460230" y="2160404"/>
                            <a:ext cx="395785" cy="3384644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 r="-7246"/>
                            </a:stretch>
                          </a:blipFill>
                          <a:ln w="25400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GB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41" name="Straight Connector 51">
                        <a:extLst>
                          <a:ext uri="{FF2B5EF4-FFF2-40B4-BE49-F238E27FC236}">
                            <a16:creationId xmlns:a16="http://schemas.microsoft.com/office/drawing/2014/main" id="{19BBF7BB-A235-1146-81D0-99671D6D70D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292510" y="3149866"/>
                        <a:ext cx="2173406" cy="2395182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52">
                        <a:extLst>
                          <a:ext uri="{FF2B5EF4-FFF2-40B4-BE49-F238E27FC236}">
                            <a16:creationId xmlns:a16="http://schemas.microsoft.com/office/drawing/2014/main" id="{0571C242-942E-D64D-B068-0E8C92784A7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281137" y="2160403"/>
                        <a:ext cx="2184779" cy="2395183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53">
                        <a:extLst>
                          <a:ext uri="{FF2B5EF4-FFF2-40B4-BE49-F238E27FC236}">
                            <a16:creationId xmlns:a16="http://schemas.microsoft.com/office/drawing/2014/main" id="{27E8D751-0E6A-0B40-89CA-805118B10C9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281137" y="2160403"/>
                        <a:ext cx="2184779" cy="989463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" name="Straight Connector 54">
                        <a:extLst>
                          <a:ext uri="{FF2B5EF4-FFF2-40B4-BE49-F238E27FC236}">
                            <a16:creationId xmlns:a16="http://schemas.microsoft.com/office/drawing/2014/main" id="{C754B13B-AEC0-DD4A-8B5B-1BF2FCB8C2C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281137" y="4555586"/>
                        <a:ext cx="2184779" cy="989462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5" name="TextBox 55">
                        <a:extLst>
                          <a:ext uri="{FF2B5EF4-FFF2-40B4-BE49-F238E27FC236}">
                            <a16:creationId xmlns:a16="http://schemas.microsoft.com/office/drawing/2014/main" id="{63B17207-1428-FB42-9898-0A779CFDD4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118551" y="1700536"/>
                        <a:ext cx="1079143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GB" sz="2400" dirty="0"/>
                          <a:t>Output</a:t>
                        </a:r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6" name="Rectangle 56">
                            <a:extLst>
                              <a:ext uri="{FF2B5EF4-FFF2-40B4-BE49-F238E27FC236}">
                                <a16:creationId xmlns:a16="http://schemas.microsoft.com/office/drawing/2014/main" id="{5A155F45-70EA-8947-85F0-FCB8A2C42D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77912" y="3149865"/>
                            <a:ext cx="395785" cy="1405719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oMath>
                              </m:oMathPara>
                            </a14:m>
                            <a:endParaRPr lang="en-GB" sz="24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6" name="Rectangle 25">
                            <a:extLst>
                              <a:ext uri="{FF2B5EF4-FFF2-40B4-BE49-F238E27FC236}">
                                <a16:creationId xmlns:a16="http://schemas.microsoft.com/office/drawing/2014/main" id="{595C5D94-4570-4F28-9CDE-C38ED56097A1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877912" y="3149865"/>
                            <a:ext cx="395785" cy="1405719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  <a:ln w="25400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/>
                          <a:lstStyle/>
                          <a:p>
                            <a:r>
                              <a:rPr lang="en-GB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TextBox 43">
                          <a:extLst>
                            <a:ext uri="{FF2B5EF4-FFF2-40B4-BE49-F238E27FC236}">
                              <a16:creationId xmlns:a16="http://schemas.microsoft.com/office/drawing/2014/main" id="{5EAFB65B-73AA-D44D-994B-A7FCD818556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408098" y="3637280"/>
                          <a:ext cx="338234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1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</m:oMath>
                            </m:oMathPara>
                          </a14:m>
                          <a:endParaRPr lang="en-GB" sz="2800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3" name="TextBox 32">
                          <a:extLst>
                            <a:ext uri="{FF2B5EF4-FFF2-40B4-BE49-F238E27FC236}">
                              <a16:creationId xmlns:a16="http://schemas.microsoft.com/office/drawing/2014/main" id="{CC5A8E80-8EEF-4836-A81C-38EDB4596D7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08098" y="3637280"/>
                          <a:ext cx="338234" cy="43088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32" name="Straight Connector 36">
                <a:extLst>
                  <a:ext uri="{FF2B5EF4-FFF2-40B4-BE49-F238E27FC236}">
                    <a16:creationId xmlns:a16="http://schemas.microsoft.com/office/drawing/2014/main" id="{FB9C0373-1C73-7A47-B3CC-AAE7CDF2146B}"/>
                  </a:ext>
                </a:extLst>
              </p:cNvPr>
              <p:cNvCxnSpPr/>
              <p:nvPr/>
            </p:nvCxnSpPr>
            <p:spPr>
              <a:xfrm>
                <a:off x="5775044" y="3528367"/>
                <a:ext cx="0" cy="140571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70338676"/>
      </p:ext>
    </p:extLst>
  </p:cSld>
  <p:clrMapOvr>
    <a:masterClrMapping/>
  </p:clrMapOvr>
</p:sld>
</file>

<file path=ppt/theme/theme1.xml><?xml version="1.0" encoding="utf-8"?>
<a:theme xmlns:a="http://schemas.openxmlformats.org/drawingml/2006/main" name="LKN Layout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/>
      <a:lstStyle>
        <a:defPPr algn="l">
          <a:defRPr sz="1200" b="0" i="0" u="none" strike="noStrike" kern="1200" baseline="0" dirty="0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0D58C3C-A46A-0C42-8F11-48AF4848315D}">
  <we:reference id="wa104178141" version="3.10.0.197" store="en-US" storeType="OMEX"/>
  <we:alternateReferences>
    <we:reference id="WA104178141" version="3.10.0.197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5459</TotalTime>
  <Words>791</Words>
  <Application>Microsoft Macintosh PowerPoint</Application>
  <PresentationFormat>Ekran Gösterisi (4:3)</PresentationFormat>
  <Paragraphs>222</Paragraphs>
  <Slides>24</Slides>
  <Notes>23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Symbol</vt:lpstr>
      <vt:lpstr>Wingdings</vt:lpstr>
      <vt:lpstr>LKN Layout</vt:lpstr>
      <vt:lpstr>Applied Reinforcement Learning – Obstacle Avoidance</vt:lpstr>
      <vt:lpstr>Table of Contents</vt:lpstr>
      <vt:lpstr>Project Objectives</vt:lpstr>
      <vt:lpstr>State Space Methods</vt:lpstr>
      <vt:lpstr>Discretized Grid State Space</vt:lpstr>
      <vt:lpstr>Feature based state space</vt:lpstr>
      <vt:lpstr>Autoencoder</vt:lpstr>
      <vt:lpstr>Autoencoder</vt:lpstr>
      <vt:lpstr>Autoencoder</vt:lpstr>
      <vt:lpstr>Autoencoder</vt:lpstr>
      <vt:lpstr>Tile Coding</vt:lpstr>
      <vt:lpstr>Action Space</vt:lpstr>
      <vt:lpstr>Reward function</vt:lpstr>
      <vt:lpstr>Reinforcement Learning approaches</vt:lpstr>
      <vt:lpstr>Training the agent</vt:lpstr>
      <vt:lpstr>Improvements to run real turtlebot</vt:lpstr>
      <vt:lpstr>Improvements to run real turtlebot</vt:lpstr>
      <vt:lpstr>Improvements to run real turtlebot</vt:lpstr>
      <vt:lpstr>Improvements to run real turtlebot</vt:lpstr>
      <vt:lpstr>Improvements to run real turtlebot</vt:lpstr>
      <vt:lpstr>Results</vt:lpstr>
      <vt:lpstr>Demonstrations</vt:lpstr>
      <vt:lpstr>PowerPoint Sunusu</vt:lpstr>
      <vt:lpstr>PowerPoint Sunusu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The Master of the Universe!</dc:title>
  <dc:subject/>
  <dc:creator>Blenk, Andreas</dc:creator>
  <cp:keywords/>
  <dc:description/>
  <cp:lastModifiedBy>ga53keb</cp:lastModifiedBy>
  <cp:revision>308</cp:revision>
  <dcterms:created xsi:type="dcterms:W3CDTF">2014-06-24T14:44:43Z</dcterms:created>
  <dcterms:modified xsi:type="dcterms:W3CDTF">2019-07-18T06:00:48Z</dcterms:modified>
  <cp:category/>
</cp:coreProperties>
</file>