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303" r:id="rId4"/>
    <p:sldId id="304" r:id="rId5"/>
    <p:sldId id="305" r:id="rId6"/>
    <p:sldId id="309" r:id="rId7"/>
    <p:sldId id="311" r:id="rId8"/>
    <p:sldId id="310" r:id="rId9"/>
    <p:sldId id="308" r:id="rId10"/>
    <p:sldId id="312" r:id="rId11"/>
    <p:sldId id="314" r:id="rId12"/>
    <p:sldId id="316" r:id="rId13"/>
    <p:sldId id="313" r:id="rId14"/>
    <p:sldId id="315" r:id="rId15"/>
    <p:sldId id="266" r:id="rId16"/>
    <p:sldId id="306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FFCC"/>
    <a:srgbClr val="0066BD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8" autoAdjust="0"/>
    <p:restoredTop sz="84705" autoAdjust="0"/>
  </p:normalViewPr>
  <p:slideViewPr>
    <p:cSldViewPr snapToGrid="0">
      <p:cViewPr>
        <p:scale>
          <a:sx n="106" d="100"/>
          <a:sy n="106" d="100"/>
        </p:scale>
        <p:origin x="1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labAdmin\Downloads\project-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15349915537"/>
          <c:y val="6.9525384471449694E-2"/>
          <c:w val="0.75415747986728798"/>
          <c:h val="0.92045292026358005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ProjectTimeline!$F$31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ProjectTimeline!$A$32:$B$38</c:f>
              <c:strCache>
                <c:ptCount val="6"/>
                <c:pt idx="1">
                  <c:v>Tutorials</c:v>
                </c:pt>
                <c:pt idx="2">
                  <c:v>Implement in simulation environment</c:v>
                </c:pt>
                <c:pt idx="3">
                  <c:v>Implement in real environment</c:v>
                </c:pt>
                <c:pt idx="4">
                  <c:v>Improvments</c:v>
                </c:pt>
                <c:pt idx="5">
                  <c:v>Validate approach and final report</c:v>
                </c:pt>
              </c:strCache>
            </c:strRef>
          </c:cat>
          <c:val>
            <c:numRef>
              <c:f>ProjectTimeline!$F$32:$F$38</c:f>
              <c:numCache>
                <c:formatCode>m/d/yy;@</c:formatCode>
                <c:ptCount val="7"/>
                <c:pt idx="1">
                  <c:v>43587</c:v>
                </c:pt>
                <c:pt idx="2">
                  <c:v>43605</c:v>
                </c:pt>
                <c:pt idx="3">
                  <c:v>43622</c:v>
                </c:pt>
                <c:pt idx="4">
                  <c:v>43645</c:v>
                </c:pt>
                <c:pt idx="5">
                  <c:v>43658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E0-3E42-9096-FAB62737F022}"/>
            </c:ext>
          </c:extLst>
        </c:ser>
        <c:ser>
          <c:idx val="3"/>
          <c:order val="1"/>
          <c:tx>
            <c:strRef>
              <c:f>ProjectTimeline!$G$31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ProjectTimeline!$A$32:$B$38</c:f>
              <c:strCache>
                <c:ptCount val="6"/>
                <c:pt idx="1">
                  <c:v>Tutorials</c:v>
                </c:pt>
                <c:pt idx="2">
                  <c:v>Implement in simulation environment</c:v>
                </c:pt>
                <c:pt idx="3">
                  <c:v>Implement in real environment</c:v>
                </c:pt>
                <c:pt idx="4">
                  <c:v>Improvments</c:v>
                </c:pt>
                <c:pt idx="5">
                  <c:v>Validate approach and final report</c:v>
                </c:pt>
              </c:strCache>
            </c:strRef>
          </c:cat>
          <c:val>
            <c:numRef>
              <c:f>ProjectTimeline!$G$32:$G$38</c:f>
              <c:numCache>
                <c:formatCode>General</c:formatCode>
                <c:ptCount val="7"/>
                <c:pt idx="1">
                  <c:v>18</c:v>
                </c:pt>
                <c:pt idx="2">
                  <c:v>17</c:v>
                </c:pt>
                <c:pt idx="3">
                  <c:v>23</c:v>
                </c:pt>
                <c:pt idx="4">
                  <c:v>14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E0-3E42-9096-FAB62737F022}"/>
            </c:ext>
          </c:extLst>
        </c:ser>
        <c:ser>
          <c:idx val="2"/>
          <c:order val="2"/>
          <c:tx>
            <c:strRef>
              <c:f>ProjectTimeline!$H$31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ProjectTimeline!$A$32:$B$38</c:f>
              <c:strCache>
                <c:ptCount val="6"/>
                <c:pt idx="1">
                  <c:v>Tutorials</c:v>
                </c:pt>
                <c:pt idx="2">
                  <c:v>Implement in simulation environment</c:v>
                </c:pt>
                <c:pt idx="3">
                  <c:v>Implement in real environment</c:v>
                </c:pt>
                <c:pt idx="4">
                  <c:v>Improvments</c:v>
                </c:pt>
                <c:pt idx="5">
                  <c:v>Validate approach and final report</c:v>
                </c:pt>
              </c:strCache>
            </c:strRef>
          </c:cat>
          <c:val>
            <c:numRef>
              <c:f>ProjectTimeline!$H$32:$H$38</c:f>
              <c:numCache>
                <c:formatCode>General</c:formatCode>
                <c:ptCount val="7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E0-3E42-9096-FAB62737F022}"/>
            </c:ext>
          </c:extLst>
        </c:ser>
        <c:ser>
          <c:idx val="4"/>
          <c:order val="3"/>
          <c:tx>
            <c:strRef>
              <c:f>ProjectTimeline!$I$31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ProjectTimeline!$A$32:$B$38</c:f>
              <c:strCache>
                <c:ptCount val="6"/>
                <c:pt idx="1">
                  <c:v>Tutorials</c:v>
                </c:pt>
                <c:pt idx="2">
                  <c:v>Implement in simulation environment</c:v>
                </c:pt>
                <c:pt idx="3">
                  <c:v>Implement in real environment</c:v>
                </c:pt>
                <c:pt idx="4">
                  <c:v>Improvments</c:v>
                </c:pt>
                <c:pt idx="5">
                  <c:v>Validate approach and final report</c:v>
                </c:pt>
              </c:strCache>
            </c:strRef>
          </c:cat>
          <c:val>
            <c:numRef>
              <c:f>ProjectTimeline!$I$32:$I$38</c:f>
              <c:numCache>
                <c:formatCode>General</c:formatCode>
                <c:ptCount val="7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E0-3E42-9096-FAB62737F022}"/>
            </c:ext>
          </c:extLst>
        </c:ser>
        <c:ser>
          <c:idx val="5"/>
          <c:order val="4"/>
          <c:tx>
            <c:strRef>
              <c:f>ProjectTimeline!$J$31</c:f>
              <c:strCache>
                <c:ptCount val="1"/>
                <c:pt idx="0">
                  <c:v>Brown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ProjectTimeline!$A$32:$B$38</c:f>
              <c:strCache>
                <c:ptCount val="6"/>
                <c:pt idx="1">
                  <c:v>Tutorials</c:v>
                </c:pt>
                <c:pt idx="2">
                  <c:v>Implement in simulation environment</c:v>
                </c:pt>
                <c:pt idx="3">
                  <c:v>Implement in real environment</c:v>
                </c:pt>
                <c:pt idx="4">
                  <c:v>Improvments</c:v>
                </c:pt>
                <c:pt idx="5">
                  <c:v>Validate approach and final report</c:v>
                </c:pt>
              </c:strCache>
            </c:strRef>
          </c:cat>
          <c:val>
            <c:numRef>
              <c:f>ProjectTimeline!$J$32:$J$38</c:f>
              <c:numCache>
                <c:formatCode>General</c:formatCode>
                <c:ptCount val="7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E0-3E42-9096-FAB62737F022}"/>
            </c:ext>
          </c:extLst>
        </c:ser>
        <c:ser>
          <c:idx val="6"/>
          <c:order val="5"/>
          <c:tx>
            <c:strRef>
              <c:f>ProjectTimeline!$K$31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ProjectTimeline!$A$32:$B$38</c:f>
              <c:strCache>
                <c:ptCount val="6"/>
                <c:pt idx="1">
                  <c:v>Tutorials</c:v>
                </c:pt>
                <c:pt idx="2">
                  <c:v>Implement in simulation environment</c:v>
                </c:pt>
                <c:pt idx="3">
                  <c:v>Implement in real environment</c:v>
                </c:pt>
                <c:pt idx="4">
                  <c:v>Improvments</c:v>
                </c:pt>
                <c:pt idx="5">
                  <c:v>Validate approach and final report</c:v>
                </c:pt>
              </c:strCache>
            </c:strRef>
          </c:cat>
          <c:val>
            <c:numRef>
              <c:f>ProjectTimeline!$K$32:$K$38</c:f>
              <c:numCache>
                <c:formatCode>General</c:formatCode>
                <c:ptCount val="7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E0-3E42-9096-FAB62737F022}"/>
            </c:ext>
          </c:extLst>
        </c:ser>
        <c:ser>
          <c:idx val="7"/>
          <c:order val="6"/>
          <c:tx>
            <c:strRef>
              <c:f>ProjectTimeline!$L$31</c:f>
              <c:strCache>
                <c:ptCount val="1"/>
                <c:pt idx="0">
                  <c:v>Purple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ProjectTimeline!$A$32:$B$38</c:f>
              <c:strCache>
                <c:ptCount val="6"/>
                <c:pt idx="1">
                  <c:v>Tutorials</c:v>
                </c:pt>
                <c:pt idx="2">
                  <c:v>Implement in simulation environment</c:v>
                </c:pt>
                <c:pt idx="3">
                  <c:v>Implement in real environment</c:v>
                </c:pt>
                <c:pt idx="4">
                  <c:v>Improvments</c:v>
                </c:pt>
                <c:pt idx="5">
                  <c:v>Validate approach and final report</c:v>
                </c:pt>
              </c:strCache>
            </c:strRef>
          </c:cat>
          <c:val>
            <c:numRef>
              <c:f>ProjectTimeline!$L$32:$L$38</c:f>
              <c:numCache>
                <c:formatCode>General</c:formatCode>
                <c:ptCount val="7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E0-3E42-9096-FAB62737F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19271552"/>
        <c:axId val="-19268800"/>
      </c:barChart>
      <c:scatterChart>
        <c:scatterStyle val="lineMarker"/>
        <c:varyColors val="0"/>
        <c:ser>
          <c:idx val="8"/>
          <c:order val="7"/>
          <c:tx>
            <c:strRef>
              <c:f>ProjectTimeline!$B$43</c:f>
              <c:strCache>
                <c:ptCount val="1"/>
                <c:pt idx="0">
                  <c:v>Milestone 1</c:v>
                </c:pt>
              </c:strCache>
            </c:strRef>
          </c:tx>
          <c:spPr>
            <a:ln w="50800" cap="rnd">
              <a:solidFill>
                <a:schemeClr val="bg1">
                  <a:lumMod val="50000"/>
                  <a:alpha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alpha val="4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l"/>
            <c:showLegendKey val="0"/>
            <c:showVal val="0"/>
            <c:showCatName val="1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(ProjectTimeline!$C$43,ProjectTimeline!$C$43)</c:f>
              <c:numCache>
                <c:formatCode>m/d/yy;@</c:formatCode>
                <c:ptCount val="2"/>
                <c:pt idx="0">
                  <c:v>43622</c:v>
                </c:pt>
                <c:pt idx="1">
                  <c:v>43622</c:v>
                </c:pt>
              </c:numCache>
            </c:numRef>
          </c:xVal>
          <c:yVal>
            <c:numRef>
              <c:f>ProjectTimeline!$D$43:$E$43</c:f>
              <c:numCache>
                <c:formatCode>0%</c:formatCode>
                <c:ptCount val="2"/>
                <c:pt idx="0">
                  <c:v>0</c:v>
                </c:pt>
                <c:pt idx="1">
                  <c:v>0.95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AE0-3E42-9096-FAB62737F022}"/>
            </c:ext>
          </c:extLst>
        </c:ser>
        <c:ser>
          <c:idx val="9"/>
          <c:order val="8"/>
          <c:tx>
            <c:strRef>
              <c:f>ProjectTimeline!$B$44</c:f>
              <c:strCache>
                <c:ptCount val="1"/>
                <c:pt idx="0">
                  <c:v>Milestone 2</c:v>
                </c:pt>
              </c:strCache>
            </c:strRef>
          </c:tx>
          <c:spPr>
            <a:ln w="50800" cap="rnd">
              <a:solidFill>
                <a:schemeClr val="bg1">
                  <a:lumMod val="50000"/>
                  <a:alpha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50800" cap="rnd">
                <a:solidFill>
                  <a:schemeClr val="bg1">
                    <a:lumMod val="50000"/>
                    <a:alpha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E0-3E42-9096-FAB62737F022}"/>
              </c:ext>
            </c:extLst>
          </c:dPt>
          <c:dLbls>
            <c:spPr>
              <a:solidFill>
                <a:schemeClr val="bg1">
                  <a:alpha val="44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l"/>
            <c:showLegendKey val="0"/>
            <c:showVal val="0"/>
            <c:showCatName val="1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(ProjectTimeline!$C$44,ProjectTimeline!$C$44)</c:f>
              <c:numCache>
                <c:formatCode>m/d/yy;@</c:formatCode>
                <c:ptCount val="2"/>
                <c:pt idx="0">
                  <c:v>43664</c:v>
                </c:pt>
                <c:pt idx="1">
                  <c:v>43664</c:v>
                </c:pt>
              </c:numCache>
            </c:numRef>
          </c:xVal>
          <c:yVal>
            <c:numRef>
              <c:f>ProjectTimeline!$D$44:$E$44</c:f>
              <c:numCache>
                <c:formatCode>0%</c:formatCode>
                <c:ptCount val="2"/>
                <c:pt idx="0">
                  <c:v>0</c:v>
                </c:pt>
                <c:pt idx="1">
                  <c:v>0.95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E0-3E42-9096-FAB62737F022}"/>
            </c:ext>
          </c:extLst>
        </c:ser>
        <c:ser>
          <c:idx val="10"/>
          <c:order val="9"/>
          <c:tx>
            <c:strRef>
              <c:f>ProjectTimeline!$B$45</c:f>
              <c:strCache>
                <c:ptCount val="1"/>
                <c:pt idx="0">
                  <c:v>Milestone 3</c:v>
                </c:pt>
              </c:strCache>
            </c:strRef>
          </c:tx>
          <c:spPr>
            <a:ln w="50800" cap="rnd">
              <a:solidFill>
                <a:schemeClr val="bg1">
                  <a:lumMod val="50000"/>
                  <a:alpha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alpha val="41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l"/>
            <c:showLegendKey val="0"/>
            <c:showVal val="0"/>
            <c:showCatName val="1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(ProjectTimeline!$C$45,ProjectTimeline!$C$45)</c:f>
              <c:numCache>
                <c:formatCode>General</c:formatCode>
                <c:ptCount val="2"/>
              </c:numCache>
            </c:numRef>
          </c:xVal>
          <c:yVal>
            <c:numRef>
              <c:f>ProjectTimeline!$D$45:$E$45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AE0-3E42-9096-FAB62737F022}"/>
            </c:ext>
          </c:extLst>
        </c:ser>
        <c:ser>
          <c:idx val="11"/>
          <c:order val="10"/>
          <c:tx>
            <c:strRef>
              <c:f>ProjectTimeline!$B$46</c:f>
              <c:strCache>
                <c:ptCount val="1"/>
              </c:strCache>
            </c:strRef>
          </c:tx>
          <c:spPr>
            <a:ln w="50800" cap="rnd">
              <a:solidFill>
                <a:schemeClr val="bg1">
                  <a:lumMod val="50000"/>
                  <a:alpha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alpha val="41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l"/>
            <c:showLegendKey val="0"/>
            <c:showVal val="0"/>
            <c:showCatName val="1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(ProjectTimeline!$C$46,ProjectTimeline!$C$46)</c:f>
              <c:numCache>
                <c:formatCode>General</c:formatCode>
                <c:ptCount val="2"/>
              </c:numCache>
            </c:numRef>
          </c:xVal>
          <c:yVal>
            <c:numRef>
              <c:f>ProjectTimeline!$D$46:$E$46</c:f>
              <c:numCache>
                <c:formatCode>General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AE0-3E42-9096-FAB62737F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263840"/>
        <c:axId val="-19266320"/>
      </c:scatterChart>
      <c:catAx>
        <c:axId val="-1927155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-19268800"/>
        <c:crosses val="autoZero"/>
        <c:auto val="1"/>
        <c:lblAlgn val="ctr"/>
        <c:lblOffset val="100"/>
        <c:tickLblSkip val="1"/>
        <c:noMultiLvlLbl val="0"/>
      </c:catAx>
      <c:valAx>
        <c:axId val="-19268800"/>
        <c:scaling>
          <c:orientation val="minMax"/>
          <c:max val="43664"/>
          <c:min val="4358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mmm\ d\,\ yyyy;@" sourceLinked="0"/>
        <c:majorTickMark val="none"/>
        <c:minorTickMark val="none"/>
        <c:tickLblPos val="nextTo"/>
        <c:spPr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-19271552"/>
        <c:crosses val="autoZero"/>
        <c:crossBetween val="between"/>
        <c:majorUnit val="30"/>
      </c:valAx>
      <c:valAx>
        <c:axId val="-19266320"/>
        <c:scaling>
          <c:orientation val="minMax"/>
          <c:max val="1"/>
        </c:scaling>
        <c:delete val="1"/>
        <c:axPos val="r"/>
        <c:numFmt formatCode="General" sourceLinked="0"/>
        <c:majorTickMark val="out"/>
        <c:minorTickMark val="none"/>
        <c:tickLblPos val="nextTo"/>
        <c:crossAx val="-19263840"/>
        <c:crosses val="max"/>
        <c:crossBetween val="midCat"/>
        <c:majorUnit val="1"/>
      </c:valAx>
      <c:valAx>
        <c:axId val="-19263840"/>
        <c:scaling>
          <c:orientation val="minMax"/>
        </c:scaling>
        <c:delete val="1"/>
        <c:axPos val="b"/>
        <c:numFmt formatCode="m/d/yy;@" sourceLinked="1"/>
        <c:majorTickMark val="out"/>
        <c:minorTickMark val="none"/>
        <c:tickLblPos val="nextTo"/>
        <c:crossAx val="-19266320"/>
        <c:crosses val="autoZero"/>
        <c:crossBetween val="midCat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4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24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6 (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variety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of )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simulated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environments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with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randomized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train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 model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works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across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them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Close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gap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between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simulation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reality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5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508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7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58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1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exploited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.</a:t>
            </a:r>
          </a:p>
          <a:p>
            <a:r>
              <a:rPr lang="de-DE" dirty="0" err="1"/>
              <a:t>Picking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min </a:t>
            </a:r>
            <a:r>
              <a:rPr lang="de-DE" dirty="0" err="1"/>
              <a:t>range</a:t>
            </a:r>
            <a:r>
              <a:rPr lang="de-DE" dirty="0"/>
              <a:t> in an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lidar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an </a:t>
            </a:r>
            <a:r>
              <a:rPr lang="de-DE" dirty="0" err="1"/>
              <a:t>obstacle</a:t>
            </a:r>
            <a:r>
              <a:rPr lang="de-DE" dirty="0"/>
              <a:t> </a:t>
            </a:r>
            <a:r>
              <a:rPr lang="de-DE" dirty="0" err="1"/>
              <a:t>awareness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1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25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 approaches for taking an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Combination of linear and angular velocity:  10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Either change linear velocity or angular velocity: 7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used the first approach to run real </a:t>
            </a:r>
            <a:r>
              <a:rPr lang="en-US" sz="1200" dirty="0" err="1"/>
              <a:t>turtlebot</a:t>
            </a:r>
            <a:r>
              <a:rPr lang="en-US" sz="1200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8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4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noProof="0" dirty="0"/>
              <a:t>Your name</a:t>
            </a:r>
          </a:p>
          <a:p>
            <a:r>
              <a:rPr lang="de-DE" noProof="0" dirty="0"/>
              <a:t>Your.name@tum.de</a:t>
            </a:r>
            <a:endParaRPr lang="en-US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1" y="314325"/>
            <a:ext cx="3926746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200" dirty="0" err="1">
                <a:solidFill>
                  <a:schemeClr val="tx2"/>
                </a:solidFill>
                <a:latin typeface="+mn-lt"/>
              </a:rPr>
              <a:t>Chair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Data Processing</a:t>
            </a:r>
          </a:p>
          <a:p>
            <a:pPr>
              <a:lnSpc>
                <a:spcPct val="94000"/>
              </a:lnSpc>
              <a:tabLst/>
            </a:pPr>
            <a:r>
              <a:rPr lang="de-DE" sz="1200" dirty="0">
                <a:solidFill>
                  <a:schemeClr val="tx2"/>
                </a:solidFill>
                <a:latin typeface="+mn-lt"/>
              </a:rPr>
              <a:t>Department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Computer Engineering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1200" dirty="0">
                <a:solidFill>
                  <a:schemeClr val="tx2"/>
                </a:solidFill>
                <a:latin typeface="+mn-lt"/>
              </a:rPr>
              <a:t>Technical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University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 Technical University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Applied Reinforcement Learning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D  			        Applied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4592386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Foliennummernplatzhalter 8">
            <a:extLst>
              <a:ext uri="{FF2B5EF4-FFF2-40B4-BE49-F238E27FC236}">
                <a16:creationId xmlns:a16="http://schemas.microsoft.com/office/drawing/2014/main" id="{91219199-1151-B449-AA54-BD87A4BA08F7}"/>
              </a:ext>
            </a:extLst>
          </p:cNvPr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D  			        Applied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646F6527-437E-3141-8FC2-3C5A14B6262E}"/>
              </a:ext>
            </a:extLst>
          </p:cNvPr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D  			        Applied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7/17/19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  <p:sldLayoutId id="2147483725" r:id="rId4"/>
    <p:sldLayoutId id="2147483729" r:id="rId5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GrZRYJZ-Y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kJCo0gmgGC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emf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8775" y="1246848"/>
            <a:ext cx="8421688" cy="1237464"/>
          </a:xfrm>
        </p:spPr>
        <p:txBody>
          <a:bodyPr/>
          <a:lstStyle/>
          <a:p>
            <a:r>
              <a:rPr lang="en-US" dirty="0"/>
              <a:t>Applied Reinforcement Learning – Obstacle Avoidance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2759935"/>
            <a:ext cx="4567766" cy="2294949"/>
          </a:xfrm>
        </p:spPr>
        <p:txBody>
          <a:bodyPr/>
          <a:lstStyle/>
          <a:p>
            <a:r>
              <a:rPr lang="de-DE" altLang="de-DE" dirty="0" err="1"/>
              <a:t>Alperen</a:t>
            </a:r>
            <a:r>
              <a:rPr lang="de-DE" altLang="de-DE" dirty="0"/>
              <a:t> </a:t>
            </a:r>
            <a:r>
              <a:rPr lang="de-DE" altLang="de-DE" dirty="0" err="1"/>
              <a:t>Gündogan</a:t>
            </a:r>
            <a:endParaRPr lang="de-DE" altLang="de-DE" dirty="0"/>
          </a:p>
          <a:p>
            <a:r>
              <a:rPr lang="de-DE" dirty="0"/>
              <a:t>Rachid </a:t>
            </a:r>
            <a:r>
              <a:rPr lang="de-DE" dirty="0" err="1"/>
              <a:t>Ellouze</a:t>
            </a:r>
            <a:endParaRPr lang="de-DE" dirty="0"/>
          </a:p>
          <a:p>
            <a:r>
              <a:rPr lang="de-DE" dirty="0" err="1"/>
              <a:t>Uzair</a:t>
            </a:r>
            <a:r>
              <a:rPr lang="de-DE" dirty="0"/>
              <a:t> Akbar</a:t>
            </a:r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Dr. Hao </a:t>
            </a:r>
            <a:r>
              <a:rPr lang="de-DE" altLang="de-DE" dirty="0" err="1"/>
              <a:t>Shen</a:t>
            </a:r>
            <a:endParaRPr lang="de-DE" altLang="de-DE" dirty="0"/>
          </a:p>
          <a:p>
            <a:r>
              <a:rPr lang="de-DE" altLang="de-DE" dirty="0" err="1"/>
              <a:t>Hao.shen@tum.de</a:t>
            </a:r>
            <a:endParaRPr lang="de-DE" altLang="de-DE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7050DC69-FFCF-374D-A864-B0C4915C9429}"/>
              </a:ext>
            </a:extLst>
          </p:cNvPr>
          <p:cNvSpPr txBox="1"/>
          <p:nvPr/>
        </p:nvSpPr>
        <p:spPr>
          <a:xfrm>
            <a:off x="4141694" y="5657183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041943"/>
          </a:xfrm>
        </p:spPr>
        <p:txBody>
          <a:bodyPr>
            <a:normAutofit/>
          </a:bodyPr>
          <a:lstStyle/>
          <a:p>
            <a:r>
              <a:rPr lang="en-US" sz="2400" dirty="0"/>
              <a:t>Algorithms;</a:t>
            </a:r>
          </a:p>
          <a:p>
            <a:pPr lvl="1"/>
            <a:r>
              <a:rPr lang="en-US" sz="2000" dirty="0"/>
              <a:t>Q-Learning with eligibility traces</a:t>
            </a:r>
          </a:p>
          <a:p>
            <a:pPr lvl="2"/>
            <a:r>
              <a:rPr lang="en-US" sz="1800" dirty="0"/>
              <a:t>Q-table</a:t>
            </a:r>
          </a:p>
          <a:p>
            <a:pPr lvl="2"/>
            <a:r>
              <a:rPr lang="en-US" sz="1800" dirty="0"/>
              <a:t>LVFA</a:t>
            </a:r>
          </a:p>
          <a:p>
            <a:pPr lvl="1"/>
            <a:r>
              <a:rPr lang="en-US" sz="2000" dirty="0"/>
              <a:t>SARSA with eligibility traces</a:t>
            </a:r>
          </a:p>
          <a:p>
            <a:pPr lvl="2"/>
            <a:r>
              <a:rPr lang="en-US" sz="1800" dirty="0"/>
              <a:t>Q-table</a:t>
            </a:r>
          </a:p>
          <a:p>
            <a:pPr lvl="2"/>
            <a:r>
              <a:rPr lang="en-US" sz="1800" dirty="0"/>
              <a:t>LVFA</a:t>
            </a:r>
          </a:p>
          <a:p>
            <a:r>
              <a:rPr lang="en-US" sz="2400" dirty="0"/>
              <a:t>Policies;</a:t>
            </a:r>
          </a:p>
          <a:p>
            <a:pPr lvl="1"/>
            <a:r>
              <a:rPr lang="en-US" sz="2000" dirty="0"/>
              <a:t>Greedy</a:t>
            </a:r>
          </a:p>
          <a:p>
            <a:pPr lvl="1"/>
            <a:r>
              <a:rPr lang="en-US" sz="2000" dirty="0"/>
              <a:t>Eps-greedy</a:t>
            </a:r>
          </a:p>
          <a:p>
            <a:pPr lvl="1"/>
            <a:r>
              <a:rPr lang="en-US" sz="2000" dirty="0" err="1"/>
              <a:t>Softmax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Reinforcement Learning </a:t>
            </a:r>
            <a:r>
              <a:rPr lang="de-DE" sz="2800" dirty="0" err="1"/>
              <a:t>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807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726639"/>
            <a:ext cx="8421688" cy="504194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Simple 2D simulator “</a:t>
            </a:r>
            <a:r>
              <a:rPr lang="en-US" b="1" dirty="0"/>
              <a:t>Stage</a:t>
            </a:r>
            <a:r>
              <a:rPr lang="en-US" dirty="0"/>
              <a:t>” is exploited to reduce unnecessary computational overhead.</a:t>
            </a:r>
          </a:p>
          <a:p>
            <a:pPr lvl="1"/>
            <a:r>
              <a:rPr lang="en-US" dirty="0"/>
              <a:t>Apply </a:t>
            </a:r>
            <a:r>
              <a:rPr lang="en-US" b="1" dirty="0"/>
              <a:t>domain randomization </a:t>
            </a:r>
            <a:r>
              <a:rPr lang="en-US" dirty="0"/>
              <a:t>technique to generalize the policy during training;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Training the agent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11</a:t>
            </a:fld>
            <a:endParaRPr lang="de-DE" noProof="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A054B5-F47F-6C44-A0F8-5A0FD9739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77272"/>
            <a:ext cx="6617367" cy="41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948008"/>
            <a:ext cx="8421688" cy="1768657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Lidar Filter</a:t>
            </a:r>
          </a:p>
          <a:p>
            <a:pPr lvl="2"/>
            <a:r>
              <a:rPr lang="en-US" dirty="0"/>
              <a:t>A simple filter which observes last N consecutive lidar measurements to replace unreliable laser hits of the last measurement with the reliable ones from the previous measurements.</a:t>
            </a:r>
          </a:p>
          <a:p>
            <a:pPr lvl="1"/>
            <a:r>
              <a:rPr lang="en-US" b="1" dirty="0"/>
              <a:t>Sensor Model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TODO</a:t>
            </a:r>
            <a:r>
              <a:rPr lang="en-US" dirty="0"/>
              <a:t>: Uzair)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12</a:t>
            </a:fld>
            <a:endParaRPr lang="de-DE" noProof="0" dirty="0"/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4D1C0F9C-8613-1047-BEDE-F2E7CC085376}"/>
              </a:ext>
            </a:extLst>
          </p:cNvPr>
          <p:cNvGrpSpPr/>
          <p:nvPr/>
        </p:nvGrpSpPr>
        <p:grpSpPr>
          <a:xfrm>
            <a:off x="2505779" y="2716664"/>
            <a:ext cx="4213073" cy="3562661"/>
            <a:chOff x="3438169" y="1123318"/>
            <a:chExt cx="5503580" cy="5117589"/>
          </a:xfrm>
        </p:grpSpPr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032AC398-3D4C-2B4C-A3A9-3B37915DDBD3}"/>
                </a:ext>
              </a:extLst>
            </p:cNvPr>
            <p:cNvSpPr txBox="1"/>
            <p:nvPr/>
          </p:nvSpPr>
          <p:spPr>
            <a:xfrm>
              <a:off x="4300252" y="3708887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503B2098-C04F-2847-A899-A78F374775B5}"/>
                </a:ext>
              </a:extLst>
            </p:cNvPr>
            <p:cNvSpPr txBox="1"/>
            <p:nvPr/>
          </p:nvSpPr>
          <p:spPr>
            <a:xfrm>
              <a:off x="4300252" y="2410450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31917F2C-9067-724A-9F6E-88411D062A3D}"/>
                </a:ext>
              </a:extLst>
            </p:cNvPr>
            <p:cNvSpPr txBox="1"/>
            <p:nvPr/>
          </p:nvSpPr>
          <p:spPr>
            <a:xfrm>
              <a:off x="5406328" y="2964473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965BEA4D-0CE3-D04F-9433-40561538862F}"/>
                </a:ext>
              </a:extLst>
            </p:cNvPr>
            <p:cNvSpPr txBox="1"/>
            <p:nvPr/>
          </p:nvSpPr>
          <p:spPr>
            <a:xfrm>
              <a:off x="6661689" y="2410450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5" name="Metin kutusu 34">
              <a:extLst>
                <a:ext uri="{FF2B5EF4-FFF2-40B4-BE49-F238E27FC236}">
                  <a16:creationId xmlns:a16="http://schemas.microsoft.com/office/drawing/2014/main" id="{3301A36A-6412-B647-ADAA-717701CEAF19}"/>
                </a:ext>
              </a:extLst>
            </p:cNvPr>
            <p:cNvSpPr txBox="1"/>
            <p:nvPr/>
          </p:nvSpPr>
          <p:spPr>
            <a:xfrm>
              <a:off x="6661689" y="3689252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1DD89695-E47C-C84B-92A8-040969F8FB2F}"/>
                </a:ext>
              </a:extLst>
            </p:cNvPr>
            <p:cNvSpPr txBox="1"/>
            <p:nvPr/>
          </p:nvSpPr>
          <p:spPr>
            <a:xfrm>
              <a:off x="3748008" y="4968055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F534D273-C0A3-7F4C-92FD-3230F748C23B}"/>
                </a:ext>
              </a:extLst>
            </p:cNvPr>
            <p:cNvSpPr txBox="1"/>
            <p:nvPr/>
          </p:nvSpPr>
          <p:spPr>
            <a:xfrm>
              <a:off x="3726636" y="5461207"/>
              <a:ext cx="5215113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Measurements from the room -1981 to train the sensor model</a:t>
              </a:r>
            </a:p>
          </p:txBody>
        </p:sp>
        <p:cxnSp>
          <p:nvCxnSpPr>
            <p:cNvPr id="38" name="Düz Bağlayıcı 37">
              <a:extLst>
                <a:ext uri="{FF2B5EF4-FFF2-40B4-BE49-F238E27FC236}">
                  <a16:creationId xmlns:a16="http://schemas.microsoft.com/office/drawing/2014/main" id="{872D02FA-6043-F446-8825-868AD1F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3459670" y="1126435"/>
              <a:ext cx="476472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Düz Bağlayıcı 38">
              <a:extLst>
                <a:ext uri="{FF2B5EF4-FFF2-40B4-BE49-F238E27FC236}">
                  <a16:creationId xmlns:a16="http://schemas.microsoft.com/office/drawing/2014/main" id="{78167E06-CE29-6446-B67C-E2CE13DEF516}"/>
                </a:ext>
              </a:extLst>
            </p:cNvPr>
            <p:cNvCxnSpPr>
              <a:cxnSpLocks/>
            </p:cNvCxnSpPr>
            <p:nvPr/>
          </p:nvCxnSpPr>
          <p:spPr>
            <a:xfrm>
              <a:off x="8213977" y="1123318"/>
              <a:ext cx="0" cy="34155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Düz Bağlayıcı 39">
              <a:extLst>
                <a:ext uri="{FF2B5EF4-FFF2-40B4-BE49-F238E27FC236}">
                  <a16:creationId xmlns:a16="http://schemas.microsoft.com/office/drawing/2014/main" id="{678CA85E-D3C0-3048-8F47-1B7CC12F00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6686" y="4538870"/>
              <a:ext cx="116729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Düz Bağlayıcı 40">
              <a:extLst>
                <a:ext uri="{FF2B5EF4-FFF2-40B4-BE49-F238E27FC236}">
                  <a16:creationId xmlns:a16="http://schemas.microsoft.com/office/drawing/2014/main" id="{4D53FA64-AC4A-D94A-99F9-29E004D34D6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686" y="4538870"/>
              <a:ext cx="0" cy="2767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Düz Bağlayıcı 41">
              <a:extLst>
                <a:ext uri="{FF2B5EF4-FFF2-40B4-BE49-F238E27FC236}">
                  <a16:creationId xmlns:a16="http://schemas.microsoft.com/office/drawing/2014/main" id="{A57C7E38-F3A3-C44C-A744-77A748FC34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2567"/>
              <a:ext cx="95068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Düz Bağlayıcı 42">
              <a:extLst>
                <a:ext uri="{FF2B5EF4-FFF2-40B4-BE49-F238E27FC236}">
                  <a16:creationId xmlns:a16="http://schemas.microsoft.com/office/drawing/2014/main" id="{AE77799D-CA98-064C-8740-E3FA722B7DC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2567"/>
              <a:ext cx="0" cy="5248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8D670D8E-8F1F-5744-8575-A8B2D4A051A6}"/>
                </a:ext>
              </a:extLst>
            </p:cNvPr>
            <p:cNvCxnSpPr>
              <a:cxnSpLocks/>
            </p:cNvCxnSpPr>
            <p:nvPr/>
          </p:nvCxnSpPr>
          <p:spPr>
            <a:xfrm>
              <a:off x="3670527" y="5337388"/>
              <a:ext cx="2425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2CCA08E6-30E5-7A4E-84EE-A498C1A08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120" y="4376057"/>
              <a:ext cx="14923" cy="9613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Düz Bağlayıcı 45">
              <a:extLst>
                <a:ext uri="{FF2B5EF4-FFF2-40B4-BE49-F238E27FC236}">
                  <a16:creationId xmlns:a16="http://schemas.microsoft.com/office/drawing/2014/main" id="{89B33F29-DF4F-1F44-B208-25FDFDE1FF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169" y="4376057"/>
              <a:ext cx="28846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Düz Bağlayıcı 46">
              <a:extLst>
                <a:ext uri="{FF2B5EF4-FFF2-40B4-BE49-F238E27FC236}">
                  <a16:creationId xmlns:a16="http://schemas.microsoft.com/office/drawing/2014/main" id="{644AF4C6-EE01-3743-8928-D6970A668AE0}"/>
                </a:ext>
              </a:extLst>
            </p:cNvPr>
            <p:cNvCxnSpPr>
              <a:cxnSpLocks/>
            </p:cNvCxnSpPr>
            <p:nvPr/>
          </p:nvCxnSpPr>
          <p:spPr>
            <a:xfrm>
              <a:off x="3459670" y="1123318"/>
              <a:ext cx="0" cy="32527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B16F9C0-3ECC-9644-8117-52602891EE52}"/>
                </a:ext>
              </a:extLst>
            </p:cNvPr>
            <p:cNvSpPr/>
            <p:nvPr/>
          </p:nvSpPr>
          <p:spPr>
            <a:xfrm>
              <a:off x="3713505" y="1269494"/>
              <a:ext cx="234668" cy="226274"/>
            </a:xfrm>
            <a:prstGeom prst="ellips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Yuvarlatılmış Dikdörtgen 48">
              <a:extLst>
                <a:ext uri="{FF2B5EF4-FFF2-40B4-BE49-F238E27FC236}">
                  <a16:creationId xmlns:a16="http://schemas.microsoft.com/office/drawing/2014/main" id="{7ACC5CF6-A2AC-0D42-9259-57620FA9CE26}"/>
                </a:ext>
              </a:extLst>
            </p:cNvPr>
            <p:cNvSpPr/>
            <p:nvPr/>
          </p:nvSpPr>
          <p:spPr>
            <a:xfrm>
              <a:off x="4410142" y="238560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Yuvarlatılmış Dikdörtgen 49">
              <a:extLst>
                <a:ext uri="{FF2B5EF4-FFF2-40B4-BE49-F238E27FC236}">
                  <a16:creationId xmlns:a16="http://schemas.microsoft.com/office/drawing/2014/main" id="{4A024941-4006-374A-9F83-0E6C231F51FE}"/>
                </a:ext>
              </a:extLst>
            </p:cNvPr>
            <p:cNvSpPr/>
            <p:nvPr/>
          </p:nvSpPr>
          <p:spPr>
            <a:xfrm>
              <a:off x="6769196" y="239436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Yuvarlatılmış Dikdörtgen 50">
              <a:extLst>
                <a:ext uri="{FF2B5EF4-FFF2-40B4-BE49-F238E27FC236}">
                  <a16:creationId xmlns:a16="http://schemas.microsoft.com/office/drawing/2014/main" id="{D37C6625-CDD0-874B-B949-FEF95D507196}"/>
                </a:ext>
              </a:extLst>
            </p:cNvPr>
            <p:cNvSpPr/>
            <p:nvPr/>
          </p:nvSpPr>
          <p:spPr>
            <a:xfrm>
              <a:off x="6758457" y="369434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Yuvarlatılmış Dikdörtgen 51">
              <a:extLst>
                <a:ext uri="{FF2B5EF4-FFF2-40B4-BE49-F238E27FC236}">
                  <a16:creationId xmlns:a16="http://schemas.microsoft.com/office/drawing/2014/main" id="{F532EAE1-31DC-5E4F-8C19-A7CAD97CE543}"/>
                </a:ext>
              </a:extLst>
            </p:cNvPr>
            <p:cNvSpPr/>
            <p:nvPr/>
          </p:nvSpPr>
          <p:spPr>
            <a:xfrm>
              <a:off x="5513834" y="290727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Yuvarlatılmış Dikdörtgen 52">
              <a:extLst>
                <a:ext uri="{FF2B5EF4-FFF2-40B4-BE49-F238E27FC236}">
                  <a16:creationId xmlns:a16="http://schemas.microsoft.com/office/drawing/2014/main" id="{06B95BE5-6E8C-CF48-9D1C-8F7FB1C75AF3}"/>
                </a:ext>
              </a:extLst>
            </p:cNvPr>
            <p:cNvSpPr/>
            <p:nvPr/>
          </p:nvSpPr>
          <p:spPr>
            <a:xfrm>
              <a:off x="4432800" y="370821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Yuvarlatılmış Dikdörtgen 53">
              <a:extLst>
                <a:ext uri="{FF2B5EF4-FFF2-40B4-BE49-F238E27FC236}">
                  <a16:creationId xmlns:a16="http://schemas.microsoft.com/office/drawing/2014/main" id="{7D2760DE-5A57-6D44-B8B4-4CE307C925C1}"/>
                </a:ext>
              </a:extLst>
            </p:cNvPr>
            <p:cNvSpPr/>
            <p:nvPr/>
          </p:nvSpPr>
          <p:spPr>
            <a:xfrm>
              <a:off x="3744167" y="523871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84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041943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655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041943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Simulaton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9388" lvl="1" indent="0">
              <a:buNone/>
            </a:pPr>
            <a:endParaRPr lang="en-US" dirty="0"/>
          </a:p>
          <a:p>
            <a:pPr lvl="1"/>
            <a:r>
              <a:rPr lang="en-US" dirty="0"/>
              <a:t>Real world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Demonstrations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61BF516A-AA7B-BF43-B856-C571E214BE09}"/>
              </a:ext>
            </a:extLst>
          </p:cNvPr>
          <p:cNvSpPr/>
          <p:nvPr/>
        </p:nvSpPr>
        <p:spPr>
          <a:xfrm>
            <a:off x="1896697" y="1770464"/>
            <a:ext cx="4348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https://youtu.be/tGrZRYJZ-YE </a:t>
            </a:r>
            <a:endParaRPr lang="en-US" sz="2400" dirty="0"/>
          </a:p>
        </p:txBody>
      </p:sp>
      <p:sp>
        <p:nvSpPr>
          <p:cNvPr id="7" name="Rechteck 1">
            <a:extLst>
              <a:ext uri="{FF2B5EF4-FFF2-40B4-BE49-F238E27FC236}">
                <a16:creationId xmlns:a16="http://schemas.microsoft.com/office/drawing/2014/main" id="{672930AB-45D5-7547-81D5-58B6B50F529C}"/>
              </a:ext>
            </a:extLst>
          </p:cNvPr>
          <p:cNvSpPr/>
          <p:nvPr/>
        </p:nvSpPr>
        <p:spPr>
          <a:xfrm>
            <a:off x="1896697" y="3198167"/>
            <a:ext cx="4530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youtu.be</a:t>
            </a:r>
            <a:r>
              <a:rPr lang="en-US" sz="2400" dirty="0">
                <a:hlinkClick r:id="rId4"/>
              </a:rPr>
              <a:t>/kJCo0gmgGCw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9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775" y="367145"/>
            <a:ext cx="7163375" cy="36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58775" y="1276309"/>
            <a:ext cx="8421688" cy="499129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dirty="0"/>
              <a:t>	</a:t>
            </a:r>
            <a:r>
              <a:rPr lang="de-DE" sz="4000" dirty="0" err="1"/>
              <a:t>Questions</a:t>
            </a:r>
            <a:r>
              <a:rPr lang="de-DE" sz="4000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686993" y="1373318"/>
            <a:ext cx="5128613" cy="3652111"/>
            <a:chOff x="1742323" y="914399"/>
            <a:chExt cx="6838151" cy="4869481"/>
          </a:xfrm>
        </p:grpSpPr>
        <p:grpSp>
          <p:nvGrpSpPr>
            <p:cNvPr id="7" name="Grup 6"/>
            <p:cNvGrpSpPr/>
            <p:nvPr/>
          </p:nvGrpSpPr>
          <p:grpSpPr>
            <a:xfrm>
              <a:off x="1742323" y="914399"/>
              <a:ext cx="6838151" cy="4869481"/>
              <a:chOff x="1295756" y="-279186"/>
              <a:chExt cx="7634971" cy="5297523"/>
            </a:xfrm>
          </p:grpSpPr>
          <p:sp>
            <p:nvSpPr>
              <p:cNvPr id="54" name="Paralelkenar 1"/>
              <p:cNvSpPr/>
              <p:nvPr/>
            </p:nvSpPr>
            <p:spPr>
              <a:xfrm rot="1373145">
                <a:off x="4630770" y="-279186"/>
                <a:ext cx="1626701" cy="256881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9672" h="1850150">
                    <a:moveTo>
                      <a:pt x="2029672" y="1662810"/>
                    </a:moveTo>
                    <a:cubicBezTo>
                      <a:pt x="1392500" y="1740135"/>
                      <a:pt x="1612002" y="1691832"/>
                      <a:pt x="1091261" y="1850150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29672" y="166281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Paralelkenar 1"/>
              <p:cNvSpPr/>
              <p:nvPr/>
            </p:nvSpPr>
            <p:spPr>
              <a:xfrm rot="182293">
                <a:off x="3434372" y="-140050"/>
                <a:ext cx="1636019" cy="2448680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1298" h="1763624">
                    <a:moveTo>
                      <a:pt x="2041298" y="1662454"/>
                    </a:moveTo>
                    <a:cubicBezTo>
                      <a:pt x="1211946" y="1678371"/>
                      <a:pt x="1655418" y="1656856"/>
                      <a:pt x="1059988" y="1763624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41298" y="1662454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Paralelkenar 1"/>
              <p:cNvSpPr/>
              <p:nvPr/>
            </p:nvSpPr>
            <p:spPr>
              <a:xfrm rot="19490271">
                <a:off x="1295756" y="1176876"/>
                <a:ext cx="1687427" cy="226885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692712"/>
                  <a:gd name="connsiteX1" fmla="*/ 1009709 w 2041298"/>
                  <a:gd name="connsiteY1" fmla="*/ 1692712 h 1692712"/>
                  <a:gd name="connsiteX2" fmla="*/ 0 w 2041298"/>
                  <a:gd name="connsiteY2" fmla="*/ 326672 h 1692712"/>
                  <a:gd name="connsiteX3" fmla="*/ 1849849 w 2041298"/>
                  <a:gd name="connsiteY3" fmla="*/ 3775 h 1692712"/>
                  <a:gd name="connsiteX4" fmla="*/ 2041298 w 2041298"/>
                  <a:gd name="connsiteY4" fmla="*/ 1662454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88795 w 2088795"/>
                  <a:gd name="connsiteY0" fmla="*/ 1642716 h 1692391"/>
                  <a:gd name="connsiteX1" fmla="*/ 1047804 w 2088795"/>
                  <a:gd name="connsiteY1" fmla="*/ 1692391 h 1692391"/>
                  <a:gd name="connsiteX2" fmla="*/ 0 w 2088795"/>
                  <a:gd name="connsiteY2" fmla="*/ 355093 h 1692391"/>
                  <a:gd name="connsiteX3" fmla="*/ 1887944 w 2088795"/>
                  <a:gd name="connsiteY3" fmla="*/ 3454 h 1692391"/>
                  <a:gd name="connsiteX4" fmla="*/ 2088795 w 2088795"/>
                  <a:gd name="connsiteY4" fmla="*/ 1642716 h 1692391"/>
                  <a:gd name="connsiteX0" fmla="*/ 2088795 w 2088795"/>
                  <a:gd name="connsiteY0" fmla="*/ 1584434 h 1634109"/>
                  <a:gd name="connsiteX1" fmla="*/ 1047804 w 2088795"/>
                  <a:gd name="connsiteY1" fmla="*/ 1634109 h 1634109"/>
                  <a:gd name="connsiteX2" fmla="*/ 0 w 2088795"/>
                  <a:gd name="connsiteY2" fmla="*/ 296811 h 1634109"/>
                  <a:gd name="connsiteX3" fmla="*/ 1907721 w 2088795"/>
                  <a:gd name="connsiteY3" fmla="*/ 4186 h 1634109"/>
                  <a:gd name="connsiteX4" fmla="*/ 2088795 w 2088795"/>
                  <a:gd name="connsiteY4" fmla="*/ 1584434 h 1634109"/>
                  <a:gd name="connsiteX0" fmla="*/ 2109331 w 2109331"/>
                  <a:gd name="connsiteY0" fmla="*/ 1485922 h 1634109"/>
                  <a:gd name="connsiteX1" fmla="*/ 1047804 w 2109331"/>
                  <a:gd name="connsiteY1" fmla="*/ 1634109 h 1634109"/>
                  <a:gd name="connsiteX2" fmla="*/ 0 w 2109331"/>
                  <a:gd name="connsiteY2" fmla="*/ 296811 h 1634109"/>
                  <a:gd name="connsiteX3" fmla="*/ 1907721 w 2109331"/>
                  <a:gd name="connsiteY3" fmla="*/ 4186 h 1634109"/>
                  <a:gd name="connsiteX4" fmla="*/ 2109331 w 2109331"/>
                  <a:gd name="connsiteY4" fmla="*/ 1485922 h 1634109"/>
                  <a:gd name="connsiteX0" fmla="*/ 2105441 w 2105441"/>
                  <a:gd name="connsiteY0" fmla="*/ 1500781 h 1634109"/>
                  <a:gd name="connsiteX1" fmla="*/ 1047804 w 2105441"/>
                  <a:gd name="connsiteY1" fmla="*/ 1634109 h 1634109"/>
                  <a:gd name="connsiteX2" fmla="*/ 0 w 2105441"/>
                  <a:gd name="connsiteY2" fmla="*/ 296811 h 1634109"/>
                  <a:gd name="connsiteX3" fmla="*/ 1907721 w 2105441"/>
                  <a:gd name="connsiteY3" fmla="*/ 4186 h 1634109"/>
                  <a:gd name="connsiteX4" fmla="*/ 2105441 w 2105441"/>
                  <a:gd name="connsiteY4" fmla="*/ 1500781 h 16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5441" h="1634109">
                    <a:moveTo>
                      <a:pt x="2105441" y="1500781"/>
                    </a:moveTo>
                    <a:cubicBezTo>
                      <a:pt x="1343362" y="1527553"/>
                      <a:pt x="1643234" y="1527341"/>
                      <a:pt x="1047804" y="1634109"/>
                    </a:cubicBezTo>
                    <a:lnTo>
                      <a:pt x="0" y="296811"/>
                    </a:lnTo>
                    <a:cubicBezTo>
                      <a:pt x="259274" y="212916"/>
                      <a:pt x="1353100" y="-35096"/>
                      <a:pt x="1907721" y="4186"/>
                    </a:cubicBezTo>
                    <a:lnTo>
                      <a:pt x="2105441" y="1500781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Paralelkenar 1"/>
              <p:cNvSpPr/>
              <p:nvPr/>
            </p:nvSpPr>
            <p:spPr>
              <a:xfrm rot="20662996">
                <a:off x="2255514" y="375488"/>
                <a:ext cx="1674086" cy="226885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692712"/>
                  <a:gd name="connsiteX1" fmla="*/ 1009709 w 2041298"/>
                  <a:gd name="connsiteY1" fmla="*/ 1692712 h 1692712"/>
                  <a:gd name="connsiteX2" fmla="*/ 0 w 2041298"/>
                  <a:gd name="connsiteY2" fmla="*/ 326672 h 1692712"/>
                  <a:gd name="connsiteX3" fmla="*/ 1849849 w 2041298"/>
                  <a:gd name="connsiteY3" fmla="*/ 3775 h 1692712"/>
                  <a:gd name="connsiteX4" fmla="*/ 2041298 w 2041298"/>
                  <a:gd name="connsiteY4" fmla="*/ 1662454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88795 w 2088795"/>
                  <a:gd name="connsiteY0" fmla="*/ 1642716 h 1692391"/>
                  <a:gd name="connsiteX1" fmla="*/ 1047804 w 2088795"/>
                  <a:gd name="connsiteY1" fmla="*/ 1692391 h 1692391"/>
                  <a:gd name="connsiteX2" fmla="*/ 0 w 2088795"/>
                  <a:gd name="connsiteY2" fmla="*/ 355093 h 1692391"/>
                  <a:gd name="connsiteX3" fmla="*/ 1887944 w 2088795"/>
                  <a:gd name="connsiteY3" fmla="*/ 3454 h 1692391"/>
                  <a:gd name="connsiteX4" fmla="*/ 2088795 w 2088795"/>
                  <a:gd name="connsiteY4" fmla="*/ 1642716 h 1692391"/>
                  <a:gd name="connsiteX0" fmla="*/ 2088795 w 2088795"/>
                  <a:gd name="connsiteY0" fmla="*/ 1584434 h 1634109"/>
                  <a:gd name="connsiteX1" fmla="*/ 1047804 w 2088795"/>
                  <a:gd name="connsiteY1" fmla="*/ 1634109 h 1634109"/>
                  <a:gd name="connsiteX2" fmla="*/ 0 w 2088795"/>
                  <a:gd name="connsiteY2" fmla="*/ 296811 h 1634109"/>
                  <a:gd name="connsiteX3" fmla="*/ 1907721 w 2088795"/>
                  <a:gd name="connsiteY3" fmla="*/ 4186 h 1634109"/>
                  <a:gd name="connsiteX4" fmla="*/ 2088795 w 2088795"/>
                  <a:gd name="connsiteY4" fmla="*/ 1584434 h 16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8795" h="1634109">
                    <a:moveTo>
                      <a:pt x="2088795" y="1584434"/>
                    </a:moveTo>
                    <a:cubicBezTo>
                      <a:pt x="1326716" y="1611206"/>
                      <a:pt x="1643234" y="1527341"/>
                      <a:pt x="1047804" y="1634109"/>
                    </a:cubicBezTo>
                    <a:lnTo>
                      <a:pt x="0" y="296811"/>
                    </a:lnTo>
                    <a:cubicBezTo>
                      <a:pt x="259274" y="212916"/>
                      <a:pt x="1353100" y="-35096"/>
                      <a:pt x="1907721" y="4186"/>
                    </a:cubicBezTo>
                    <a:lnTo>
                      <a:pt x="2088795" y="1584434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Paralelkenar 1"/>
              <p:cNvSpPr/>
              <p:nvPr/>
            </p:nvSpPr>
            <p:spPr>
              <a:xfrm rot="3665924">
                <a:off x="6803174" y="789962"/>
                <a:ext cx="1820515" cy="2434590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0559" h="1755981">
                    <a:moveTo>
                      <a:pt x="2090559" y="1611709"/>
                    </a:moveTo>
                    <a:cubicBezTo>
                      <a:pt x="1485221" y="1603733"/>
                      <a:pt x="1378223" y="1703752"/>
                      <a:pt x="1016598" y="1755981"/>
                    </a:cubicBezTo>
                    <a:lnTo>
                      <a:pt x="0" y="261166"/>
                    </a:lnTo>
                    <a:cubicBezTo>
                      <a:pt x="298934" y="212602"/>
                      <a:pt x="1471591" y="-35078"/>
                      <a:pt x="2026212" y="4204"/>
                    </a:cubicBezTo>
                    <a:lnTo>
                      <a:pt x="2090559" y="1611709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Paralelkenar 1"/>
              <p:cNvSpPr/>
              <p:nvPr/>
            </p:nvSpPr>
            <p:spPr>
              <a:xfrm rot="802445">
                <a:off x="5591923" y="2345102"/>
                <a:ext cx="939374" cy="1151385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8638" h="834032">
                    <a:moveTo>
                      <a:pt x="429938" y="834032"/>
                    </a:moveTo>
                    <a:cubicBezTo>
                      <a:pt x="312030" y="769990"/>
                      <a:pt x="124760" y="756387"/>
                      <a:pt x="0" y="737678"/>
                    </a:cubicBezTo>
                    <a:lnTo>
                      <a:pt x="90926" y="0"/>
                    </a:lnTo>
                    <a:cubicBezTo>
                      <a:pt x="176919" y="12159"/>
                      <a:pt x="328067" y="-9946"/>
                      <a:pt x="463517" y="27731"/>
                    </a:cubicBezTo>
                    <a:lnTo>
                      <a:pt x="938638" y="65614"/>
                    </a:lnTo>
                    <a:lnTo>
                      <a:pt x="429938" y="834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79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elkenar 1"/>
              <p:cNvSpPr/>
              <p:nvPr/>
            </p:nvSpPr>
            <p:spPr>
              <a:xfrm rot="21095028">
                <a:off x="4975838" y="2123832"/>
                <a:ext cx="904835" cy="1121725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  <a:gd name="connsiteX0" fmla="*/ 429938 w 904126"/>
                  <a:gd name="connsiteY0" fmla="*/ 834032 h 834032"/>
                  <a:gd name="connsiteX1" fmla="*/ 0 w 904126"/>
                  <a:gd name="connsiteY1" fmla="*/ 737678 h 834032"/>
                  <a:gd name="connsiteX2" fmla="*/ 90926 w 904126"/>
                  <a:gd name="connsiteY2" fmla="*/ 0 h 834032"/>
                  <a:gd name="connsiteX3" fmla="*/ 463517 w 904126"/>
                  <a:gd name="connsiteY3" fmla="*/ 27731 h 834032"/>
                  <a:gd name="connsiteX4" fmla="*/ 904126 w 904126"/>
                  <a:gd name="connsiteY4" fmla="*/ 177062 h 834032"/>
                  <a:gd name="connsiteX5" fmla="*/ 429938 w 904126"/>
                  <a:gd name="connsiteY5" fmla="*/ 834032 h 834032"/>
                  <a:gd name="connsiteX0" fmla="*/ 429938 w 904126"/>
                  <a:gd name="connsiteY0" fmla="*/ 820025 h 820025"/>
                  <a:gd name="connsiteX1" fmla="*/ 0 w 904126"/>
                  <a:gd name="connsiteY1" fmla="*/ 723671 h 820025"/>
                  <a:gd name="connsiteX2" fmla="*/ 102232 w 904126"/>
                  <a:gd name="connsiteY2" fmla="*/ 17059 h 820025"/>
                  <a:gd name="connsiteX3" fmla="*/ 463517 w 904126"/>
                  <a:gd name="connsiteY3" fmla="*/ 13724 h 820025"/>
                  <a:gd name="connsiteX4" fmla="*/ 904126 w 904126"/>
                  <a:gd name="connsiteY4" fmla="*/ 163055 h 820025"/>
                  <a:gd name="connsiteX5" fmla="*/ 429938 w 904126"/>
                  <a:gd name="connsiteY5" fmla="*/ 820025 h 820025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44336 w 904126"/>
                  <a:gd name="connsiteY3" fmla="*/ 3299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36875 w 904126"/>
                  <a:gd name="connsiteY3" fmla="*/ 4072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39748 w 904126"/>
                  <a:gd name="connsiteY0" fmla="*/ 812547 h 812547"/>
                  <a:gd name="connsiteX1" fmla="*/ 0 w 904126"/>
                  <a:gd name="connsiteY1" fmla="*/ 706612 h 812547"/>
                  <a:gd name="connsiteX2" fmla="*/ 102232 w 904126"/>
                  <a:gd name="connsiteY2" fmla="*/ 0 h 812547"/>
                  <a:gd name="connsiteX3" fmla="*/ 436875 w 904126"/>
                  <a:gd name="connsiteY3" fmla="*/ 40721 h 812547"/>
                  <a:gd name="connsiteX4" fmla="*/ 904126 w 904126"/>
                  <a:gd name="connsiteY4" fmla="*/ 145996 h 812547"/>
                  <a:gd name="connsiteX5" fmla="*/ 439748 w 904126"/>
                  <a:gd name="connsiteY5" fmla="*/ 812547 h 81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126" h="812547">
                    <a:moveTo>
                      <a:pt x="439748" y="812547"/>
                    </a:moveTo>
                    <a:cubicBezTo>
                      <a:pt x="321840" y="748505"/>
                      <a:pt x="124760" y="725321"/>
                      <a:pt x="0" y="706612"/>
                    </a:cubicBezTo>
                    <a:lnTo>
                      <a:pt x="102232" y="0"/>
                    </a:lnTo>
                    <a:cubicBezTo>
                      <a:pt x="188225" y="12159"/>
                      <a:pt x="301425" y="3044"/>
                      <a:pt x="436875" y="40721"/>
                    </a:cubicBezTo>
                    <a:lnTo>
                      <a:pt x="904126" y="145996"/>
                    </a:lnTo>
                    <a:lnTo>
                      <a:pt x="439748" y="81254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80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elkenar 1"/>
              <p:cNvSpPr/>
              <p:nvPr/>
            </p:nvSpPr>
            <p:spPr>
              <a:xfrm rot="20009213">
                <a:off x="4302297" y="2089733"/>
                <a:ext cx="894447" cy="1147749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  <a:gd name="connsiteX0" fmla="*/ 429938 w 904126"/>
                  <a:gd name="connsiteY0" fmla="*/ 834032 h 834032"/>
                  <a:gd name="connsiteX1" fmla="*/ 0 w 904126"/>
                  <a:gd name="connsiteY1" fmla="*/ 737678 h 834032"/>
                  <a:gd name="connsiteX2" fmla="*/ 90926 w 904126"/>
                  <a:gd name="connsiteY2" fmla="*/ 0 h 834032"/>
                  <a:gd name="connsiteX3" fmla="*/ 463517 w 904126"/>
                  <a:gd name="connsiteY3" fmla="*/ 27731 h 834032"/>
                  <a:gd name="connsiteX4" fmla="*/ 904126 w 904126"/>
                  <a:gd name="connsiteY4" fmla="*/ 177062 h 834032"/>
                  <a:gd name="connsiteX5" fmla="*/ 429938 w 904126"/>
                  <a:gd name="connsiteY5" fmla="*/ 834032 h 834032"/>
                  <a:gd name="connsiteX0" fmla="*/ 429938 w 904126"/>
                  <a:gd name="connsiteY0" fmla="*/ 820025 h 820025"/>
                  <a:gd name="connsiteX1" fmla="*/ 0 w 904126"/>
                  <a:gd name="connsiteY1" fmla="*/ 723671 h 820025"/>
                  <a:gd name="connsiteX2" fmla="*/ 102232 w 904126"/>
                  <a:gd name="connsiteY2" fmla="*/ 17059 h 820025"/>
                  <a:gd name="connsiteX3" fmla="*/ 463517 w 904126"/>
                  <a:gd name="connsiteY3" fmla="*/ 13724 h 820025"/>
                  <a:gd name="connsiteX4" fmla="*/ 904126 w 904126"/>
                  <a:gd name="connsiteY4" fmla="*/ 163055 h 820025"/>
                  <a:gd name="connsiteX5" fmla="*/ 429938 w 904126"/>
                  <a:gd name="connsiteY5" fmla="*/ 820025 h 820025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44336 w 904126"/>
                  <a:gd name="connsiteY3" fmla="*/ 3299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36875 w 904126"/>
                  <a:gd name="connsiteY3" fmla="*/ 4072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39748 w 904126"/>
                  <a:gd name="connsiteY0" fmla="*/ 812547 h 812547"/>
                  <a:gd name="connsiteX1" fmla="*/ 0 w 904126"/>
                  <a:gd name="connsiteY1" fmla="*/ 706612 h 812547"/>
                  <a:gd name="connsiteX2" fmla="*/ 102232 w 904126"/>
                  <a:gd name="connsiteY2" fmla="*/ 0 h 812547"/>
                  <a:gd name="connsiteX3" fmla="*/ 436875 w 904126"/>
                  <a:gd name="connsiteY3" fmla="*/ 40721 h 812547"/>
                  <a:gd name="connsiteX4" fmla="*/ 904126 w 904126"/>
                  <a:gd name="connsiteY4" fmla="*/ 145996 h 812547"/>
                  <a:gd name="connsiteX5" fmla="*/ 439748 w 904126"/>
                  <a:gd name="connsiteY5" fmla="*/ 812547 h 812547"/>
                  <a:gd name="connsiteX0" fmla="*/ 465798 w 904126"/>
                  <a:gd name="connsiteY0" fmla="*/ 831398 h 831398"/>
                  <a:gd name="connsiteX1" fmla="*/ 0 w 904126"/>
                  <a:gd name="connsiteY1" fmla="*/ 706612 h 831398"/>
                  <a:gd name="connsiteX2" fmla="*/ 102232 w 904126"/>
                  <a:gd name="connsiteY2" fmla="*/ 0 h 831398"/>
                  <a:gd name="connsiteX3" fmla="*/ 436875 w 904126"/>
                  <a:gd name="connsiteY3" fmla="*/ 40721 h 831398"/>
                  <a:gd name="connsiteX4" fmla="*/ 904126 w 904126"/>
                  <a:gd name="connsiteY4" fmla="*/ 145996 h 831398"/>
                  <a:gd name="connsiteX5" fmla="*/ 465798 w 904126"/>
                  <a:gd name="connsiteY5" fmla="*/ 831398 h 831398"/>
                  <a:gd name="connsiteX0" fmla="*/ 465798 w 904126"/>
                  <a:gd name="connsiteY0" fmla="*/ 831398 h 831398"/>
                  <a:gd name="connsiteX1" fmla="*/ 0 w 904126"/>
                  <a:gd name="connsiteY1" fmla="*/ 706612 h 831398"/>
                  <a:gd name="connsiteX2" fmla="*/ 102232 w 904126"/>
                  <a:gd name="connsiteY2" fmla="*/ 0 h 831398"/>
                  <a:gd name="connsiteX3" fmla="*/ 436875 w 904126"/>
                  <a:gd name="connsiteY3" fmla="*/ 40721 h 831398"/>
                  <a:gd name="connsiteX4" fmla="*/ 904126 w 904126"/>
                  <a:gd name="connsiteY4" fmla="*/ 145996 h 831398"/>
                  <a:gd name="connsiteX5" fmla="*/ 465798 w 904126"/>
                  <a:gd name="connsiteY5" fmla="*/ 831398 h 831398"/>
                  <a:gd name="connsiteX0" fmla="*/ 465798 w 893746"/>
                  <a:gd name="connsiteY0" fmla="*/ 831398 h 831398"/>
                  <a:gd name="connsiteX1" fmla="*/ 0 w 893746"/>
                  <a:gd name="connsiteY1" fmla="*/ 706612 h 831398"/>
                  <a:gd name="connsiteX2" fmla="*/ 102232 w 893746"/>
                  <a:gd name="connsiteY2" fmla="*/ 0 h 831398"/>
                  <a:gd name="connsiteX3" fmla="*/ 436875 w 893746"/>
                  <a:gd name="connsiteY3" fmla="*/ 40721 h 831398"/>
                  <a:gd name="connsiteX4" fmla="*/ 893746 w 893746"/>
                  <a:gd name="connsiteY4" fmla="*/ 170531 h 831398"/>
                  <a:gd name="connsiteX5" fmla="*/ 465798 w 893746"/>
                  <a:gd name="connsiteY5" fmla="*/ 831398 h 831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746" h="831398">
                    <a:moveTo>
                      <a:pt x="465798" y="831398"/>
                    </a:moveTo>
                    <a:cubicBezTo>
                      <a:pt x="340097" y="778682"/>
                      <a:pt x="124760" y="725321"/>
                      <a:pt x="0" y="706612"/>
                    </a:cubicBezTo>
                    <a:lnTo>
                      <a:pt x="102232" y="0"/>
                    </a:lnTo>
                    <a:cubicBezTo>
                      <a:pt x="188225" y="12159"/>
                      <a:pt x="301425" y="3044"/>
                      <a:pt x="436875" y="40721"/>
                    </a:cubicBezTo>
                    <a:lnTo>
                      <a:pt x="893746" y="170531"/>
                    </a:lnTo>
                    <a:lnTo>
                      <a:pt x="465798" y="8313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6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elkenar 1"/>
              <p:cNvSpPr/>
              <p:nvPr/>
            </p:nvSpPr>
            <p:spPr>
              <a:xfrm rot="2538633">
                <a:off x="5766651" y="-10104"/>
                <a:ext cx="1734567" cy="2565151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9672" h="1850150">
                    <a:moveTo>
                      <a:pt x="2029672" y="1662810"/>
                    </a:moveTo>
                    <a:cubicBezTo>
                      <a:pt x="1392500" y="1740135"/>
                      <a:pt x="1612002" y="1691832"/>
                      <a:pt x="1091261" y="1850150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29672" y="166281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up 3"/>
              <p:cNvGrpSpPr/>
              <p:nvPr/>
            </p:nvGrpSpPr>
            <p:grpSpPr>
              <a:xfrm>
                <a:off x="1673541" y="992130"/>
                <a:ext cx="6778925" cy="4026207"/>
                <a:chOff x="1703037" y="1378255"/>
                <a:chExt cx="6778925" cy="4026207"/>
              </a:xfrm>
            </p:grpSpPr>
            <p:grpSp>
              <p:nvGrpSpPr>
                <p:cNvPr id="50" name="Grup 49"/>
                <p:cNvGrpSpPr/>
                <p:nvPr/>
              </p:nvGrpSpPr>
              <p:grpSpPr>
                <a:xfrm>
                  <a:off x="1703037" y="1378255"/>
                  <a:ext cx="6778925" cy="4026207"/>
                  <a:chOff x="2263475" y="1742048"/>
                  <a:chExt cx="6778925" cy="4026207"/>
                </a:xfrm>
              </p:grpSpPr>
              <p:sp>
                <p:nvSpPr>
                  <p:cNvPr id="27" name="Yay 26"/>
                  <p:cNvSpPr/>
                  <p:nvPr/>
                </p:nvSpPr>
                <p:spPr>
                  <a:xfrm>
                    <a:off x="3342967" y="2949677"/>
                    <a:ext cx="4576007" cy="2705763"/>
                  </a:xfrm>
                  <a:prstGeom prst="arc">
                    <a:avLst>
                      <a:gd name="adj1" fmla="val 11263444"/>
                      <a:gd name="adj2" fmla="val 21128500"/>
                    </a:avLst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92D050"/>
                      </a:solidFill>
                    </a:endParaRPr>
                  </a:p>
                </p:txBody>
              </p:sp>
              <p:grpSp>
                <p:nvGrpSpPr>
                  <p:cNvPr id="49" name="Grup 48"/>
                  <p:cNvGrpSpPr/>
                  <p:nvPr/>
                </p:nvGrpSpPr>
                <p:grpSpPr>
                  <a:xfrm>
                    <a:off x="2263475" y="1742048"/>
                    <a:ext cx="6778925" cy="4026207"/>
                    <a:chOff x="2263475" y="1742048"/>
                    <a:chExt cx="6778925" cy="4026207"/>
                  </a:xfrm>
                </p:grpSpPr>
                <p:cxnSp>
                  <p:nvCxnSpPr>
                    <p:cNvPr id="35" name="Düz Bağlayıcı 34"/>
                    <p:cNvCxnSpPr/>
                    <p:nvPr/>
                  </p:nvCxnSpPr>
                  <p:spPr>
                    <a:xfrm flipH="1" flipV="1">
                      <a:off x="5572401" y="1742048"/>
                      <a:ext cx="75868" cy="3503818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Düz Bağlayıcı 31"/>
                    <p:cNvCxnSpPr>
                      <a:stCxn id="8" idx="2"/>
                    </p:cNvCxnSpPr>
                    <p:nvPr/>
                  </p:nvCxnSpPr>
                  <p:spPr>
                    <a:xfrm flipH="1" flipV="1">
                      <a:off x="4379757" y="1961892"/>
                      <a:ext cx="1208243" cy="328426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Düz Bağlayıcı 29"/>
                    <p:cNvCxnSpPr>
                      <a:stCxn id="8" idx="2"/>
                    </p:cNvCxnSpPr>
                    <p:nvPr/>
                  </p:nvCxnSpPr>
                  <p:spPr>
                    <a:xfrm flipH="1" flipV="1">
                      <a:off x="3246653" y="2497394"/>
                      <a:ext cx="2341347" cy="2748764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up 25"/>
                    <p:cNvGrpSpPr/>
                    <p:nvPr/>
                  </p:nvGrpSpPr>
                  <p:grpSpPr>
                    <a:xfrm>
                      <a:off x="2263475" y="3335866"/>
                      <a:ext cx="6778925" cy="2432389"/>
                      <a:chOff x="2263475" y="3335866"/>
                      <a:chExt cx="6778925" cy="2432389"/>
                    </a:xfrm>
                  </p:grpSpPr>
                  <p:grpSp>
                    <p:nvGrpSpPr>
                      <p:cNvPr id="20" name="Grup 19"/>
                      <p:cNvGrpSpPr/>
                      <p:nvPr/>
                    </p:nvGrpSpPr>
                    <p:grpSpPr>
                      <a:xfrm>
                        <a:off x="2263475" y="3335866"/>
                        <a:ext cx="6778925" cy="2432389"/>
                        <a:chOff x="2263475" y="3318933"/>
                        <a:chExt cx="6778925" cy="2432389"/>
                      </a:xfrm>
                    </p:grpSpPr>
                    <p:sp>
                      <p:nvSpPr>
                        <p:cNvPr id="5" name="Veya 4"/>
                        <p:cNvSpPr/>
                        <p:nvPr/>
                      </p:nvSpPr>
                      <p:spPr>
                        <a:xfrm>
                          <a:off x="5085661" y="4704720"/>
                          <a:ext cx="1134738" cy="1046602"/>
                        </a:xfrm>
                        <a:prstGeom prst="flowChartOr">
                          <a:avLst/>
                        </a:prstGeom>
                        <a:ln w="22225">
                          <a:solidFill>
                            <a:schemeClr val="accent1">
                              <a:shade val="50000"/>
                              <a:alpha val="86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3" name="Düz Bağlayıcı 12"/>
                        <p:cNvCxnSpPr/>
                        <p:nvPr/>
                      </p:nvCxnSpPr>
                      <p:spPr>
                        <a:xfrm flipH="1" flipV="1">
                          <a:off x="2263475" y="3337694"/>
                          <a:ext cx="3391200" cy="19188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Düz Bağlayıcı 13"/>
                        <p:cNvCxnSpPr/>
                        <p:nvPr/>
                      </p:nvCxnSpPr>
                      <p:spPr>
                        <a:xfrm flipV="1">
                          <a:off x="5647599" y="3318933"/>
                          <a:ext cx="3394801" cy="191791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588000" y="5160433"/>
                        <a:ext cx="133350" cy="17145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41" name="Düz Bağlayıcı 40"/>
                    <p:cNvCxnSpPr/>
                    <p:nvPr/>
                  </p:nvCxnSpPr>
                  <p:spPr>
                    <a:xfrm flipV="1">
                      <a:off x="5671209" y="1961892"/>
                      <a:ext cx="1110008" cy="3200233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Düz Bağlayıcı 43"/>
                    <p:cNvCxnSpPr/>
                    <p:nvPr/>
                  </p:nvCxnSpPr>
                  <p:spPr>
                    <a:xfrm flipV="1">
                      <a:off x="5721350" y="2403232"/>
                      <a:ext cx="2197624" cy="278070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Yay 24"/>
                  <p:cNvSpPr/>
                  <p:nvPr/>
                </p:nvSpPr>
                <p:spPr>
                  <a:xfrm>
                    <a:off x="4444034" y="3906400"/>
                    <a:ext cx="2347531" cy="1749040"/>
                  </a:xfrm>
                  <a:prstGeom prst="arc">
                    <a:avLst>
                      <a:gd name="adj1" fmla="val 11404629"/>
                      <a:gd name="adj2" fmla="val 21102715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92D050"/>
                      </a:solidFill>
                    </a:endParaRPr>
                  </a:p>
                </p:txBody>
              </p:sp>
            </p:grpSp>
            <p:grpSp>
              <p:nvGrpSpPr>
                <p:cNvPr id="3" name="Grup 2"/>
                <p:cNvGrpSpPr/>
                <p:nvPr/>
              </p:nvGrpSpPr>
              <p:grpSpPr>
                <a:xfrm>
                  <a:off x="4085014" y="3456492"/>
                  <a:ext cx="2173356" cy="1266986"/>
                  <a:chOff x="4085014" y="3456492"/>
                  <a:chExt cx="2173356" cy="1266986"/>
                </a:xfrm>
              </p:grpSpPr>
              <p:sp>
                <p:nvSpPr>
                  <p:cNvPr id="2" name="Paralelkenar 1"/>
                  <p:cNvSpPr/>
                  <p:nvPr/>
                </p:nvSpPr>
                <p:spPr>
                  <a:xfrm rot="18905281">
                    <a:off x="5413874" y="4025304"/>
                    <a:ext cx="844496" cy="495258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4496" h="495258">
                        <a:moveTo>
                          <a:pt x="27079" y="321350"/>
                        </a:moveTo>
                        <a:lnTo>
                          <a:pt x="0" y="83536"/>
                        </a:lnTo>
                        <a:lnTo>
                          <a:pt x="844496" y="0"/>
                        </a:lnTo>
                        <a:lnTo>
                          <a:pt x="739873" y="495258"/>
                        </a:lnTo>
                        <a:lnTo>
                          <a:pt x="27079" y="32135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Paralelkenar 1"/>
                  <p:cNvSpPr/>
                  <p:nvPr/>
                </p:nvSpPr>
                <p:spPr>
                  <a:xfrm rot="18905281">
                    <a:off x="5098471" y="3744614"/>
                    <a:ext cx="865730" cy="561593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5009" h="406803">
                        <a:moveTo>
                          <a:pt x="61866" y="406803"/>
                        </a:moveTo>
                        <a:lnTo>
                          <a:pt x="0" y="254642"/>
                        </a:lnTo>
                        <a:lnTo>
                          <a:pt x="732231" y="0"/>
                        </a:lnTo>
                        <a:lnTo>
                          <a:pt x="865009" y="313692"/>
                        </a:lnTo>
                        <a:lnTo>
                          <a:pt x="61866" y="406803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Paralelkenar 1"/>
                  <p:cNvSpPr/>
                  <p:nvPr/>
                </p:nvSpPr>
                <p:spPr>
                  <a:xfrm rot="18905281">
                    <a:off x="4812886" y="3526275"/>
                    <a:ext cx="830551" cy="755944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859" h="547585">
                        <a:moveTo>
                          <a:pt x="117396" y="547585"/>
                        </a:moveTo>
                        <a:lnTo>
                          <a:pt x="0" y="415630"/>
                        </a:lnTo>
                        <a:lnTo>
                          <a:pt x="579064" y="0"/>
                        </a:lnTo>
                        <a:lnTo>
                          <a:pt x="829859" y="278309"/>
                        </a:lnTo>
                        <a:lnTo>
                          <a:pt x="117396" y="54758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Paralelkenar 1"/>
                  <p:cNvSpPr/>
                  <p:nvPr/>
                </p:nvSpPr>
                <p:spPr>
                  <a:xfrm rot="18905281">
                    <a:off x="4515425" y="3456492"/>
                    <a:ext cx="754942" cy="886162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6884" h="617782">
                        <a:moveTo>
                          <a:pt x="200650" y="617782"/>
                        </a:moveTo>
                        <a:lnTo>
                          <a:pt x="0" y="536281"/>
                        </a:lnTo>
                        <a:lnTo>
                          <a:pt x="384301" y="0"/>
                        </a:lnTo>
                        <a:lnTo>
                          <a:pt x="866884" y="213362"/>
                        </a:lnTo>
                        <a:lnTo>
                          <a:pt x="200650" y="617782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Paralelkenar 1"/>
                  <p:cNvSpPr/>
                  <p:nvPr/>
                </p:nvSpPr>
                <p:spPr>
                  <a:xfrm rot="18905281">
                    <a:off x="4305006" y="3604251"/>
                    <a:ext cx="545900" cy="892720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6845" h="622354">
                        <a:moveTo>
                          <a:pt x="264347" y="622354"/>
                        </a:moveTo>
                        <a:lnTo>
                          <a:pt x="0" y="608769"/>
                        </a:lnTo>
                        <a:lnTo>
                          <a:pt x="152600" y="0"/>
                        </a:lnTo>
                        <a:lnTo>
                          <a:pt x="626845" y="72811"/>
                        </a:lnTo>
                        <a:lnTo>
                          <a:pt x="264347" y="62235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Paralelkenar 1"/>
                  <p:cNvSpPr/>
                  <p:nvPr/>
                </p:nvSpPr>
                <p:spPr>
                  <a:xfrm rot="18905281">
                    <a:off x="4085014" y="3879858"/>
                    <a:ext cx="440578" cy="843620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  <a:gd name="connsiteX0" fmla="*/ 264347 w 626845"/>
                      <a:gd name="connsiteY0" fmla="*/ 602877 h 602877"/>
                      <a:gd name="connsiteX1" fmla="*/ 0 w 626845"/>
                      <a:gd name="connsiteY1" fmla="*/ 589292 h 602877"/>
                      <a:gd name="connsiteX2" fmla="*/ 56850 w 626845"/>
                      <a:gd name="connsiteY2" fmla="*/ 0 h 602877"/>
                      <a:gd name="connsiteX3" fmla="*/ 626845 w 626845"/>
                      <a:gd name="connsiteY3" fmla="*/ 53334 h 602877"/>
                      <a:gd name="connsiteX4" fmla="*/ 264347 w 626845"/>
                      <a:gd name="connsiteY4" fmla="*/ 602877 h 602877"/>
                      <a:gd name="connsiteX0" fmla="*/ 264347 w 562756"/>
                      <a:gd name="connsiteY0" fmla="*/ 636727 h 636727"/>
                      <a:gd name="connsiteX1" fmla="*/ 0 w 562756"/>
                      <a:gd name="connsiteY1" fmla="*/ 623142 h 636727"/>
                      <a:gd name="connsiteX2" fmla="*/ 56850 w 562756"/>
                      <a:gd name="connsiteY2" fmla="*/ 33850 h 636727"/>
                      <a:gd name="connsiteX3" fmla="*/ 562756 w 562756"/>
                      <a:gd name="connsiteY3" fmla="*/ 0 h 636727"/>
                      <a:gd name="connsiteX4" fmla="*/ 264347 w 562756"/>
                      <a:gd name="connsiteY4" fmla="*/ 636727 h 636727"/>
                      <a:gd name="connsiteX0" fmla="*/ 407925 w 562756"/>
                      <a:gd name="connsiteY0" fmla="*/ 588124 h 623142"/>
                      <a:gd name="connsiteX1" fmla="*/ 0 w 562756"/>
                      <a:gd name="connsiteY1" fmla="*/ 623142 h 623142"/>
                      <a:gd name="connsiteX2" fmla="*/ 56850 w 562756"/>
                      <a:gd name="connsiteY2" fmla="*/ 33850 h 623142"/>
                      <a:gd name="connsiteX3" fmla="*/ 562756 w 562756"/>
                      <a:gd name="connsiteY3" fmla="*/ 0 h 623142"/>
                      <a:gd name="connsiteX4" fmla="*/ 407925 w 562756"/>
                      <a:gd name="connsiteY4" fmla="*/ 588124 h 623142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124"/>
                      <a:gd name="connsiteX1" fmla="*/ 214485 w 505906"/>
                      <a:gd name="connsiteY1" fmla="*/ 584113 h 588124"/>
                      <a:gd name="connsiteX2" fmla="*/ 0 w 505906"/>
                      <a:gd name="connsiteY2" fmla="*/ 33850 h 588124"/>
                      <a:gd name="connsiteX3" fmla="*/ 505906 w 505906"/>
                      <a:gd name="connsiteY3" fmla="*/ 0 h 588124"/>
                      <a:gd name="connsiteX4" fmla="*/ 351075 w 505906"/>
                      <a:gd name="connsiteY4" fmla="*/ 588124 h 588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5906" h="588124">
                        <a:moveTo>
                          <a:pt x="351075" y="588124"/>
                        </a:moveTo>
                        <a:lnTo>
                          <a:pt x="214485" y="584113"/>
                        </a:lnTo>
                        <a:lnTo>
                          <a:pt x="0" y="33850"/>
                        </a:lnTo>
                        <a:lnTo>
                          <a:pt x="505906" y="0"/>
                        </a:lnTo>
                        <a:lnTo>
                          <a:pt x="351075" y="58812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Paralelkenar 1"/>
                <p:cNvSpPr/>
                <p:nvPr/>
              </p:nvSpPr>
              <p:spPr>
                <a:xfrm rot="18905281">
                  <a:off x="3691223" y="2579484"/>
                  <a:ext cx="843493" cy="1241395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395856 w 865009"/>
                    <a:gd name="connsiteY0" fmla="*/ 658240 h 658240"/>
                    <a:gd name="connsiteX1" fmla="*/ 0 w 865009"/>
                    <a:gd name="connsiteY1" fmla="*/ 254642 h 658240"/>
                    <a:gd name="connsiteX2" fmla="*/ 732231 w 865009"/>
                    <a:gd name="connsiteY2" fmla="*/ 0 h 658240"/>
                    <a:gd name="connsiteX3" fmla="*/ 865009 w 865009"/>
                    <a:gd name="connsiteY3" fmla="*/ 313692 h 658240"/>
                    <a:gd name="connsiteX4" fmla="*/ 395856 w 865009"/>
                    <a:gd name="connsiteY4" fmla="*/ 658240 h 658240"/>
                    <a:gd name="connsiteX0" fmla="*/ 381321 w 850474"/>
                    <a:gd name="connsiteY0" fmla="*/ 658240 h 658240"/>
                    <a:gd name="connsiteX1" fmla="*/ 0 w 850474"/>
                    <a:gd name="connsiteY1" fmla="*/ 556796 h 658240"/>
                    <a:gd name="connsiteX2" fmla="*/ 717696 w 850474"/>
                    <a:gd name="connsiteY2" fmla="*/ 0 h 658240"/>
                    <a:gd name="connsiteX3" fmla="*/ 850474 w 850474"/>
                    <a:gd name="connsiteY3" fmla="*/ 313692 h 658240"/>
                    <a:gd name="connsiteX4" fmla="*/ 381321 w 850474"/>
                    <a:gd name="connsiteY4" fmla="*/ 658240 h 658240"/>
                    <a:gd name="connsiteX0" fmla="*/ 381321 w 850474"/>
                    <a:gd name="connsiteY0" fmla="*/ 884163 h 884163"/>
                    <a:gd name="connsiteX1" fmla="*/ 0 w 850474"/>
                    <a:gd name="connsiteY1" fmla="*/ 782719 h 884163"/>
                    <a:gd name="connsiteX2" fmla="*/ 85040 w 850474"/>
                    <a:gd name="connsiteY2" fmla="*/ 0 h 884163"/>
                    <a:gd name="connsiteX3" fmla="*/ 850474 w 850474"/>
                    <a:gd name="connsiteY3" fmla="*/ 539615 h 884163"/>
                    <a:gd name="connsiteX4" fmla="*/ 381321 w 850474"/>
                    <a:gd name="connsiteY4" fmla="*/ 884163 h 884163"/>
                    <a:gd name="connsiteX0" fmla="*/ 381321 w 828982"/>
                    <a:gd name="connsiteY0" fmla="*/ 884163 h 884163"/>
                    <a:gd name="connsiteX1" fmla="*/ 0 w 828982"/>
                    <a:gd name="connsiteY1" fmla="*/ 782719 h 884163"/>
                    <a:gd name="connsiteX2" fmla="*/ 85040 w 828982"/>
                    <a:gd name="connsiteY2" fmla="*/ 0 h 884163"/>
                    <a:gd name="connsiteX3" fmla="*/ 828982 w 828982"/>
                    <a:gd name="connsiteY3" fmla="*/ 232432 h 884163"/>
                    <a:gd name="connsiteX4" fmla="*/ 381321 w 828982"/>
                    <a:gd name="connsiteY4" fmla="*/ 884163 h 884163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828982 w 828982"/>
                    <a:gd name="connsiteY3" fmla="*/ 232432 h 894220"/>
                    <a:gd name="connsiteX4" fmla="*/ 395236 w 828982"/>
                    <a:gd name="connsiteY4" fmla="*/ 894220 h 894220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449667 w 828982"/>
                    <a:gd name="connsiteY3" fmla="*/ 92932 h 894220"/>
                    <a:gd name="connsiteX4" fmla="*/ 828982 w 828982"/>
                    <a:gd name="connsiteY4" fmla="*/ 232432 h 894220"/>
                    <a:gd name="connsiteX5" fmla="*/ 395236 w 828982"/>
                    <a:gd name="connsiteY5" fmla="*/ 894220 h 894220"/>
                    <a:gd name="connsiteX0" fmla="*/ 402215 w 828982"/>
                    <a:gd name="connsiteY0" fmla="*/ 909321 h 909321"/>
                    <a:gd name="connsiteX1" fmla="*/ 0 w 828982"/>
                    <a:gd name="connsiteY1" fmla="*/ 782719 h 909321"/>
                    <a:gd name="connsiteX2" fmla="*/ 85040 w 828982"/>
                    <a:gd name="connsiteY2" fmla="*/ 0 h 909321"/>
                    <a:gd name="connsiteX3" fmla="*/ 449667 w 828982"/>
                    <a:gd name="connsiteY3" fmla="*/ 92932 h 909321"/>
                    <a:gd name="connsiteX4" fmla="*/ 828982 w 828982"/>
                    <a:gd name="connsiteY4" fmla="*/ 232432 h 909321"/>
                    <a:gd name="connsiteX5" fmla="*/ 402215 w 828982"/>
                    <a:gd name="connsiteY5" fmla="*/ 909321 h 909321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23046 w 835940"/>
                    <a:gd name="connsiteY0" fmla="*/ 899233 h 899233"/>
                    <a:gd name="connsiteX1" fmla="*/ 0 w 835940"/>
                    <a:gd name="connsiteY1" fmla="*/ 777691 h 899233"/>
                    <a:gd name="connsiteX2" fmla="*/ 91998 w 835940"/>
                    <a:gd name="connsiteY2" fmla="*/ 0 h 899233"/>
                    <a:gd name="connsiteX3" fmla="*/ 456625 w 835940"/>
                    <a:gd name="connsiteY3" fmla="*/ 92932 h 899233"/>
                    <a:gd name="connsiteX4" fmla="*/ 835940 w 835940"/>
                    <a:gd name="connsiteY4" fmla="*/ 232432 h 899233"/>
                    <a:gd name="connsiteX5" fmla="*/ 423046 w 835940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2832" h="899233">
                      <a:moveTo>
                        <a:pt x="429938" y="899233"/>
                      </a:moveTo>
                      <a:cubicBezTo>
                        <a:pt x="312030" y="835191"/>
                        <a:pt x="124760" y="821588"/>
                        <a:pt x="0" y="802879"/>
                      </a:cubicBezTo>
                      <a:lnTo>
                        <a:pt x="98890" y="0"/>
                      </a:lnTo>
                      <a:cubicBezTo>
                        <a:pt x="234340" y="37677"/>
                        <a:pt x="328067" y="55255"/>
                        <a:pt x="463517" y="92932"/>
                      </a:cubicBezTo>
                      <a:lnTo>
                        <a:pt x="842832" y="232432"/>
                      </a:lnTo>
                      <a:lnTo>
                        <a:pt x="429938" y="8992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0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Paralelkenar 1"/>
                <p:cNvSpPr/>
                <p:nvPr/>
              </p:nvSpPr>
              <p:spPr>
                <a:xfrm rot="3135794">
                  <a:off x="6063930" y="2986222"/>
                  <a:ext cx="926361" cy="1244632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370198 w 732696"/>
                    <a:gd name="connsiteY0" fmla="*/ 622354 h 622354"/>
                    <a:gd name="connsiteX1" fmla="*/ 0 w 732696"/>
                    <a:gd name="connsiteY1" fmla="*/ 85438 h 622354"/>
                    <a:gd name="connsiteX2" fmla="*/ 258451 w 732696"/>
                    <a:gd name="connsiteY2" fmla="*/ 0 h 622354"/>
                    <a:gd name="connsiteX3" fmla="*/ 732696 w 732696"/>
                    <a:gd name="connsiteY3" fmla="*/ 72811 h 622354"/>
                    <a:gd name="connsiteX4" fmla="*/ 370198 w 732696"/>
                    <a:gd name="connsiteY4" fmla="*/ 622354 h 622354"/>
                    <a:gd name="connsiteX0" fmla="*/ 0 w 747372"/>
                    <a:gd name="connsiteY0" fmla="*/ 671726 h 671726"/>
                    <a:gd name="connsiteX1" fmla="*/ 14676 w 747372"/>
                    <a:gd name="connsiteY1" fmla="*/ 85438 h 671726"/>
                    <a:gd name="connsiteX2" fmla="*/ 273127 w 747372"/>
                    <a:gd name="connsiteY2" fmla="*/ 0 h 671726"/>
                    <a:gd name="connsiteX3" fmla="*/ 747372 w 747372"/>
                    <a:gd name="connsiteY3" fmla="*/ 72811 h 671726"/>
                    <a:gd name="connsiteX4" fmla="*/ 0 w 747372"/>
                    <a:gd name="connsiteY4" fmla="*/ 671726 h 671726"/>
                    <a:gd name="connsiteX0" fmla="*/ 0 w 772539"/>
                    <a:gd name="connsiteY0" fmla="*/ 745576 h 745576"/>
                    <a:gd name="connsiteX1" fmla="*/ 14676 w 772539"/>
                    <a:gd name="connsiteY1" fmla="*/ 159288 h 745576"/>
                    <a:gd name="connsiteX2" fmla="*/ 772539 w 772539"/>
                    <a:gd name="connsiteY2" fmla="*/ 0 h 745576"/>
                    <a:gd name="connsiteX3" fmla="*/ 747372 w 772539"/>
                    <a:gd name="connsiteY3" fmla="*/ 146661 h 745576"/>
                    <a:gd name="connsiteX4" fmla="*/ 0 w 772539"/>
                    <a:gd name="connsiteY4" fmla="*/ 745576 h 745576"/>
                    <a:gd name="connsiteX0" fmla="*/ 0 w 772539"/>
                    <a:gd name="connsiteY0" fmla="*/ 745576 h 1073019"/>
                    <a:gd name="connsiteX1" fmla="*/ 14676 w 772539"/>
                    <a:gd name="connsiteY1" fmla="*/ 159288 h 1073019"/>
                    <a:gd name="connsiteX2" fmla="*/ 772539 w 772539"/>
                    <a:gd name="connsiteY2" fmla="*/ 0 h 1073019"/>
                    <a:gd name="connsiteX3" fmla="*/ 761928 w 772539"/>
                    <a:gd name="connsiteY3" fmla="*/ 1073019 h 1073019"/>
                    <a:gd name="connsiteX4" fmla="*/ 0 w 772539"/>
                    <a:gd name="connsiteY4" fmla="*/ 745576 h 1073019"/>
                    <a:gd name="connsiteX0" fmla="*/ 0 w 786308"/>
                    <a:gd name="connsiteY0" fmla="*/ 721445 h 1073019"/>
                    <a:gd name="connsiteX1" fmla="*/ 28445 w 786308"/>
                    <a:gd name="connsiteY1" fmla="*/ 159288 h 1073019"/>
                    <a:gd name="connsiteX2" fmla="*/ 786308 w 786308"/>
                    <a:gd name="connsiteY2" fmla="*/ 0 h 1073019"/>
                    <a:gd name="connsiteX3" fmla="*/ 775697 w 786308"/>
                    <a:gd name="connsiteY3" fmla="*/ 1073019 h 1073019"/>
                    <a:gd name="connsiteX4" fmla="*/ 0 w 786308"/>
                    <a:gd name="connsiteY4" fmla="*/ 721445 h 1073019"/>
                    <a:gd name="connsiteX0" fmla="*/ 0 w 786308"/>
                    <a:gd name="connsiteY0" fmla="*/ 721445 h 1073019"/>
                    <a:gd name="connsiteX1" fmla="*/ 28445 w 786308"/>
                    <a:gd name="connsiteY1" fmla="*/ 159288 h 1073019"/>
                    <a:gd name="connsiteX2" fmla="*/ 786308 w 786308"/>
                    <a:gd name="connsiteY2" fmla="*/ 0 h 1073019"/>
                    <a:gd name="connsiteX3" fmla="*/ 775697 w 786308"/>
                    <a:gd name="connsiteY3" fmla="*/ 1073019 h 1073019"/>
                    <a:gd name="connsiteX4" fmla="*/ 0 w 786308"/>
                    <a:gd name="connsiteY4" fmla="*/ 721445 h 1073019"/>
                    <a:gd name="connsiteX0" fmla="*/ 0 w 804652"/>
                    <a:gd name="connsiteY0" fmla="*/ 705383 h 1073019"/>
                    <a:gd name="connsiteX1" fmla="*/ 46789 w 804652"/>
                    <a:gd name="connsiteY1" fmla="*/ 159288 h 1073019"/>
                    <a:gd name="connsiteX2" fmla="*/ 804652 w 804652"/>
                    <a:gd name="connsiteY2" fmla="*/ 0 h 1073019"/>
                    <a:gd name="connsiteX3" fmla="*/ 794041 w 804652"/>
                    <a:gd name="connsiteY3" fmla="*/ 1073019 h 1073019"/>
                    <a:gd name="connsiteX4" fmla="*/ 0 w 804652"/>
                    <a:gd name="connsiteY4" fmla="*/ 705383 h 1073019"/>
                    <a:gd name="connsiteX0" fmla="*/ 0 w 875046"/>
                    <a:gd name="connsiteY0" fmla="*/ 705383 h 1073019"/>
                    <a:gd name="connsiteX1" fmla="*/ 46789 w 875046"/>
                    <a:gd name="connsiteY1" fmla="*/ 159288 h 1073019"/>
                    <a:gd name="connsiteX2" fmla="*/ 804652 w 875046"/>
                    <a:gd name="connsiteY2" fmla="*/ 0 h 1073019"/>
                    <a:gd name="connsiteX3" fmla="*/ 875046 w 875046"/>
                    <a:gd name="connsiteY3" fmla="*/ 541895 h 1073019"/>
                    <a:gd name="connsiteX4" fmla="*/ 794041 w 875046"/>
                    <a:gd name="connsiteY4" fmla="*/ 1073019 h 1073019"/>
                    <a:gd name="connsiteX5" fmla="*/ 0 w 875046"/>
                    <a:gd name="connsiteY5" fmla="*/ 705383 h 1073019"/>
                    <a:gd name="connsiteX0" fmla="*/ 0 w 875046"/>
                    <a:gd name="connsiteY0" fmla="*/ 705383 h 1105218"/>
                    <a:gd name="connsiteX1" fmla="*/ 46789 w 875046"/>
                    <a:gd name="connsiteY1" fmla="*/ 159288 h 1105218"/>
                    <a:gd name="connsiteX2" fmla="*/ 804652 w 875046"/>
                    <a:gd name="connsiteY2" fmla="*/ 0 h 1105218"/>
                    <a:gd name="connsiteX3" fmla="*/ 875046 w 875046"/>
                    <a:gd name="connsiteY3" fmla="*/ 541895 h 1105218"/>
                    <a:gd name="connsiteX4" fmla="*/ 803659 w 875046"/>
                    <a:gd name="connsiteY4" fmla="*/ 1105218 h 1105218"/>
                    <a:gd name="connsiteX5" fmla="*/ 0 w 875046"/>
                    <a:gd name="connsiteY5" fmla="*/ 705383 h 1105218"/>
                    <a:gd name="connsiteX0" fmla="*/ 0 w 875046"/>
                    <a:gd name="connsiteY0" fmla="*/ 697364 h 1097199"/>
                    <a:gd name="connsiteX1" fmla="*/ 46789 w 875046"/>
                    <a:gd name="connsiteY1" fmla="*/ 151269 h 1097199"/>
                    <a:gd name="connsiteX2" fmla="*/ 819042 w 875046"/>
                    <a:gd name="connsiteY2" fmla="*/ 0 h 1097199"/>
                    <a:gd name="connsiteX3" fmla="*/ 875046 w 875046"/>
                    <a:gd name="connsiteY3" fmla="*/ 533876 h 1097199"/>
                    <a:gd name="connsiteX4" fmla="*/ 803659 w 875046"/>
                    <a:gd name="connsiteY4" fmla="*/ 1097199 h 1097199"/>
                    <a:gd name="connsiteX5" fmla="*/ 0 w 875046"/>
                    <a:gd name="connsiteY5" fmla="*/ 697364 h 1097199"/>
                    <a:gd name="connsiteX0" fmla="*/ 430542 w 828394"/>
                    <a:gd name="connsiteY0" fmla="*/ 128900 h 1097199"/>
                    <a:gd name="connsiteX1" fmla="*/ 137 w 828394"/>
                    <a:gd name="connsiteY1" fmla="*/ 151269 h 1097199"/>
                    <a:gd name="connsiteX2" fmla="*/ 772390 w 828394"/>
                    <a:gd name="connsiteY2" fmla="*/ 0 h 1097199"/>
                    <a:gd name="connsiteX3" fmla="*/ 828394 w 828394"/>
                    <a:gd name="connsiteY3" fmla="*/ 533876 h 1097199"/>
                    <a:gd name="connsiteX4" fmla="*/ 757007 w 828394"/>
                    <a:gd name="connsiteY4" fmla="*/ 1097199 h 1097199"/>
                    <a:gd name="connsiteX5" fmla="*/ 430542 w 828394"/>
                    <a:gd name="connsiteY5" fmla="*/ 128900 h 1097199"/>
                    <a:gd name="connsiteX0" fmla="*/ 482785 w 880637"/>
                    <a:gd name="connsiteY0" fmla="*/ 128900 h 746108"/>
                    <a:gd name="connsiteX1" fmla="*/ 52380 w 880637"/>
                    <a:gd name="connsiteY1" fmla="*/ 151269 h 746108"/>
                    <a:gd name="connsiteX2" fmla="*/ 824633 w 880637"/>
                    <a:gd name="connsiteY2" fmla="*/ 0 h 746108"/>
                    <a:gd name="connsiteX3" fmla="*/ 880637 w 880637"/>
                    <a:gd name="connsiteY3" fmla="*/ 533876 h 746108"/>
                    <a:gd name="connsiteX4" fmla="*/ 0 w 880637"/>
                    <a:gd name="connsiteY4" fmla="*/ 746108 h 746108"/>
                    <a:gd name="connsiteX5" fmla="*/ 482785 w 880637"/>
                    <a:gd name="connsiteY5" fmla="*/ 128900 h 746108"/>
                    <a:gd name="connsiteX0" fmla="*/ 126131 w 880637"/>
                    <a:gd name="connsiteY0" fmla="*/ 172630 h 746108"/>
                    <a:gd name="connsiteX1" fmla="*/ 52380 w 880637"/>
                    <a:gd name="connsiteY1" fmla="*/ 151269 h 746108"/>
                    <a:gd name="connsiteX2" fmla="*/ 824633 w 880637"/>
                    <a:gd name="connsiteY2" fmla="*/ 0 h 746108"/>
                    <a:gd name="connsiteX3" fmla="*/ 880637 w 880637"/>
                    <a:gd name="connsiteY3" fmla="*/ 533876 h 746108"/>
                    <a:gd name="connsiteX4" fmla="*/ 0 w 880637"/>
                    <a:gd name="connsiteY4" fmla="*/ 746108 h 746108"/>
                    <a:gd name="connsiteX5" fmla="*/ 126131 w 880637"/>
                    <a:gd name="connsiteY5" fmla="*/ 172630 h 746108"/>
                    <a:gd name="connsiteX0" fmla="*/ 126131 w 824671"/>
                    <a:gd name="connsiteY0" fmla="*/ 172630 h 1069195"/>
                    <a:gd name="connsiteX1" fmla="*/ 52380 w 824671"/>
                    <a:gd name="connsiteY1" fmla="*/ 151269 h 1069195"/>
                    <a:gd name="connsiteX2" fmla="*/ 824633 w 824671"/>
                    <a:gd name="connsiteY2" fmla="*/ 0 h 1069195"/>
                    <a:gd name="connsiteX3" fmla="*/ 804693 w 824671"/>
                    <a:gd name="connsiteY3" fmla="*/ 1069196 h 1069195"/>
                    <a:gd name="connsiteX4" fmla="*/ 0 w 824671"/>
                    <a:gd name="connsiteY4" fmla="*/ 746108 h 1069195"/>
                    <a:gd name="connsiteX5" fmla="*/ 126131 w 824671"/>
                    <a:gd name="connsiteY5" fmla="*/ 172630 h 1069195"/>
                    <a:gd name="connsiteX0" fmla="*/ 74250 w 772790"/>
                    <a:gd name="connsiteY0" fmla="*/ 172630 h 1127472"/>
                    <a:gd name="connsiteX1" fmla="*/ 499 w 772790"/>
                    <a:gd name="connsiteY1" fmla="*/ 151269 h 1127472"/>
                    <a:gd name="connsiteX2" fmla="*/ 772752 w 772790"/>
                    <a:gd name="connsiteY2" fmla="*/ 0 h 1127472"/>
                    <a:gd name="connsiteX3" fmla="*/ 752812 w 772790"/>
                    <a:gd name="connsiteY3" fmla="*/ 1069196 h 1127472"/>
                    <a:gd name="connsiteX4" fmla="*/ 182520 w 772790"/>
                    <a:gd name="connsiteY4" fmla="*/ 1127471 h 1127472"/>
                    <a:gd name="connsiteX5" fmla="*/ 74250 w 772790"/>
                    <a:gd name="connsiteY5" fmla="*/ 172630 h 1127472"/>
                    <a:gd name="connsiteX0" fmla="*/ 74250 w 772755"/>
                    <a:gd name="connsiteY0" fmla="*/ 172630 h 1176194"/>
                    <a:gd name="connsiteX1" fmla="*/ 499 w 772755"/>
                    <a:gd name="connsiteY1" fmla="*/ 151269 h 1176194"/>
                    <a:gd name="connsiteX2" fmla="*/ 772752 w 772755"/>
                    <a:gd name="connsiteY2" fmla="*/ 0 h 1176194"/>
                    <a:gd name="connsiteX3" fmla="*/ 555455 w 772755"/>
                    <a:gd name="connsiteY3" fmla="*/ 1176194 h 1176194"/>
                    <a:gd name="connsiteX4" fmla="*/ 182520 w 772755"/>
                    <a:gd name="connsiteY4" fmla="*/ 1127471 h 1176194"/>
                    <a:gd name="connsiteX5" fmla="*/ 74250 w 772755"/>
                    <a:gd name="connsiteY5" fmla="*/ 172630 h 1176194"/>
                    <a:gd name="connsiteX0" fmla="*/ 74250 w 608922"/>
                    <a:gd name="connsiteY0" fmla="*/ 385691 h 1389255"/>
                    <a:gd name="connsiteX1" fmla="*/ 499 w 608922"/>
                    <a:gd name="connsiteY1" fmla="*/ 364330 h 1389255"/>
                    <a:gd name="connsiteX2" fmla="*/ 608907 w 608922"/>
                    <a:gd name="connsiteY2" fmla="*/ 0 h 1389255"/>
                    <a:gd name="connsiteX3" fmla="*/ 555455 w 608922"/>
                    <a:gd name="connsiteY3" fmla="*/ 1389255 h 1389255"/>
                    <a:gd name="connsiteX4" fmla="*/ 182520 w 608922"/>
                    <a:gd name="connsiteY4" fmla="*/ 1340532 h 1389255"/>
                    <a:gd name="connsiteX5" fmla="*/ 74250 w 608922"/>
                    <a:gd name="connsiteY5" fmla="*/ 385691 h 1389255"/>
                    <a:gd name="connsiteX0" fmla="*/ 0 w 620404"/>
                    <a:gd name="connsiteY0" fmla="*/ 101957 h 1389255"/>
                    <a:gd name="connsiteX1" fmla="*/ 11981 w 620404"/>
                    <a:gd name="connsiteY1" fmla="*/ 364330 h 1389255"/>
                    <a:gd name="connsiteX2" fmla="*/ 620389 w 620404"/>
                    <a:gd name="connsiteY2" fmla="*/ 0 h 1389255"/>
                    <a:gd name="connsiteX3" fmla="*/ 566937 w 620404"/>
                    <a:gd name="connsiteY3" fmla="*/ 1389255 h 1389255"/>
                    <a:gd name="connsiteX4" fmla="*/ 194002 w 620404"/>
                    <a:gd name="connsiteY4" fmla="*/ 1340532 h 1389255"/>
                    <a:gd name="connsiteX5" fmla="*/ 0 w 620404"/>
                    <a:gd name="connsiteY5" fmla="*/ 101957 h 1389255"/>
                    <a:gd name="connsiteX0" fmla="*/ 0 w 620404"/>
                    <a:gd name="connsiteY0" fmla="*/ 101957 h 1389255"/>
                    <a:gd name="connsiteX1" fmla="*/ 15203 w 620404"/>
                    <a:gd name="connsiteY1" fmla="*/ 397475 h 1389255"/>
                    <a:gd name="connsiteX2" fmla="*/ 620389 w 620404"/>
                    <a:gd name="connsiteY2" fmla="*/ 0 h 1389255"/>
                    <a:gd name="connsiteX3" fmla="*/ 566937 w 620404"/>
                    <a:gd name="connsiteY3" fmla="*/ 1389255 h 1389255"/>
                    <a:gd name="connsiteX4" fmla="*/ 194002 w 620404"/>
                    <a:gd name="connsiteY4" fmla="*/ 1340532 h 1389255"/>
                    <a:gd name="connsiteX5" fmla="*/ 0 w 620404"/>
                    <a:gd name="connsiteY5" fmla="*/ 101957 h 1389255"/>
                    <a:gd name="connsiteX0" fmla="*/ 0 w 642266"/>
                    <a:gd name="connsiteY0" fmla="*/ 33445 h 1320743"/>
                    <a:gd name="connsiteX1" fmla="*/ 15203 w 642266"/>
                    <a:gd name="connsiteY1" fmla="*/ 328963 h 1320743"/>
                    <a:gd name="connsiteX2" fmla="*/ 642255 w 642266"/>
                    <a:gd name="connsiteY2" fmla="*/ 222555 h 1320743"/>
                    <a:gd name="connsiteX3" fmla="*/ 566937 w 642266"/>
                    <a:gd name="connsiteY3" fmla="*/ 1320743 h 1320743"/>
                    <a:gd name="connsiteX4" fmla="*/ 194002 w 642266"/>
                    <a:gd name="connsiteY4" fmla="*/ 1272020 h 1320743"/>
                    <a:gd name="connsiteX5" fmla="*/ 0 w 642266"/>
                    <a:gd name="connsiteY5" fmla="*/ 33445 h 1320743"/>
                    <a:gd name="connsiteX0" fmla="*/ 0 w 642267"/>
                    <a:gd name="connsiteY0" fmla="*/ 33445 h 1285487"/>
                    <a:gd name="connsiteX1" fmla="*/ 15203 w 642267"/>
                    <a:gd name="connsiteY1" fmla="*/ 328963 h 1285487"/>
                    <a:gd name="connsiteX2" fmla="*/ 642255 w 642267"/>
                    <a:gd name="connsiteY2" fmla="*/ 222555 h 1285487"/>
                    <a:gd name="connsiteX3" fmla="*/ 576353 w 642267"/>
                    <a:gd name="connsiteY3" fmla="*/ 1285487 h 1285487"/>
                    <a:gd name="connsiteX4" fmla="*/ 194002 w 642267"/>
                    <a:gd name="connsiteY4" fmla="*/ 1272020 h 1285487"/>
                    <a:gd name="connsiteX5" fmla="*/ 0 w 642267"/>
                    <a:gd name="connsiteY5" fmla="*/ 33445 h 1285487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642255 w 642264"/>
                    <a:gd name="connsiteY2" fmla="*/ 222555 h 1273139"/>
                    <a:gd name="connsiteX3" fmla="*/ 549468 w 642264"/>
                    <a:gd name="connsiteY3" fmla="*/ 1273139 h 1273139"/>
                    <a:gd name="connsiteX4" fmla="*/ 194002 w 642264"/>
                    <a:gd name="connsiteY4" fmla="*/ 1272020 h 1273139"/>
                    <a:gd name="connsiteX5" fmla="*/ 0 w 642264"/>
                    <a:gd name="connsiteY5" fmla="*/ 33445 h 1273139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361712 w 642264"/>
                    <a:gd name="connsiteY2" fmla="*/ 199179 h 1273139"/>
                    <a:gd name="connsiteX3" fmla="*/ 642255 w 642264"/>
                    <a:gd name="connsiteY3" fmla="*/ 222555 h 1273139"/>
                    <a:gd name="connsiteX4" fmla="*/ 549468 w 642264"/>
                    <a:gd name="connsiteY4" fmla="*/ 1273139 h 1273139"/>
                    <a:gd name="connsiteX5" fmla="*/ 194002 w 642264"/>
                    <a:gd name="connsiteY5" fmla="*/ 1272020 h 1273139"/>
                    <a:gd name="connsiteX6" fmla="*/ 0 w 642264"/>
                    <a:gd name="connsiteY6" fmla="*/ 33445 h 1273139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361712 w 642264"/>
                    <a:gd name="connsiteY2" fmla="*/ 199179 h 1273139"/>
                    <a:gd name="connsiteX3" fmla="*/ 642255 w 642264"/>
                    <a:gd name="connsiteY3" fmla="*/ 222555 h 1273139"/>
                    <a:gd name="connsiteX4" fmla="*/ 549468 w 642264"/>
                    <a:gd name="connsiteY4" fmla="*/ 1273139 h 1273139"/>
                    <a:gd name="connsiteX5" fmla="*/ 194002 w 642264"/>
                    <a:gd name="connsiteY5" fmla="*/ 1272020 h 1273139"/>
                    <a:gd name="connsiteX6" fmla="*/ 0 w 642264"/>
                    <a:gd name="connsiteY6" fmla="*/ 33445 h 1273139"/>
                    <a:gd name="connsiteX0" fmla="*/ 0 w 642266"/>
                    <a:gd name="connsiteY0" fmla="*/ 33445 h 1304171"/>
                    <a:gd name="connsiteX1" fmla="*/ 15203 w 642266"/>
                    <a:gd name="connsiteY1" fmla="*/ 328963 h 1304171"/>
                    <a:gd name="connsiteX2" fmla="*/ 361712 w 642266"/>
                    <a:gd name="connsiteY2" fmla="*/ 199179 h 1304171"/>
                    <a:gd name="connsiteX3" fmla="*/ 642255 w 642266"/>
                    <a:gd name="connsiteY3" fmla="*/ 222555 h 1304171"/>
                    <a:gd name="connsiteX4" fmla="*/ 565326 w 642266"/>
                    <a:gd name="connsiteY4" fmla="*/ 1304171 h 1304171"/>
                    <a:gd name="connsiteX5" fmla="*/ 194002 w 642266"/>
                    <a:gd name="connsiteY5" fmla="*/ 1272020 h 1304171"/>
                    <a:gd name="connsiteX6" fmla="*/ 0 w 642266"/>
                    <a:gd name="connsiteY6" fmla="*/ 33445 h 1304171"/>
                    <a:gd name="connsiteX0" fmla="*/ 0 w 656511"/>
                    <a:gd name="connsiteY0" fmla="*/ 33445 h 1304171"/>
                    <a:gd name="connsiteX1" fmla="*/ 15203 w 656511"/>
                    <a:gd name="connsiteY1" fmla="*/ 328963 h 1304171"/>
                    <a:gd name="connsiteX2" fmla="*/ 361712 w 656511"/>
                    <a:gd name="connsiteY2" fmla="*/ 199179 h 1304171"/>
                    <a:gd name="connsiteX3" fmla="*/ 656502 w 656511"/>
                    <a:gd name="connsiteY3" fmla="*/ 237014 h 1304171"/>
                    <a:gd name="connsiteX4" fmla="*/ 565326 w 656511"/>
                    <a:gd name="connsiteY4" fmla="*/ 1304171 h 1304171"/>
                    <a:gd name="connsiteX5" fmla="*/ 194002 w 656511"/>
                    <a:gd name="connsiteY5" fmla="*/ 1272020 h 1304171"/>
                    <a:gd name="connsiteX6" fmla="*/ 0 w 656511"/>
                    <a:gd name="connsiteY6" fmla="*/ 33445 h 1304171"/>
                    <a:gd name="connsiteX0" fmla="*/ 14690 w 642211"/>
                    <a:gd name="connsiteY0" fmla="*/ 132563 h 1104992"/>
                    <a:gd name="connsiteX1" fmla="*/ 903 w 642211"/>
                    <a:gd name="connsiteY1" fmla="*/ 129784 h 1104992"/>
                    <a:gd name="connsiteX2" fmla="*/ 347412 w 642211"/>
                    <a:gd name="connsiteY2" fmla="*/ 0 h 1104992"/>
                    <a:gd name="connsiteX3" fmla="*/ 642202 w 642211"/>
                    <a:gd name="connsiteY3" fmla="*/ 37835 h 1104992"/>
                    <a:gd name="connsiteX4" fmla="*/ 551026 w 642211"/>
                    <a:gd name="connsiteY4" fmla="*/ 1104992 h 1104992"/>
                    <a:gd name="connsiteX5" fmla="*/ 179702 w 642211"/>
                    <a:gd name="connsiteY5" fmla="*/ 1072841 h 1104992"/>
                    <a:gd name="connsiteX6" fmla="*/ 14690 w 642211"/>
                    <a:gd name="connsiteY6" fmla="*/ 132563 h 1104992"/>
                    <a:gd name="connsiteX0" fmla="*/ 4492 w 642358"/>
                    <a:gd name="connsiteY0" fmla="*/ 92189 h 1104992"/>
                    <a:gd name="connsiteX1" fmla="*/ 1050 w 642358"/>
                    <a:gd name="connsiteY1" fmla="*/ 129784 h 1104992"/>
                    <a:gd name="connsiteX2" fmla="*/ 347559 w 642358"/>
                    <a:gd name="connsiteY2" fmla="*/ 0 h 1104992"/>
                    <a:gd name="connsiteX3" fmla="*/ 642349 w 642358"/>
                    <a:gd name="connsiteY3" fmla="*/ 37835 h 1104992"/>
                    <a:gd name="connsiteX4" fmla="*/ 551173 w 642358"/>
                    <a:gd name="connsiteY4" fmla="*/ 1104992 h 1104992"/>
                    <a:gd name="connsiteX5" fmla="*/ 179849 w 642358"/>
                    <a:gd name="connsiteY5" fmla="*/ 1072841 h 1104992"/>
                    <a:gd name="connsiteX6" fmla="*/ 4492 w 642358"/>
                    <a:gd name="connsiteY6" fmla="*/ 92189 h 1104992"/>
                    <a:gd name="connsiteX0" fmla="*/ 4492 w 642360"/>
                    <a:gd name="connsiteY0" fmla="*/ 92189 h 1076965"/>
                    <a:gd name="connsiteX1" fmla="*/ 1050 w 642360"/>
                    <a:gd name="connsiteY1" fmla="*/ 129784 h 1076965"/>
                    <a:gd name="connsiteX2" fmla="*/ 347559 w 642360"/>
                    <a:gd name="connsiteY2" fmla="*/ 0 h 1076965"/>
                    <a:gd name="connsiteX3" fmla="*/ 642349 w 642360"/>
                    <a:gd name="connsiteY3" fmla="*/ 37835 h 1076965"/>
                    <a:gd name="connsiteX4" fmla="*/ 567713 w 642360"/>
                    <a:gd name="connsiteY4" fmla="*/ 1076965 h 1076965"/>
                    <a:gd name="connsiteX5" fmla="*/ 179849 w 642360"/>
                    <a:gd name="connsiteY5" fmla="*/ 1072841 h 1076965"/>
                    <a:gd name="connsiteX6" fmla="*/ 4492 w 642360"/>
                    <a:gd name="connsiteY6" fmla="*/ 92189 h 1076965"/>
                    <a:gd name="connsiteX0" fmla="*/ 4492 w 642359"/>
                    <a:gd name="connsiteY0" fmla="*/ 92189 h 1128793"/>
                    <a:gd name="connsiteX1" fmla="*/ 1050 w 642359"/>
                    <a:gd name="connsiteY1" fmla="*/ 129784 h 1128793"/>
                    <a:gd name="connsiteX2" fmla="*/ 347559 w 642359"/>
                    <a:gd name="connsiteY2" fmla="*/ 0 h 1128793"/>
                    <a:gd name="connsiteX3" fmla="*/ 642349 w 642359"/>
                    <a:gd name="connsiteY3" fmla="*/ 37835 h 1128793"/>
                    <a:gd name="connsiteX4" fmla="*/ 559907 w 642359"/>
                    <a:gd name="connsiteY4" fmla="*/ 1128793 h 1128793"/>
                    <a:gd name="connsiteX5" fmla="*/ 179849 w 642359"/>
                    <a:gd name="connsiteY5" fmla="*/ 1072841 h 1128793"/>
                    <a:gd name="connsiteX6" fmla="*/ 4492 w 642359"/>
                    <a:gd name="connsiteY6" fmla="*/ 92189 h 1128793"/>
                    <a:gd name="connsiteX0" fmla="*/ 4492 w 642359"/>
                    <a:gd name="connsiteY0" fmla="*/ 92189 h 1128793"/>
                    <a:gd name="connsiteX1" fmla="*/ 1050 w 642359"/>
                    <a:gd name="connsiteY1" fmla="*/ 129784 h 1128793"/>
                    <a:gd name="connsiteX2" fmla="*/ 347559 w 642359"/>
                    <a:gd name="connsiteY2" fmla="*/ 0 h 1128793"/>
                    <a:gd name="connsiteX3" fmla="*/ 642349 w 642359"/>
                    <a:gd name="connsiteY3" fmla="*/ 37835 h 1128793"/>
                    <a:gd name="connsiteX4" fmla="*/ 559907 w 642359"/>
                    <a:gd name="connsiteY4" fmla="*/ 1128793 h 1128793"/>
                    <a:gd name="connsiteX5" fmla="*/ 179849 w 642359"/>
                    <a:gd name="connsiteY5" fmla="*/ 1072841 h 1128793"/>
                    <a:gd name="connsiteX6" fmla="*/ 4492 w 642359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179849 w 670637"/>
                    <a:gd name="connsiteY5" fmla="*/ 1072841 h 1128793"/>
                    <a:gd name="connsiteX6" fmla="*/ 4492 w 670637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199481 w 670637"/>
                    <a:gd name="connsiteY5" fmla="*/ 1092178 h 1128793"/>
                    <a:gd name="connsiteX6" fmla="*/ 4492 w 670637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200961 w 670637"/>
                    <a:gd name="connsiteY5" fmla="*/ 1106951 h 1128793"/>
                    <a:gd name="connsiteX6" fmla="*/ 4492 w 670637"/>
                    <a:gd name="connsiteY6" fmla="*/ 92189 h 1128793"/>
                    <a:gd name="connsiteX0" fmla="*/ 4492 w 670638"/>
                    <a:gd name="connsiteY0" fmla="*/ 92189 h 1146790"/>
                    <a:gd name="connsiteX1" fmla="*/ 1050 w 670638"/>
                    <a:gd name="connsiteY1" fmla="*/ 129784 h 1146790"/>
                    <a:gd name="connsiteX2" fmla="*/ 347559 w 670638"/>
                    <a:gd name="connsiteY2" fmla="*/ 0 h 1146790"/>
                    <a:gd name="connsiteX3" fmla="*/ 670630 w 670638"/>
                    <a:gd name="connsiteY3" fmla="*/ 25739 h 1146790"/>
                    <a:gd name="connsiteX4" fmla="*/ 564658 w 670638"/>
                    <a:gd name="connsiteY4" fmla="*/ 1146790 h 1146790"/>
                    <a:gd name="connsiteX5" fmla="*/ 200961 w 670638"/>
                    <a:gd name="connsiteY5" fmla="*/ 1106951 h 1146790"/>
                    <a:gd name="connsiteX6" fmla="*/ 4492 w 670638"/>
                    <a:gd name="connsiteY6" fmla="*/ 92189 h 1146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70638" h="1146790">
                      <a:moveTo>
                        <a:pt x="4492" y="92189"/>
                      </a:moveTo>
                      <a:cubicBezTo>
                        <a:pt x="50632" y="-95295"/>
                        <a:pt x="-8432" y="317170"/>
                        <a:pt x="1050" y="129784"/>
                      </a:cubicBezTo>
                      <a:cubicBezTo>
                        <a:pt x="148723" y="109214"/>
                        <a:pt x="165878" y="993"/>
                        <a:pt x="347559" y="0"/>
                      </a:cubicBezTo>
                      <a:lnTo>
                        <a:pt x="670630" y="25739"/>
                      </a:lnTo>
                      <a:cubicBezTo>
                        <a:pt x="671712" y="195687"/>
                        <a:pt x="563576" y="976842"/>
                        <a:pt x="564658" y="1146790"/>
                      </a:cubicBezTo>
                      <a:cubicBezTo>
                        <a:pt x="440265" y="1085653"/>
                        <a:pt x="327647" y="1125602"/>
                        <a:pt x="200961" y="1106951"/>
                      </a:cubicBezTo>
                      <a:lnTo>
                        <a:pt x="4492" y="9218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3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Paralelkenar 1"/>
                <p:cNvSpPr/>
                <p:nvPr/>
              </p:nvSpPr>
              <p:spPr>
                <a:xfrm rot="18905281">
                  <a:off x="3105793" y="3098876"/>
                  <a:ext cx="844729" cy="1191287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859232"/>
                    <a:gd name="connsiteX1" fmla="*/ 340496 w 970031"/>
                    <a:gd name="connsiteY1" fmla="*/ 859232 h 859232"/>
                    <a:gd name="connsiteX2" fmla="*/ 0 w 970031"/>
                    <a:gd name="connsiteY2" fmla="*/ 46350 h 859232"/>
                    <a:gd name="connsiteX3" fmla="*/ 970031 w 970031"/>
                    <a:gd name="connsiteY3" fmla="*/ 22601 h 859232"/>
                    <a:gd name="connsiteX4" fmla="*/ 879600 w 970031"/>
                    <a:gd name="connsiteY4" fmla="*/ 823088 h 859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0031" h="859232">
                      <a:moveTo>
                        <a:pt x="879600" y="823088"/>
                      </a:moveTo>
                      <a:lnTo>
                        <a:pt x="340496" y="859232"/>
                      </a:lnTo>
                      <a:lnTo>
                        <a:pt x="0" y="46350"/>
                      </a:lnTo>
                      <a:cubicBezTo>
                        <a:pt x="298934" y="-2214"/>
                        <a:pt x="415410" y="-16681"/>
                        <a:pt x="970031" y="22601"/>
                      </a:cubicBezTo>
                      <a:lnTo>
                        <a:pt x="879600" y="823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5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Metin kutusu 8"/>
            <p:cNvSpPr txBox="1"/>
            <p:nvPr/>
          </p:nvSpPr>
          <p:spPr>
            <a:xfrm>
              <a:off x="3635848" y="4705685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0.5m</a:t>
              </a:r>
            </a:p>
          </p:txBody>
        </p:sp>
        <p:sp>
          <p:nvSpPr>
            <p:cNvPr id="58" name="Metin kutusu 57"/>
            <p:cNvSpPr txBox="1"/>
            <p:nvPr/>
          </p:nvSpPr>
          <p:spPr>
            <a:xfrm>
              <a:off x="6901317" y="4190705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1.5m</a:t>
              </a:r>
            </a:p>
          </p:txBody>
        </p:sp>
        <p:sp>
          <p:nvSpPr>
            <p:cNvPr id="59" name="Metin kutusu 58"/>
            <p:cNvSpPr txBox="1"/>
            <p:nvPr/>
          </p:nvSpPr>
          <p:spPr>
            <a:xfrm>
              <a:off x="6019721" y="4693241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0.5m</a:t>
              </a:r>
            </a:p>
          </p:txBody>
        </p:sp>
        <p:sp>
          <p:nvSpPr>
            <p:cNvPr id="60" name="Metin kutusu 59"/>
            <p:cNvSpPr txBox="1"/>
            <p:nvPr/>
          </p:nvSpPr>
          <p:spPr>
            <a:xfrm>
              <a:off x="2884100" y="4137259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1.5m</a:t>
              </a:r>
            </a:p>
          </p:txBody>
        </p:sp>
      </p:grpSp>
      <p:sp>
        <p:nvSpPr>
          <p:cNvPr id="98" name="Metin kutusu 97"/>
          <p:cNvSpPr txBox="1"/>
          <p:nvPr/>
        </p:nvSpPr>
        <p:spPr>
          <a:xfrm>
            <a:off x="2724267" y="516962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Discretization of LIDAR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EC33146-2044-604D-8A1B-36DA025EC289}"/>
              </a:ext>
            </a:extLst>
          </p:cNvPr>
          <p:cNvSpPr/>
          <p:nvPr/>
        </p:nvSpPr>
        <p:spPr>
          <a:xfrm rot="20383682">
            <a:off x="2520785" y="2977380"/>
            <a:ext cx="1127273" cy="87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168C667-1CB7-4945-A34E-DE141FC39E72}"/>
              </a:ext>
            </a:extLst>
          </p:cNvPr>
          <p:cNvSpPr txBox="1"/>
          <p:nvPr/>
        </p:nvSpPr>
        <p:spPr>
          <a:xfrm>
            <a:off x="5298813" y="4547610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Example;</a:t>
            </a:r>
          </a:p>
          <a:p>
            <a:r>
              <a:rPr lang="en-US" dirty="0"/>
              <a:t>State=  1, 0, 0, 0, 1, 2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3B9B45-47E9-1041-AD7B-CE441EE1A688}"/>
              </a:ext>
            </a:extLst>
          </p:cNvPr>
          <p:cNvSpPr/>
          <p:nvPr/>
        </p:nvSpPr>
        <p:spPr>
          <a:xfrm>
            <a:off x="1467339" y="3020126"/>
            <a:ext cx="606952" cy="578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itle 3">
            <a:extLst>
              <a:ext uri="{FF2B5EF4-FFF2-40B4-BE49-F238E27FC236}">
                <a16:creationId xmlns:a16="http://schemas.microsoft.com/office/drawing/2014/main" id="{07231E78-F596-A442-AC22-9AB2B26FFB5B}"/>
              </a:ext>
            </a:extLst>
          </p:cNvPr>
          <p:cNvSpPr txBox="1">
            <a:spLocks/>
          </p:cNvSpPr>
          <p:nvPr/>
        </p:nvSpPr>
        <p:spPr>
          <a:xfrm>
            <a:off x="1141909" y="856448"/>
            <a:ext cx="3951302" cy="360000"/>
          </a:xfrm>
        </p:spPr>
        <p:txBody>
          <a:bodyPr anchor="b"/>
          <a:lstStyle>
            <a:lvl1pPr algn="ctr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/>
              <a:t>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776" y="993949"/>
            <a:ext cx="3104792" cy="4235597"/>
          </a:xfrm>
        </p:spPr>
        <p:txBody>
          <a:bodyPr>
            <a:normAutofit/>
          </a:bodyPr>
          <a:lstStyle/>
          <a:p>
            <a:r>
              <a:rPr lang="en-GB" dirty="0"/>
              <a:t>Project Objective</a:t>
            </a:r>
          </a:p>
          <a:p>
            <a:r>
              <a:rPr lang="en-GB" dirty="0"/>
              <a:t>Completed Works</a:t>
            </a:r>
          </a:p>
          <a:p>
            <a:pPr lvl="1"/>
            <a:r>
              <a:rPr lang="en-GB" dirty="0"/>
              <a:t>State &amp; Action spaces</a:t>
            </a:r>
          </a:p>
          <a:p>
            <a:pPr lvl="1"/>
            <a:r>
              <a:rPr lang="en-GB" dirty="0"/>
              <a:t>Approaches</a:t>
            </a:r>
          </a:p>
          <a:p>
            <a:pPr lvl="1"/>
            <a:r>
              <a:rPr lang="en-GB" dirty="0"/>
              <a:t>Results</a:t>
            </a:r>
          </a:p>
          <a:p>
            <a:r>
              <a:rPr lang="en-GB" dirty="0"/>
              <a:t>Conclusion &amp; Further Improvements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Table </a:t>
            </a:r>
            <a:r>
              <a:rPr lang="de-DE" sz="2800" dirty="0" err="1"/>
              <a:t>of</a:t>
            </a:r>
            <a:r>
              <a:rPr lang="de-DE" sz="2800" dirty="0"/>
              <a:t>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818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760" y="993950"/>
            <a:ext cx="4007742" cy="243505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turtlebot</a:t>
            </a:r>
            <a:r>
              <a:rPr lang="en-GB" dirty="0"/>
              <a:t> covers maximum distance within an episode.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turtlebot</a:t>
            </a:r>
            <a:r>
              <a:rPr lang="en-GB" dirty="0"/>
              <a:t> avoids collisions.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/>
              <a:t>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3</a:t>
            </a:fld>
            <a:endParaRPr lang="de-DE" noProof="0" dirty="0"/>
          </a:p>
        </p:txBody>
      </p:sp>
      <p:pic>
        <p:nvPicPr>
          <p:cNvPr id="7" name="Grafik 1">
            <a:extLst>
              <a:ext uri="{FF2B5EF4-FFF2-40B4-BE49-F238E27FC236}">
                <a16:creationId xmlns:a16="http://schemas.microsoft.com/office/drawing/2014/main" id="{AE96A651-1EDB-3F46-BE5C-DCFC567F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292" y="993950"/>
            <a:ext cx="4726931" cy="41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Time Line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4</a:t>
            </a:fld>
            <a:endParaRPr lang="de-DE" noProof="0" dirty="0"/>
          </a:p>
        </p:txBody>
      </p:sp>
      <p:graphicFrame>
        <p:nvGraphicFramePr>
          <p:cNvPr id="9" name="Chart 4">
            <a:extLst>
              <a:ext uri="{FF2B5EF4-FFF2-40B4-BE49-F238E27FC236}">
                <a16:creationId xmlns:a16="http://schemas.microsoft.com/office/drawing/2014/main" id="{A2D3383E-2B74-7A4B-BC66-7C352F094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635872"/>
              </p:ext>
            </p:extLst>
          </p:nvPr>
        </p:nvGraphicFramePr>
        <p:xfrm>
          <a:off x="80009" y="1125505"/>
          <a:ext cx="8983981" cy="412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92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2" y="1099931"/>
            <a:ext cx="8456389" cy="3922642"/>
          </a:xfrm>
        </p:spPr>
        <p:txBody>
          <a:bodyPr>
            <a:normAutofit/>
          </a:bodyPr>
          <a:lstStyle/>
          <a:p>
            <a:r>
              <a:rPr lang="en-US" dirty="0"/>
              <a:t>Discretize</a:t>
            </a:r>
          </a:p>
          <a:p>
            <a:pPr lvl="1"/>
            <a:r>
              <a:rPr lang="en-US" dirty="0"/>
              <a:t>Grid </a:t>
            </a:r>
            <a:r>
              <a:rPr lang="en-US" dirty="0" err="1"/>
              <a:t>discretizer</a:t>
            </a:r>
            <a:endParaRPr lang="en-US" dirty="0"/>
          </a:p>
          <a:p>
            <a:pPr lvl="1"/>
            <a:r>
              <a:rPr lang="en-US" dirty="0"/>
              <a:t>VAE </a:t>
            </a:r>
            <a:r>
              <a:rPr lang="en-US" dirty="0" err="1"/>
              <a:t>discretizer</a:t>
            </a:r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Grid </a:t>
            </a:r>
          </a:p>
          <a:p>
            <a:pPr lvl="1"/>
            <a:r>
              <a:rPr lang="en-US" dirty="0"/>
              <a:t>Tile coding</a:t>
            </a:r>
          </a:p>
          <a:p>
            <a:pPr lvl="1"/>
            <a:r>
              <a:rPr lang="en-US" dirty="0"/>
              <a:t>Auto-Encoder</a:t>
            </a:r>
          </a:p>
          <a:p>
            <a:pPr lvl="1"/>
            <a:r>
              <a:rPr lang="en-US" dirty="0"/>
              <a:t>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State Space </a:t>
            </a:r>
            <a:r>
              <a:rPr lang="de-DE" sz="2800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5</a:t>
            </a:fld>
            <a:endParaRPr lang="de-DE" noProof="0" dirty="0"/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939C371F-8EB3-AB4C-BE4F-B6F8C8D3CC42}"/>
              </a:ext>
            </a:extLst>
          </p:cNvPr>
          <p:cNvSpPr txBox="1"/>
          <p:nvPr/>
        </p:nvSpPr>
        <p:spPr>
          <a:xfrm>
            <a:off x="256854" y="4351308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ontent Placeholder 1">
                <a:extLst>
                  <a:ext uri="{FF2B5EF4-FFF2-40B4-BE49-F238E27FC236}">
                    <a16:creationId xmlns:a16="http://schemas.microsoft.com/office/drawing/2014/main" id="{9DA5D433-8F89-5D47-9010-1DFFBE9EC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552" y="927654"/>
                <a:ext cx="8456389" cy="263313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Joint of Lidar signals, linear velocity and angular velocity</a:t>
                </a:r>
              </a:p>
              <a:p>
                <a:r>
                  <a:rPr lang="en-US" dirty="0"/>
                  <a:t>N beams over the coverage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resolution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lang="en-US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state space can be defined;</a:t>
                </a:r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discretized sensor state,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are linear and angular velocities;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8" name="Content Placeholder 1">
                <a:extLst>
                  <a:ext uri="{FF2B5EF4-FFF2-40B4-BE49-F238E27FC236}">
                    <a16:creationId xmlns:a16="http://schemas.microsoft.com/office/drawing/2014/main" id="{9DA5D433-8F89-5D47-9010-1DFFBE9EC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552" y="927654"/>
                <a:ext cx="8456389" cy="2633133"/>
              </a:xfrm>
              <a:blipFill>
                <a:blip r:embed="rId3"/>
                <a:stretch>
                  <a:fillRect l="-450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Discretized Grid State 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6</a:t>
            </a:fld>
            <a:endParaRPr lang="de-DE" noProof="0" dirty="0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088DD64C-E5A5-BB4C-B4FC-F03CD4575F86}"/>
              </a:ext>
            </a:extLst>
          </p:cNvPr>
          <p:cNvGrpSpPr/>
          <p:nvPr/>
        </p:nvGrpSpPr>
        <p:grpSpPr>
          <a:xfrm>
            <a:off x="650477" y="3568719"/>
            <a:ext cx="3250169" cy="2686874"/>
            <a:chOff x="915990" y="688090"/>
            <a:chExt cx="6838151" cy="5655340"/>
          </a:xfrm>
        </p:grpSpPr>
        <p:grpSp>
          <p:nvGrpSpPr>
            <p:cNvPr id="11" name="Grup 10">
              <a:extLst>
                <a:ext uri="{FF2B5EF4-FFF2-40B4-BE49-F238E27FC236}">
                  <a16:creationId xmlns:a16="http://schemas.microsoft.com/office/drawing/2014/main" id="{8E7E7C09-55ED-A84E-BAEA-5E8FCAD96B44}"/>
                </a:ext>
              </a:extLst>
            </p:cNvPr>
            <p:cNvGrpSpPr/>
            <p:nvPr/>
          </p:nvGrpSpPr>
          <p:grpSpPr>
            <a:xfrm>
              <a:off x="915990" y="688090"/>
              <a:ext cx="6838151" cy="4869481"/>
              <a:chOff x="1742323" y="914399"/>
              <a:chExt cx="6838151" cy="4869481"/>
            </a:xfrm>
          </p:grpSpPr>
          <p:grpSp>
            <p:nvGrpSpPr>
              <p:cNvPr id="13" name="Grup 12">
                <a:extLst>
                  <a:ext uri="{FF2B5EF4-FFF2-40B4-BE49-F238E27FC236}">
                    <a16:creationId xmlns:a16="http://schemas.microsoft.com/office/drawing/2014/main" id="{E6D0365E-CB4D-534F-B45B-23837498D11B}"/>
                  </a:ext>
                </a:extLst>
              </p:cNvPr>
              <p:cNvGrpSpPr/>
              <p:nvPr/>
            </p:nvGrpSpPr>
            <p:grpSpPr>
              <a:xfrm>
                <a:off x="1742323" y="914399"/>
                <a:ext cx="6838151" cy="4869481"/>
                <a:chOff x="1295756" y="-279186"/>
                <a:chExt cx="7634971" cy="5297523"/>
              </a:xfrm>
            </p:grpSpPr>
            <p:sp>
              <p:nvSpPr>
                <p:cNvPr id="18" name="Paralelkenar 1">
                  <a:extLst>
                    <a:ext uri="{FF2B5EF4-FFF2-40B4-BE49-F238E27FC236}">
                      <a16:creationId xmlns:a16="http://schemas.microsoft.com/office/drawing/2014/main" id="{846220EB-D74F-2A43-8CE8-E69A0EF6023B}"/>
                    </a:ext>
                  </a:extLst>
                </p:cNvPr>
                <p:cNvSpPr/>
                <p:nvPr/>
              </p:nvSpPr>
              <p:spPr>
                <a:xfrm rot="1373145">
                  <a:off x="4630770" y="-279186"/>
                  <a:ext cx="1626701" cy="2568816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  <a:gd name="connsiteX0" fmla="*/ 2082799 w 2082799"/>
                    <a:gd name="connsiteY0" fmla="*/ 1631263 h 1755981"/>
                    <a:gd name="connsiteX1" fmla="*/ 1016598 w 2082799"/>
                    <a:gd name="connsiteY1" fmla="*/ 1755981 h 1755981"/>
                    <a:gd name="connsiteX2" fmla="*/ 0 w 2082799"/>
                    <a:gd name="connsiteY2" fmla="*/ 261166 h 1755981"/>
                    <a:gd name="connsiteX3" fmla="*/ 2026212 w 2082799"/>
                    <a:gd name="connsiteY3" fmla="*/ 4204 h 1755981"/>
                    <a:gd name="connsiteX4" fmla="*/ 2082799 w 2082799"/>
                    <a:gd name="connsiteY4" fmla="*/ 1631263 h 1755981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46354 w 2046354"/>
                    <a:gd name="connsiteY0" fmla="*/ 1697449 h 1849563"/>
                    <a:gd name="connsiteX1" fmla="*/ 1104088 w 2046354"/>
                    <a:gd name="connsiteY1" fmla="*/ 1849563 h 1849563"/>
                    <a:gd name="connsiteX2" fmla="*/ 0 w 2046354"/>
                    <a:gd name="connsiteY2" fmla="*/ 261166 h 1849563"/>
                    <a:gd name="connsiteX3" fmla="*/ 2026212 w 2046354"/>
                    <a:gd name="connsiteY3" fmla="*/ 4204 h 1849563"/>
                    <a:gd name="connsiteX4" fmla="*/ 2046354 w 2046354"/>
                    <a:gd name="connsiteY4" fmla="*/ 1697449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66606 h 1842407"/>
                    <a:gd name="connsiteX1" fmla="*/ 1104088 w 2048127"/>
                    <a:gd name="connsiteY1" fmla="*/ 1842407 h 1842407"/>
                    <a:gd name="connsiteX2" fmla="*/ 0 w 2048127"/>
                    <a:gd name="connsiteY2" fmla="*/ 254010 h 1842407"/>
                    <a:gd name="connsiteX3" fmla="*/ 1886676 w 2048127"/>
                    <a:gd name="connsiteY3" fmla="*/ 4318 h 1842407"/>
                    <a:gd name="connsiteX4" fmla="*/ 2048127 w 2048127"/>
                    <a:gd name="connsiteY4" fmla="*/ 1666606 h 1842407"/>
                    <a:gd name="connsiteX0" fmla="*/ 2011300 w 2011300"/>
                    <a:gd name="connsiteY0" fmla="*/ 1665683 h 1841484"/>
                    <a:gd name="connsiteX1" fmla="*/ 1067261 w 2011300"/>
                    <a:gd name="connsiteY1" fmla="*/ 1841484 h 1841484"/>
                    <a:gd name="connsiteX2" fmla="*/ 0 w 2011300"/>
                    <a:gd name="connsiteY2" fmla="*/ 326292 h 1841484"/>
                    <a:gd name="connsiteX3" fmla="*/ 1849849 w 2011300"/>
                    <a:gd name="connsiteY3" fmla="*/ 3395 h 1841484"/>
                    <a:gd name="connsiteX4" fmla="*/ 2011300 w 2011300"/>
                    <a:gd name="connsiteY4" fmla="*/ 1665683 h 1841484"/>
                    <a:gd name="connsiteX0" fmla="*/ 2011300 w 2011300"/>
                    <a:gd name="connsiteY0" fmla="*/ 1666063 h 1841864"/>
                    <a:gd name="connsiteX1" fmla="*/ 1067261 w 2011300"/>
                    <a:gd name="connsiteY1" fmla="*/ 1841864 h 1841864"/>
                    <a:gd name="connsiteX2" fmla="*/ 0 w 2011300"/>
                    <a:gd name="connsiteY2" fmla="*/ 326672 h 1841864"/>
                    <a:gd name="connsiteX3" fmla="*/ 1849849 w 2011300"/>
                    <a:gd name="connsiteY3" fmla="*/ 3775 h 1841864"/>
                    <a:gd name="connsiteX4" fmla="*/ 2011300 w 2011300"/>
                    <a:gd name="connsiteY4" fmla="*/ 1666063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50150"/>
                    <a:gd name="connsiteX1" fmla="*/ 1091261 w 2029672"/>
                    <a:gd name="connsiteY1" fmla="*/ 1850150 h 1850150"/>
                    <a:gd name="connsiteX2" fmla="*/ 0 w 2029672"/>
                    <a:gd name="connsiteY2" fmla="*/ 326672 h 1850150"/>
                    <a:gd name="connsiteX3" fmla="*/ 1849849 w 2029672"/>
                    <a:gd name="connsiteY3" fmla="*/ 3775 h 1850150"/>
                    <a:gd name="connsiteX4" fmla="*/ 2029672 w 2029672"/>
                    <a:gd name="connsiteY4" fmla="*/ 1662810 h 1850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9672" h="1850150">
                      <a:moveTo>
                        <a:pt x="2029672" y="1662810"/>
                      </a:moveTo>
                      <a:cubicBezTo>
                        <a:pt x="1392500" y="1740135"/>
                        <a:pt x="1612002" y="1691832"/>
                        <a:pt x="1091261" y="1850150"/>
                      </a:cubicBezTo>
                      <a:lnTo>
                        <a:pt x="0" y="326672"/>
                      </a:lnTo>
                      <a:cubicBezTo>
                        <a:pt x="259274" y="242777"/>
                        <a:pt x="1295228" y="-35507"/>
                        <a:pt x="1849849" y="3775"/>
                      </a:cubicBezTo>
                      <a:lnTo>
                        <a:pt x="2029672" y="1662810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Paralelkenar 1">
                  <a:extLst>
                    <a:ext uri="{FF2B5EF4-FFF2-40B4-BE49-F238E27FC236}">
                      <a16:creationId xmlns:a16="http://schemas.microsoft.com/office/drawing/2014/main" id="{1CD7645F-7176-EB4E-A924-65877BCACC72}"/>
                    </a:ext>
                  </a:extLst>
                </p:cNvPr>
                <p:cNvSpPr/>
                <p:nvPr/>
              </p:nvSpPr>
              <p:spPr>
                <a:xfrm rot="182293">
                  <a:off x="3434372" y="-140050"/>
                  <a:ext cx="1636019" cy="2448680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  <a:gd name="connsiteX0" fmla="*/ 2082799 w 2082799"/>
                    <a:gd name="connsiteY0" fmla="*/ 1631263 h 1755981"/>
                    <a:gd name="connsiteX1" fmla="*/ 1016598 w 2082799"/>
                    <a:gd name="connsiteY1" fmla="*/ 1755981 h 1755981"/>
                    <a:gd name="connsiteX2" fmla="*/ 0 w 2082799"/>
                    <a:gd name="connsiteY2" fmla="*/ 261166 h 1755981"/>
                    <a:gd name="connsiteX3" fmla="*/ 2026212 w 2082799"/>
                    <a:gd name="connsiteY3" fmla="*/ 4204 h 1755981"/>
                    <a:gd name="connsiteX4" fmla="*/ 2082799 w 2082799"/>
                    <a:gd name="connsiteY4" fmla="*/ 1631263 h 1755981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46354 w 2046354"/>
                    <a:gd name="connsiteY0" fmla="*/ 1697449 h 1849563"/>
                    <a:gd name="connsiteX1" fmla="*/ 1104088 w 2046354"/>
                    <a:gd name="connsiteY1" fmla="*/ 1849563 h 1849563"/>
                    <a:gd name="connsiteX2" fmla="*/ 0 w 2046354"/>
                    <a:gd name="connsiteY2" fmla="*/ 261166 h 1849563"/>
                    <a:gd name="connsiteX3" fmla="*/ 2026212 w 2046354"/>
                    <a:gd name="connsiteY3" fmla="*/ 4204 h 1849563"/>
                    <a:gd name="connsiteX4" fmla="*/ 2046354 w 2046354"/>
                    <a:gd name="connsiteY4" fmla="*/ 1697449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66606 h 1842407"/>
                    <a:gd name="connsiteX1" fmla="*/ 1104088 w 2048127"/>
                    <a:gd name="connsiteY1" fmla="*/ 1842407 h 1842407"/>
                    <a:gd name="connsiteX2" fmla="*/ 0 w 2048127"/>
                    <a:gd name="connsiteY2" fmla="*/ 254010 h 1842407"/>
                    <a:gd name="connsiteX3" fmla="*/ 1886676 w 2048127"/>
                    <a:gd name="connsiteY3" fmla="*/ 4318 h 1842407"/>
                    <a:gd name="connsiteX4" fmla="*/ 2048127 w 2048127"/>
                    <a:gd name="connsiteY4" fmla="*/ 1666606 h 1842407"/>
                    <a:gd name="connsiteX0" fmla="*/ 2011300 w 2011300"/>
                    <a:gd name="connsiteY0" fmla="*/ 1665683 h 1841484"/>
                    <a:gd name="connsiteX1" fmla="*/ 1067261 w 2011300"/>
                    <a:gd name="connsiteY1" fmla="*/ 1841484 h 1841484"/>
                    <a:gd name="connsiteX2" fmla="*/ 0 w 2011300"/>
                    <a:gd name="connsiteY2" fmla="*/ 326292 h 1841484"/>
                    <a:gd name="connsiteX3" fmla="*/ 1849849 w 2011300"/>
                    <a:gd name="connsiteY3" fmla="*/ 3395 h 1841484"/>
                    <a:gd name="connsiteX4" fmla="*/ 2011300 w 2011300"/>
                    <a:gd name="connsiteY4" fmla="*/ 1665683 h 1841484"/>
                    <a:gd name="connsiteX0" fmla="*/ 2011300 w 2011300"/>
                    <a:gd name="connsiteY0" fmla="*/ 1666063 h 1841864"/>
                    <a:gd name="connsiteX1" fmla="*/ 1067261 w 2011300"/>
                    <a:gd name="connsiteY1" fmla="*/ 1841864 h 1841864"/>
                    <a:gd name="connsiteX2" fmla="*/ 0 w 2011300"/>
                    <a:gd name="connsiteY2" fmla="*/ 326672 h 1841864"/>
                    <a:gd name="connsiteX3" fmla="*/ 1849849 w 2011300"/>
                    <a:gd name="connsiteY3" fmla="*/ 3775 h 1841864"/>
                    <a:gd name="connsiteX4" fmla="*/ 2011300 w 2011300"/>
                    <a:gd name="connsiteY4" fmla="*/ 1666063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50150"/>
                    <a:gd name="connsiteX1" fmla="*/ 1091261 w 2029672"/>
                    <a:gd name="connsiteY1" fmla="*/ 1850150 h 1850150"/>
                    <a:gd name="connsiteX2" fmla="*/ 0 w 2029672"/>
                    <a:gd name="connsiteY2" fmla="*/ 326672 h 1850150"/>
                    <a:gd name="connsiteX3" fmla="*/ 1849849 w 2029672"/>
                    <a:gd name="connsiteY3" fmla="*/ 3775 h 1850150"/>
                    <a:gd name="connsiteX4" fmla="*/ 2029672 w 2029672"/>
                    <a:gd name="connsiteY4" fmla="*/ 1662810 h 1850150"/>
                    <a:gd name="connsiteX0" fmla="*/ 2029672 w 2029672"/>
                    <a:gd name="connsiteY0" fmla="*/ 1662810 h 1763624"/>
                    <a:gd name="connsiteX1" fmla="*/ 1059988 w 2029672"/>
                    <a:gd name="connsiteY1" fmla="*/ 1763624 h 1763624"/>
                    <a:gd name="connsiteX2" fmla="*/ 0 w 2029672"/>
                    <a:gd name="connsiteY2" fmla="*/ 326672 h 1763624"/>
                    <a:gd name="connsiteX3" fmla="*/ 1849849 w 2029672"/>
                    <a:gd name="connsiteY3" fmla="*/ 3775 h 1763624"/>
                    <a:gd name="connsiteX4" fmla="*/ 2029672 w 2029672"/>
                    <a:gd name="connsiteY4" fmla="*/ 1662810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1298" h="1763624">
                      <a:moveTo>
                        <a:pt x="2041298" y="1662454"/>
                      </a:moveTo>
                      <a:cubicBezTo>
                        <a:pt x="1211946" y="1678371"/>
                        <a:pt x="1655418" y="1656856"/>
                        <a:pt x="1059988" y="1763624"/>
                      </a:cubicBezTo>
                      <a:lnTo>
                        <a:pt x="0" y="326672"/>
                      </a:lnTo>
                      <a:cubicBezTo>
                        <a:pt x="259274" y="242777"/>
                        <a:pt x="1295228" y="-35507"/>
                        <a:pt x="1849849" y="3775"/>
                      </a:cubicBezTo>
                      <a:lnTo>
                        <a:pt x="2041298" y="1662454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Paralelkenar 1">
                  <a:extLst>
                    <a:ext uri="{FF2B5EF4-FFF2-40B4-BE49-F238E27FC236}">
                      <a16:creationId xmlns:a16="http://schemas.microsoft.com/office/drawing/2014/main" id="{8F052BC1-5D70-F942-B42A-16D7DEE73C7C}"/>
                    </a:ext>
                  </a:extLst>
                </p:cNvPr>
                <p:cNvSpPr/>
                <p:nvPr/>
              </p:nvSpPr>
              <p:spPr>
                <a:xfrm rot="19490271">
                  <a:off x="1295756" y="1176876"/>
                  <a:ext cx="1687427" cy="2268856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  <a:gd name="connsiteX0" fmla="*/ 2082799 w 2082799"/>
                    <a:gd name="connsiteY0" fmla="*/ 1631263 h 1755981"/>
                    <a:gd name="connsiteX1" fmla="*/ 1016598 w 2082799"/>
                    <a:gd name="connsiteY1" fmla="*/ 1755981 h 1755981"/>
                    <a:gd name="connsiteX2" fmla="*/ 0 w 2082799"/>
                    <a:gd name="connsiteY2" fmla="*/ 261166 h 1755981"/>
                    <a:gd name="connsiteX3" fmla="*/ 2026212 w 2082799"/>
                    <a:gd name="connsiteY3" fmla="*/ 4204 h 1755981"/>
                    <a:gd name="connsiteX4" fmla="*/ 2082799 w 2082799"/>
                    <a:gd name="connsiteY4" fmla="*/ 1631263 h 1755981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46354 w 2046354"/>
                    <a:gd name="connsiteY0" fmla="*/ 1697449 h 1849563"/>
                    <a:gd name="connsiteX1" fmla="*/ 1104088 w 2046354"/>
                    <a:gd name="connsiteY1" fmla="*/ 1849563 h 1849563"/>
                    <a:gd name="connsiteX2" fmla="*/ 0 w 2046354"/>
                    <a:gd name="connsiteY2" fmla="*/ 261166 h 1849563"/>
                    <a:gd name="connsiteX3" fmla="*/ 2026212 w 2046354"/>
                    <a:gd name="connsiteY3" fmla="*/ 4204 h 1849563"/>
                    <a:gd name="connsiteX4" fmla="*/ 2046354 w 2046354"/>
                    <a:gd name="connsiteY4" fmla="*/ 1697449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66606 h 1842407"/>
                    <a:gd name="connsiteX1" fmla="*/ 1104088 w 2048127"/>
                    <a:gd name="connsiteY1" fmla="*/ 1842407 h 1842407"/>
                    <a:gd name="connsiteX2" fmla="*/ 0 w 2048127"/>
                    <a:gd name="connsiteY2" fmla="*/ 254010 h 1842407"/>
                    <a:gd name="connsiteX3" fmla="*/ 1886676 w 2048127"/>
                    <a:gd name="connsiteY3" fmla="*/ 4318 h 1842407"/>
                    <a:gd name="connsiteX4" fmla="*/ 2048127 w 2048127"/>
                    <a:gd name="connsiteY4" fmla="*/ 1666606 h 1842407"/>
                    <a:gd name="connsiteX0" fmla="*/ 2011300 w 2011300"/>
                    <a:gd name="connsiteY0" fmla="*/ 1665683 h 1841484"/>
                    <a:gd name="connsiteX1" fmla="*/ 1067261 w 2011300"/>
                    <a:gd name="connsiteY1" fmla="*/ 1841484 h 1841484"/>
                    <a:gd name="connsiteX2" fmla="*/ 0 w 2011300"/>
                    <a:gd name="connsiteY2" fmla="*/ 326292 h 1841484"/>
                    <a:gd name="connsiteX3" fmla="*/ 1849849 w 2011300"/>
                    <a:gd name="connsiteY3" fmla="*/ 3395 h 1841484"/>
                    <a:gd name="connsiteX4" fmla="*/ 2011300 w 2011300"/>
                    <a:gd name="connsiteY4" fmla="*/ 1665683 h 1841484"/>
                    <a:gd name="connsiteX0" fmla="*/ 2011300 w 2011300"/>
                    <a:gd name="connsiteY0" fmla="*/ 1666063 h 1841864"/>
                    <a:gd name="connsiteX1" fmla="*/ 1067261 w 2011300"/>
                    <a:gd name="connsiteY1" fmla="*/ 1841864 h 1841864"/>
                    <a:gd name="connsiteX2" fmla="*/ 0 w 2011300"/>
                    <a:gd name="connsiteY2" fmla="*/ 326672 h 1841864"/>
                    <a:gd name="connsiteX3" fmla="*/ 1849849 w 2011300"/>
                    <a:gd name="connsiteY3" fmla="*/ 3775 h 1841864"/>
                    <a:gd name="connsiteX4" fmla="*/ 2011300 w 2011300"/>
                    <a:gd name="connsiteY4" fmla="*/ 1666063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50150"/>
                    <a:gd name="connsiteX1" fmla="*/ 1091261 w 2029672"/>
                    <a:gd name="connsiteY1" fmla="*/ 1850150 h 1850150"/>
                    <a:gd name="connsiteX2" fmla="*/ 0 w 2029672"/>
                    <a:gd name="connsiteY2" fmla="*/ 326672 h 1850150"/>
                    <a:gd name="connsiteX3" fmla="*/ 1849849 w 2029672"/>
                    <a:gd name="connsiteY3" fmla="*/ 3775 h 1850150"/>
                    <a:gd name="connsiteX4" fmla="*/ 2029672 w 2029672"/>
                    <a:gd name="connsiteY4" fmla="*/ 1662810 h 1850150"/>
                    <a:gd name="connsiteX0" fmla="*/ 2029672 w 2029672"/>
                    <a:gd name="connsiteY0" fmla="*/ 1662810 h 1763624"/>
                    <a:gd name="connsiteX1" fmla="*/ 1059988 w 2029672"/>
                    <a:gd name="connsiteY1" fmla="*/ 1763624 h 1763624"/>
                    <a:gd name="connsiteX2" fmla="*/ 0 w 2029672"/>
                    <a:gd name="connsiteY2" fmla="*/ 326672 h 1763624"/>
                    <a:gd name="connsiteX3" fmla="*/ 1849849 w 2029672"/>
                    <a:gd name="connsiteY3" fmla="*/ 3775 h 1763624"/>
                    <a:gd name="connsiteX4" fmla="*/ 2029672 w 2029672"/>
                    <a:gd name="connsiteY4" fmla="*/ 1662810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692712"/>
                    <a:gd name="connsiteX1" fmla="*/ 1009709 w 2041298"/>
                    <a:gd name="connsiteY1" fmla="*/ 1692712 h 1692712"/>
                    <a:gd name="connsiteX2" fmla="*/ 0 w 2041298"/>
                    <a:gd name="connsiteY2" fmla="*/ 326672 h 1692712"/>
                    <a:gd name="connsiteX3" fmla="*/ 1849849 w 2041298"/>
                    <a:gd name="connsiteY3" fmla="*/ 3775 h 1692712"/>
                    <a:gd name="connsiteX4" fmla="*/ 2041298 w 2041298"/>
                    <a:gd name="connsiteY4" fmla="*/ 1662454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88795 w 2088795"/>
                    <a:gd name="connsiteY0" fmla="*/ 1642716 h 1692391"/>
                    <a:gd name="connsiteX1" fmla="*/ 1047804 w 2088795"/>
                    <a:gd name="connsiteY1" fmla="*/ 1692391 h 1692391"/>
                    <a:gd name="connsiteX2" fmla="*/ 0 w 2088795"/>
                    <a:gd name="connsiteY2" fmla="*/ 355093 h 1692391"/>
                    <a:gd name="connsiteX3" fmla="*/ 1887944 w 2088795"/>
                    <a:gd name="connsiteY3" fmla="*/ 3454 h 1692391"/>
                    <a:gd name="connsiteX4" fmla="*/ 2088795 w 2088795"/>
                    <a:gd name="connsiteY4" fmla="*/ 1642716 h 1692391"/>
                    <a:gd name="connsiteX0" fmla="*/ 2088795 w 2088795"/>
                    <a:gd name="connsiteY0" fmla="*/ 1584434 h 1634109"/>
                    <a:gd name="connsiteX1" fmla="*/ 1047804 w 2088795"/>
                    <a:gd name="connsiteY1" fmla="*/ 1634109 h 1634109"/>
                    <a:gd name="connsiteX2" fmla="*/ 0 w 2088795"/>
                    <a:gd name="connsiteY2" fmla="*/ 296811 h 1634109"/>
                    <a:gd name="connsiteX3" fmla="*/ 1907721 w 2088795"/>
                    <a:gd name="connsiteY3" fmla="*/ 4186 h 1634109"/>
                    <a:gd name="connsiteX4" fmla="*/ 2088795 w 2088795"/>
                    <a:gd name="connsiteY4" fmla="*/ 1584434 h 1634109"/>
                    <a:gd name="connsiteX0" fmla="*/ 2109331 w 2109331"/>
                    <a:gd name="connsiteY0" fmla="*/ 1485922 h 1634109"/>
                    <a:gd name="connsiteX1" fmla="*/ 1047804 w 2109331"/>
                    <a:gd name="connsiteY1" fmla="*/ 1634109 h 1634109"/>
                    <a:gd name="connsiteX2" fmla="*/ 0 w 2109331"/>
                    <a:gd name="connsiteY2" fmla="*/ 296811 h 1634109"/>
                    <a:gd name="connsiteX3" fmla="*/ 1907721 w 2109331"/>
                    <a:gd name="connsiteY3" fmla="*/ 4186 h 1634109"/>
                    <a:gd name="connsiteX4" fmla="*/ 2109331 w 2109331"/>
                    <a:gd name="connsiteY4" fmla="*/ 1485922 h 1634109"/>
                    <a:gd name="connsiteX0" fmla="*/ 2105441 w 2105441"/>
                    <a:gd name="connsiteY0" fmla="*/ 1500781 h 1634109"/>
                    <a:gd name="connsiteX1" fmla="*/ 1047804 w 2105441"/>
                    <a:gd name="connsiteY1" fmla="*/ 1634109 h 1634109"/>
                    <a:gd name="connsiteX2" fmla="*/ 0 w 2105441"/>
                    <a:gd name="connsiteY2" fmla="*/ 296811 h 1634109"/>
                    <a:gd name="connsiteX3" fmla="*/ 1907721 w 2105441"/>
                    <a:gd name="connsiteY3" fmla="*/ 4186 h 1634109"/>
                    <a:gd name="connsiteX4" fmla="*/ 2105441 w 2105441"/>
                    <a:gd name="connsiteY4" fmla="*/ 1500781 h 1634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5441" h="1634109">
                      <a:moveTo>
                        <a:pt x="2105441" y="1500781"/>
                      </a:moveTo>
                      <a:cubicBezTo>
                        <a:pt x="1343362" y="1527553"/>
                        <a:pt x="1643234" y="1527341"/>
                        <a:pt x="1047804" y="1634109"/>
                      </a:cubicBezTo>
                      <a:lnTo>
                        <a:pt x="0" y="296811"/>
                      </a:lnTo>
                      <a:cubicBezTo>
                        <a:pt x="259274" y="212916"/>
                        <a:pt x="1353100" y="-35096"/>
                        <a:pt x="1907721" y="4186"/>
                      </a:cubicBezTo>
                      <a:lnTo>
                        <a:pt x="2105441" y="1500781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Paralelkenar 1">
                  <a:extLst>
                    <a:ext uri="{FF2B5EF4-FFF2-40B4-BE49-F238E27FC236}">
                      <a16:creationId xmlns:a16="http://schemas.microsoft.com/office/drawing/2014/main" id="{F72CC86A-10C7-A245-BA26-C107995DF6C0}"/>
                    </a:ext>
                  </a:extLst>
                </p:cNvPr>
                <p:cNvSpPr/>
                <p:nvPr/>
              </p:nvSpPr>
              <p:spPr>
                <a:xfrm rot="20662996">
                  <a:off x="2255514" y="375488"/>
                  <a:ext cx="1674086" cy="2268856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  <a:gd name="connsiteX0" fmla="*/ 2082799 w 2082799"/>
                    <a:gd name="connsiteY0" fmla="*/ 1631263 h 1755981"/>
                    <a:gd name="connsiteX1" fmla="*/ 1016598 w 2082799"/>
                    <a:gd name="connsiteY1" fmla="*/ 1755981 h 1755981"/>
                    <a:gd name="connsiteX2" fmla="*/ 0 w 2082799"/>
                    <a:gd name="connsiteY2" fmla="*/ 261166 h 1755981"/>
                    <a:gd name="connsiteX3" fmla="*/ 2026212 w 2082799"/>
                    <a:gd name="connsiteY3" fmla="*/ 4204 h 1755981"/>
                    <a:gd name="connsiteX4" fmla="*/ 2082799 w 2082799"/>
                    <a:gd name="connsiteY4" fmla="*/ 1631263 h 1755981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46354 w 2046354"/>
                    <a:gd name="connsiteY0" fmla="*/ 1697449 h 1849563"/>
                    <a:gd name="connsiteX1" fmla="*/ 1104088 w 2046354"/>
                    <a:gd name="connsiteY1" fmla="*/ 1849563 h 1849563"/>
                    <a:gd name="connsiteX2" fmla="*/ 0 w 2046354"/>
                    <a:gd name="connsiteY2" fmla="*/ 261166 h 1849563"/>
                    <a:gd name="connsiteX3" fmla="*/ 2026212 w 2046354"/>
                    <a:gd name="connsiteY3" fmla="*/ 4204 h 1849563"/>
                    <a:gd name="connsiteX4" fmla="*/ 2046354 w 2046354"/>
                    <a:gd name="connsiteY4" fmla="*/ 1697449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66606 h 1842407"/>
                    <a:gd name="connsiteX1" fmla="*/ 1104088 w 2048127"/>
                    <a:gd name="connsiteY1" fmla="*/ 1842407 h 1842407"/>
                    <a:gd name="connsiteX2" fmla="*/ 0 w 2048127"/>
                    <a:gd name="connsiteY2" fmla="*/ 254010 h 1842407"/>
                    <a:gd name="connsiteX3" fmla="*/ 1886676 w 2048127"/>
                    <a:gd name="connsiteY3" fmla="*/ 4318 h 1842407"/>
                    <a:gd name="connsiteX4" fmla="*/ 2048127 w 2048127"/>
                    <a:gd name="connsiteY4" fmla="*/ 1666606 h 1842407"/>
                    <a:gd name="connsiteX0" fmla="*/ 2011300 w 2011300"/>
                    <a:gd name="connsiteY0" fmla="*/ 1665683 h 1841484"/>
                    <a:gd name="connsiteX1" fmla="*/ 1067261 w 2011300"/>
                    <a:gd name="connsiteY1" fmla="*/ 1841484 h 1841484"/>
                    <a:gd name="connsiteX2" fmla="*/ 0 w 2011300"/>
                    <a:gd name="connsiteY2" fmla="*/ 326292 h 1841484"/>
                    <a:gd name="connsiteX3" fmla="*/ 1849849 w 2011300"/>
                    <a:gd name="connsiteY3" fmla="*/ 3395 h 1841484"/>
                    <a:gd name="connsiteX4" fmla="*/ 2011300 w 2011300"/>
                    <a:gd name="connsiteY4" fmla="*/ 1665683 h 1841484"/>
                    <a:gd name="connsiteX0" fmla="*/ 2011300 w 2011300"/>
                    <a:gd name="connsiteY0" fmla="*/ 1666063 h 1841864"/>
                    <a:gd name="connsiteX1" fmla="*/ 1067261 w 2011300"/>
                    <a:gd name="connsiteY1" fmla="*/ 1841864 h 1841864"/>
                    <a:gd name="connsiteX2" fmla="*/ 0 w 2011300"/>
                    <a:gd name="connsiteY2" fmla="*/ 326672 h 1841864"/>
                    <a:gd name="connsiteX3" fmla="*/ 1849849 w 2011300"/>
                    <a:gd name="connsiteY3" fmla="*/ 3775 h 1841864"/>
                    <a:gd name="connsiteX4" fmla="*/ 2011300 w 2011300"/>
                    <a:gd name="connsiteY4" fmla="*/ 1666063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50150"/>
                    <a:gd name="connsiteX1" fmla="*/ 1091261 w 2029672"/>
                    <a:gd name="connsiteY1" fmla="*/ 1850150 h 1850150"/>
                    <a:gd name="connsiteX2" fmla="*/ 0 w 2029672"/>
                    <a:gd name="connsiteY2" fmla="*/ 326672 h 1850150"/>
                    <a:gd name="connsiteX3" fmla="*/ 1849849 w 2029672"/>
                    <a:gd name="connsiteY3" fmla="*/ 3775 h 1850150"/>
                    <a:gd name="connsiteX4" fmla="*/ 2029672 w 2029672"/>
                    <a:gd name="connsiteY4" fmla="*/ 1662810 h 1850150"/>
                    <a:gd name="connsiteX0" fmla="*/ 2029672 w 2029672"/>
                    <a:gd name="connsiteY0" fmla="*/ 1662810 h 1763624"/>
                    <a:gd name="connsiteX1" fmla="*/ 1059988 w 2029672"/>
                    <a:gd name="connsiteY1" fmla="*/ 1763624 h 1763624"/>
                    <a:gd name="connsiteX2" fmla="*/ 0 w 2029672"/>
                    <a:gd name="connsiteY2" fmla="*/ 326672 h 1763624"/>
                    <a:gd name="connsiteX3" fmla="*/ 1849849 w 2029672"/>
                    <a:gd name="connsiteY3" fmla="*/ 3775 h 1763624"/>
                    <a:gd name="connsiteX4" fmla="*/ 2029672 w 2029672"/>
                    <a:gd name="connsiteY4" fmla="*/ 1662810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763624"/>
                    <a:gd name="connsiteX1" fmla="*/ 1059988 w 2041298"/>
                    <a:gd name="connsiteY1" fmla="*/ 1763624 h 1763624"/>
                    <a:gd name="connsiteX2" fmla="*/ 0 w 2041298"/>
                    <a:gd name="connsiteY2" fmla="*/ 326672 h 1763624"/>
                    <a:gd name="connsiteX3" fmla="*/ 1849849 w 2041298"/>
                    <a:gd name="connsiteY3" fmla="*/ 3775 h 1763624"/>
                    <a:gd name="connsiteX4" fmla="*/ 2041298 w 2041298"/>
                    <a:gd name="connsiteY4" fmla="*/ 1662454 h 1763624"/>
                    <a:gd name="connsiteX0" fmla="*/ 2041298 w 2041298"/>
                    <a:gd name="connsiteY0" fmla="*/ 1662454 h 1692712"/>
                    <a:gd name="connsiteX1" fmla="*/ 1009709 w 2041298"/>
                    <a:gd name="connsiteY1" fmla="*/ 1692712 h 1692712"/>
                    <a:gd name="connsiteX2" fmla="*/ 0 w 2041298"/>
                    <a:gd name="connsiteY2" fmla="*/ 326672 h 1692712"/>
                    <a:gd name="connsiteX3" fmla="*/ 1849849 w 2041298"/>
                    <a:gd name="connsiteY3" fmla="*/ 3775 h 1692712"/>
                    <a:gd name="connsiteX4" fmla="*/ 2041298 w 2041298"/>
                    <a:gd name="connsiteY4" fmla="*/ 1662454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50700 w 2050700"/>
                    <a:gd name="connsiteY0" fmla="*/ 1643037 h 1692712"/>
                    <a:gd name="connsiteX1" fmla="*/ 1009709 w 2050700"/>
                    <a:gd name="connsiteY1" fmla="*/ 1692712 h 1692712"/>
                    <a:gd name="connsiteX2" fmla="*/ 0 w 2050700"/>
                    <a:gd name="connsiteY2" fmla="*/ 326672 h 1692712"/>
                    <a:gd name="connsiteX3" fmla="*/ 1849849 w 2050700"/>
                    <a:gd name="connsiteY3" fmla="*/ 3775 h 1692712"/>
                    <a:gd name="connsiteX4" fmla="*/ 2050700 w 2050700"/>
                    <a:gd name="connsiteY4" fmla="*/ 1643037 h 1692712"/>
                    <a:gd name="connsiteX0" fmla="*/ 2088795 w 2088795"/>
                    <a:gd name="connsiteY0" fmla="*/ 1642716 h 1692391"/>
                    <a:gd name="connsiteX1" fmla="*/ 1047804 w 2088795"/>
                    <a:gd name="connsiteY1" fmla="*/ 1692391 h 1692391"/>
                    <a:gd name="connsiteX2" fmla="*/ 0 w 2088795"/>
                    <a:gd name="connsiteY2" fmla="*/ 355093 h 1692391"/>
                    <a:gd name="connsiteX3" fmla="*/ 1887944 w 2088795"/>
                    <a:gd name="connsiteY3" fmla="*/ 3454 h 1692391"/>
                    <a:gd name="connsiteX4" fmla="*/ 2088795 w 2088795"/>
                    <a:gd name="connsiteY4" fmla="*/ 1642716 h 1692391"/>
                    <a:gd name="connsiteX0" fmla="*/ 2088795 w 2088795"/>
                    <a:gd name="connsiteY0" fmla="*/ 1584434 h 1634109"/>
                    <a:gd name="connsiteX1" fmla="*/ 1047804 w 2088795"/>
                    <a:gd name="connsiteY1" fmla="*/ 1634109 h 1634109"/>
                    <a:gd name="connsiteX2" fmla="*/ 0 w 2088795"/>
                    <a:gd name="connsiteY2" fmla="*/ 296811 h 1634109"/>
                    <a:gd name="connsiteX3" fmla="*/ 1907721 w 2088795"/>
                    <a:gd name="connsiteY3" fmla="*/ 4186 h 1634109"/>
                    <a:gd name="connsiteX4" fmla="*/ 2088795 w 2088795"/>
                    <a:gd name="connsiteY4" fmla="*/ 1584434 h 1634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8795" h="1634109">
                      <a:moveTo>
                        <a:pt x="2088795" y="1584434"/>
                      </a:moveTo>
                      <a:cubicBezTo>
                        <a:pt x="1326716" y="1611206"/>
                        <a:pt x="1643234" y="1527341"/>
                        <a:pt x="1047804" y="1634109"/>
                      </a:cubicBezTo>
                      <a:lnTo>
                        <a:pt x="0" y="296811"/>
                      </a:lnTo>
                      <a:cubicBezTo>
                        <a:pt x="259274" y="212916"/>
                        <a:pt x="1353100" y="-35096"/>
                        <a:pt x="1907721" y="4186"/>
                      </a:cubicBezTo>
                      <a:lnTo>
                        <a:pt x="2088795" y="1584434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Paralelkenar 1">
                  <a:extLst>
                    <a:ext uri="{FF2B5EF4-FFF2-40B4-BE49-F238E27FC236}">
                      <a16:creationId xmlns:a16="http://schemas.microsoft.com/office/drawing/2014/main" id="{C92775BD-F58E-B643-85B3-11F52BF99966}"/>
                    </a:ext>
                  </a:extLst>
                </p:cNvPr>
                <p:cNvSpPr/>
                <p:nvPr/>
              </p:nvSpPr>
              <p:spPr>
                <a:xfrm rot="3665924">
                  <a:off x="6803174" y="789962"/>
                  <a:ext cx="1820515" cy="2434590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0559" h="1755981">
                      <a:moveTo>
                        <a:pt x="2090559" y="1611709"/>
                      </a:moveTo>
                      <a:cubicBezTo>
                        <a:pt x="1485221" y="1603733"/>
                        <a:pt x="1378223" y="1703752"/>
                        <a:pt x="1016598" y="1755981"/>
                      </a:cubicBezTo>
                      <a:lnTo>
                        <a:pt x="0" y="261166"/>
                      </a:lnTo>
                      <a:cubicBezTo>
                        <a:pt x="298934" y="212602"/>
                        <a:pt x="1471591" y="-35078"/>
                        <a:pt x="2026212" y="4204"/>
                      </a:cubicBezTo>
                      <a:lnTo>
                        <a:pt x="2090559" y="1611709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Paralelkenar 1">
                  <a:extLst>
                    <a:ext uri="{FF2B5EF4-FFF2-40B4-BE49-F238E27FC236}">
                      <a16:creationId xmlns:a16="http://schemas.microsoft.com/office/drawing/2014/main" id="{025CCE9E-8473-1446-954F-E11E27ED46D8}"/>
                    </a:ext>
                  </a:extLst>
                </p:cNvPr>
                <p:cNvSpPr/>
                <p:nvPr/>
              </p:nvSpPr>
              <p:spPr>
                <a:xfrm rot="802445">
                  <a:off x="5591923" y="2345102"/>
                  <a:ext cx="939374" cy="1151385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395856 w 865009"/>
                    <a:gd name="connsiteY0" fmla="*/ 658240 h 658240"/>
                    <a:gd name="connsiteX1" fmla="*/ 0 w 865009"/>
                    <a:gd name="connsiteY1" fmla="*/ 254642 h 658240"/>
                    <a:gd name="connsiteX2" fmla="*/ 732231 w 865009"/>
                    <a:gd name="connsiteY2" fmla="*/ 0 h 658240"/>
                    <a:gd name="connsiteX3" fmla="*/ 865009 w 865009"/>
                    <a:gd name="connsiteY3" fmla="*/ 313692 h 658240"/>
                    <a:gd name="connsiteX4" fmla="*/ 395856 w 865009"/>
                    <a:gd name="connsiteY4" fmla="*/ 658240 h 658240"/>
                    <a:gd name="connsiteX0" fmla="*/ 381321 w 850474"/>
                    <a:gd name="connsiteY0" fmla="*/ 658240 h 658240"/>
                    <a:gd name="connsiteX1" fmla="*/ 0 w 850474"/>
                    <a:gd name="connsiteY1" fmla="*/ 556796 h 658240"/>
                    <a:gd name="connsiteX2" fmla="*/ 717696 w 850474"/>
                    <a:gd name="connsiteY2" fmla="*/ 0 h 658240"/>
                    <a:gd name="connsiteX3" fmla="*/ 850474 w 850474"/>
                    <a:gd name="connsiteY3" fmla="*/ 313692 h 658240"/>
                    <a:gd name="connsiteX4" fmla="*/ 381321 w 850474"/>
                    <a:gd name="connsiteY4" fmla="*/ 658240 h 658240"/>
                    <a:gd name="connsiteX0" fmla="*/ 381321 w 850474"/>
                    <a:gd name="connsiteY0" fmla="*/ 884163 h 884163"/>
                    <a:gd name="connsiteX1" fmla="*/ 0 w 850474"/>
                    <a:gd name="connsiteY1" fmla="*/ 782719 h 884163"/>
                    <a:gd name="connsiteX2" fmla="*/ 85040 w 850474"/>
                    <a:gd name="connsiteY2" fmla="*/ 0 h 884163"/>
                    <a:gd name="connsiteX3" fmla="*/ 850474 w 850474"/>
                    <a:gd name="connsiteY3" fmla="*/ 539615 h 884163"/>
                    <a:gd name="connsiteX4" fmla="*/ 381321 w 850474"/>
                    <a:gd name="connsiteY4" fmla="*/ 884163 h 884163"/>
                    <a:gd name="connsiteX0" fmla="*/ 381321 w 828982"/>
                    <a:gd name="connsiteY0" fmla="*/ 884163 h 884163"/>
                    <a:gd name="connsiteX1" fmla="*/ 0 w 828982"/>
                    <a:gd name="connsiteY1" fmla="*/ 782719 h 884163"/>
                    <a:gd name="connsiteX2" fmla="*/ 85040 w 828982"/>
                    <a:gd name="connsiteY2" fmla="*/ 0 h 884163"/>
                    <a:gd name="connsiteX3" fmla="*/ 828982 w 828982"/>
                    <a:gd name="connsiteY3" fmla="*/ 232432 h 884163"/>
                    <a:gd name="connsiteX4" fmla="*/ 381321 w 828982"/>
                    <a:gd name="connsiteY4" fmla="*/ 884163 h 884163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828982 w 828982"/>
                    <a:gd name="connsiteY3" fmla="*/ 232432 h 894220"/>
                    <a:gd name="connsiteX4" fmla="*/ 395236 w 828982"/>
                    <a:gd name="connsiteY4" fmla="*/ 894220 h 894220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449667 w 828982"/>
                    <a:gd name="connsiteY3" fmla="*/ 92932 h 894220"/>
                    <a:gd name="connsiteX4" fmla="*/ 828982 w 828982"/>
                    <a:gd name="connsiteY4" fmla="*/ 232432 h 894220"/>
                    <a:gd name="connsiteX5" fmla="*/ 395236 w 828982"/>
                    <a:gd name="connsiteY5" fmla="*/ 894220 h 894220"/>
                    <a:gd name="connsiteX0" fmla="*/ 402215 w 828982"/>
                    <a:gd name="connsiteY0" fmla="*/ 909321 h 909321"/>
                    <a:gd name="connsiteX1" fmla="*/ 0 w 828982"/>
                    <a:gd name="connsiteY1" fmla="*/ 782719 h 909321"/>
                    <a:gd name="connsiteX2" fmla="*/ 85040 w 828982"/>
                    <a:gd name="connsiteY2" fmla="*/ 0 h 909321"/>
                    <a:gd name="connsiteX3" fmla="*/ 449667 w 828982"/>
                    <a:gd name="connsiteY3" fmla="*/ 92932 h 909321"/>
                    <a:gd name="connsiteX4" fmla="*/ 828982 w 828982"/>
                    <a:gd name="connsiteY4" fmla="*/ 232432 h 909321"/>
                    <a:gd name="connsiteX5" fmla="*/ 402215 w 828982"/>
                    <a:gd name="connsiteY5" fmla="*/ 909321 h 909321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23046 w 835940"/>
                    <a:gd name="connsiteY0" fmla="*/ 899233 h 899233"/>
                    <a:gd name="connsiteX1" fmla="*/ 0 w 835940"/>
                    <a:gd name="connsiteY1" fmla="*/ 777691 h 899233"/>
                    <a:gd name="connsiteX2" fmla="*/ 91998 w 835940"/>
                    <a:gd name="connsiteY2" fmla="*/ 0 h 899233"/>
                    <a:gd name="connsiteX3" fmla="*/ 456625 w 835940"/>
                    <a:gd name="connsiteY3" fmla="*/ 92932 h 899233"/>
                    <a:gd name="connsiteX4" fmla="*/ 835940 w 835940"/>
                    <a:gd name="connsiteY4" fmla="*/ 232432 h 899233"/>
                    <a:gd name="connsiteX5" fmla="*/ 423046 w 835940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938638"/>
                    <a:gd name="connsiteY0" fmla="*/ 899233 h 899233"/>
                    <a:gd name="connsiteX1" fmla="*/ 0 w 938638"/>
                    <a:gd name="connsiteY1" fmla="*/ 802879 h 899233"/>
                    <a:gd name="connsiteX2" fmla="*/ 98890 w 938638"/>
                    <a:gd name="connsiteY2" fmla="*/ 0 h 899233"/>
                    <a:gd name="connsiteX3" fmla="*/ 463517 w 938638"/>
                    <a:gd name="connsiteY3" fmla="*/ 92932 h 899233"/>
                    <a:gd name="connsiteX4" fmla="*/ 938638 w 938638"/>
                    <a:gd name="connsiteY4" fmla="*/ 130815 h 899233"/>
                    <a:gd name="connsiteX5" fmla="*/ 429938 w 938638"/>
                    <a:gd name="connsiteY5" fmla="*/ 899233 h 899233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4032 h 834032"/>
                    <a:gd name="connsiteX1" fmla="*/ 0 w 938638"/>
                    <a:gd name="connsiteY1" fmla="*/ 737678 h 834032"/>
                    <a:gd name="connsiteX2" fmla="*/ 90926 w 938638"/>
                    <a:gd name="connsiteY2" fmla="*/ 0 h 834032"/>
                    <a:gd name="connsiteX3" fmla="*/ 463517 w 938638"/>
                    <a:gd name="connsiteY3" fmla="*/ 27731 h 834032"/>
                    <a:gd name="connsiteX4" fmla="*/ 938638 w 938638"/>
                    <a:gd name="connsiteY4" fmla="*/ 65614 h 834032"/>
                    <a:gd name="connsiteX5" fmla="*/ 429938 w 938638"/>
                    <a:gd name="connsiteY5" fmla="*/ 834032 h 834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8638" h="834032">
                      <a:moveTo>
                        <a:pt x="429938" y="834032"/>
                      </a:moveTo>
                      <a:cubicBezTo>
                        <a:pt x="312030" y="769990"/>
                        <a:pt x="124760" y="756387"/>
                        <a:pt x="0" y="737678"/>
                      </a:cubicBezTo>
                      <a:lnTo>
                        <a:pt x="90926" y="0"/>
                      </a:lnTo>
                      <a:cubicBezTo>
                        <a:pt x="176919" y="12159"/>
                        <a:pt x="328067" y="-9946"/>
                        <a:pt x="463517" y="27731"/>
                      </a:cubicBezTo>
                      <a:lnTo>
                        <a:pt x="938638" y="65614"/>
                      </a:lnTo>
                      <a:lnTo>
                        <a:pt x="429938" y="83403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9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Paralelkenar 1">
                  <a:extLst>
                    <a:ext uri="{FF2B5EF4-FFF2-40B4-BE49-F238E27FC236}">
                      <a16:creationId xmlns:a16="http://schemas.microsoft.com/office/drawing/2014/main" id="{701F7BC7-75A5-B841-B322-A9AC105A7383}"/>
                    </a:ext>
                  </a:extLst>
                </p:cNvPr>
                <p:cNvSpPr/>
                <p:nvPr/>
              </p:nvSpPr>
              <p:spPr>
                <a:xfrm rot="21095028">
                  <a:off x="4975838" y="2123832"/>
                  <a:ext cx="904835" cy="1121725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395856 w 865009"/>
                    <a:gd name="connsiteY0" fmla="*/ 658240 h 658240"/>
                    <a:gd name="connsiteX1" fmla="*/ 0 w 865009"/>
                    <a:gd name="connsiteY1" fmla="*/ 254642 h 658240"/>
                    <a:gd name="connsiteX2" fmla="*/ 732231 w 865009"/>
                    <a:gd name="connsiteY2" fmla="*/ 0 h 658240"/>
                    <a:gd name="connsiteX3" fmla="*/ 865009 w 865009"/>
                    <a:gd name="connsiteY3" fmla="*/ 313692 h 658240"/>
                    <a:gd name="connsiteX4" fmla="*/ 395856 w 865009"/>
                    <a:gd name="connsiteY4" fmla="*/ 658240 h 658240"/>
                    <a:gd name="connsiteX0" fmla="*/ 381321 w 850474"/>
                    <a:gd name="connsiteY0" fmla="*/ 658240 h 658240"/>
                    <a:gd name="connsiteX1" fmla="*/ 0 w 850474"/>
                    <a:gd name="connsiteY1" fmla="*/ 556796 h 658240"/>
                    <a:gd name="connsiteX2" fmla="*/ 717696 w 850474"/>
                    <a:gd name="connsiteY2" fmla="*/ 0 h 658240"/>
                    <a:gd name="connsiteX3" fmla="*/ 850474 w 850474"/>
                    <a:gd name="connsiteY3" fmla="*/ 313692 h 658240"/>
                    <a:gd name="connsiteX4" fmla="*/ 381321 w 850474"/>
                    <a:gd name="connsiteY4" fmla="*/ 658240 h 658240"/>
                    <a:gd name="connsiteX0" fmla="*/ 381321 w 850474"/>
                    <a:gd name="connsiteY0" fmla="*/ 884163 h 884163"/>
                    <a:gd name="connsiteX1" fmla="*/ 0 w 850474"/>
                    <a:gd name="connsiteY1" fmla="*/ 782719 h 884163"/>
                    <a:gd name="connsiteX2" fmla="*/ 85040 w 850474"/>
                    <a:gd name="connsiteY2" fmla="*/ 0 h 884163"/>
                    <a:gd name="connsiteX3" fmla="*/ 850474 w 850474"/>
                    <a:gd name="connsiteY3" fmla="*/ 539615 h 884163"/>
                    <a:gd name="connsiteX4" fmla="*/ 381321 w 850474"/>
                    <a:gd name="connsiteY4" fmla="*/ 884163 h 884163"/>
                    <a:gd name="connsiteX0" fmla="*/ 381321 w 828982"/>
                    <a:gd name="connsiteY0" fmla="*/ 884163 h 884163"/>
                    <a:gd name="connsiteX1" fmla="*/ 0 w 828982"/>
                    <a:gd name="connsiteY1" fmla="*/ 782719 h 884163"/>
                    <a:gd name="connsiteX2" fmla="*/ 85040 w 828982"/>
                    <a:gd name="connsiteY2" fmla="*/ 0 h 884163"/>
                    <a:gd name="connsiteX3" fmla="*/ 828982 w 828982"/>
                    <a:gd name="connsiteY3" fmla="*/ 232432 h 884163"/>
                    <a:gd name="connsiteX4" fmla="*/ 381321 w 828982"/>
                    <a:gd name="connsiteY4" fmla="*/ 884163 h 884163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828982 w 828982"/>
                    <a:gd name="connsiteY3" fmla="*/ 232432 h 894220"/>
                    <a:gd name="connsiteX4" fmla="*/ 395236 w 828982"/>
                    <a:gd name="connsiteY4" fmla="*/ 894220 h 894220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449667 w 828982"/>
                    <a:gd name="connsiteY3" fmla="*/ 92932 h 894220"/>
                    <a:gd name="connsiteX4" fmla="*/ 828982 w 828982"/>
                    <a:gd name="connsiteY4" fmla="*/ 232432 h 894220"/>
                    <a:gd name="connsiteX5" fmla="*/ 395236 w 828982"/>
                    <a:gd name="connsiteY5" fmla="*/ 894220 h 894220"/>
                    <a:gd name="connsiteX0" fmla="*/ 402215 w 828982"/>
                    <a:gd name="connsiteY0" fmla="*/ 909321 h 909321"/>
                    <a:gd name="connsiteX1" fmla="*/ 0 w 828982"/>
                    <a:gd name="connsiteY1" fmla="*/ 782719 h 909321"/>
                    <a:gd name="connsiteX2" fmla="*/ 85040 w 828982"/>
                    <a:gd name="connsiteY2" fmla="*/ 0 h 909321"/>
                    <a:gd name="connsiteX3" fmla="*/ 449667 w 828982"/>
                    <a:gd name="connsiteY3" fmla="*/ 92932 h 909321"/>
                    <a:gd name="connsiteX4" fmla="*/ 828982 w 828982"/>
                    <a:gd name="connsiteY4" fmla="*/ 232432 h 909321"/>
                    <a:gd name="connsiteX5" fmla="*/ 402215 w 828982"/>
                    <a:gd name="connsiteY5" fmla="*/ 909321 h 909321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23046 w 835940"/>
                    <a:gd name="connsiteY0" fmla="*/ 899233 h 899233"/>
                    <a:gd name="connsiteX1" fmla="*/ 0 w 835940"/>
                    <a:gd name="connsiteY1" fmla="*/ 777691 h 899233"/>
                    <a:gd name="connsiteX2" fmla="*/ 91998 w 835940"/>
                    <a:gd name="connsiteY2" fmla="*/ 0 h 899233"/>
                    <a:gd name="connsiteX3" fmla="*/ 456625 w 835940"/>
                    <a:gd name="connsiteY3" fmla="*/ 92932 h 899233"/>
                    <a:gd name="connsiteX4" fmla="*/ 835940 w 835940"/>
                    <a:gd name="connsiteY4" fmla="*/ 232432 h 899233"/>
                    <a:gd name="connsiteX5" fmla="*/ 423046 w 835940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938638"/>
                    <a:gd name="connsiteY0" fmla="*/ 899233 h 899233"/>
                    <a:gd name="connsiteX1" fmla="*/ 0 w 938638"/>
                    <a:gd name="connsiteY1" fmla="*/ 802879 h 899233"/>
                    <a:gd name="connsiteX2" fmla="*/ 98890 w 938638"/>
                    <a:gd name="connsiteY2" fmla="*/ 0 h 899233"/>
                    <a:gd name="connsiteX3" fmla="*/ 463517 w 938638"/>
                    <a:gd name="connsiteY3" fmla="*/ 92932 h 899233"/>
                    <a:gd name="connsiteX4" fmla="*/ 938638 w 938638"/>
                    <a:gd name="connsiteY4" fmla="*/ 130815 h 899233"/>
                    <a:gd name="connsiteX5" fmla="*/ 429938 w 938638"/>
                    <a:gd name="connsiteY5" fmla="*/ 899233 h 899233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4032 h 834032"/>
                    <a:gd name="connsiteX1" fmla="*/ 0 w 938638"/>
                    <a:gd name="connsiteY1" fmla="*/ 737678 h 834032"/>
                    <a:gd name="connsiteX2" fmla="*/ 90926 w 938638"/>
                    <a:gd name="connsiteY2" fmla="*/ 0 h 834032"/>
                    <a:gd name="connsiteX3" fmla="*/ 463517 w 938638"/>
                    <a:gd name="connsiteY3" fmla="*/ 27731 h 834032"/>
                    <a:gd name="connsiteX4" fmla="*/ 938638 w 938638"/>
                    <a:gd name="connsiteY4" fmla="*/ 65614 h 834032"/>
                    <a:gd name="connsiteX5" fmla="*/ 429938 w 938638"/>
                    <a:gd name="connsiteY5" fmla="*/ 834032 h 834032"/>
                    <a:gd name="connsiteX0" fmla="*/ 429938 w 904126"/>
                    <a:gd name="connsiteY0" fmla="*/ 834032 h 834032"/>
                    <a:gd name="connsiteX1" fmla="*/ 0 w 904126"/>
                    <a:gd name="connsiteY1" fmla="*/ 737678 h 834032"/>
                    <a:gd name="connsiteX2" fmla="*/ 90926 w 904126"/>
                    <a:gd name="connsiteY2" fmla="*/ 0 h 834032"/>
                    <a:gd name="connsiteX3" fmla="*/ 463517 w 904126"/>
                    <a:gd name="connsiteY3" fmla="*/ 27731 h 834032"/>
                    <a:gd name="connsiteX4" fmla="*/ 904126 w 904126"/>
                    <a:gd name="connsiteY4" fmla="*/ 177062 h 834032"/>
                    <a:gd name="connsiteX5" fmla="*/ 429938 w 904126"/>
                    <a:gd name="connsiteY5" fmla="*/ 834032 h 834032"/>
                    <a:gd name="connsiteX0" fmla="*/ 429938 w 904126"/>
                    <a:gd name="connsiteY0" fmla="*/ 820025 h 820025"/>
                    <a:gd name="connsiteX1" fmla="*/ 0 w 904126"/>
                    <a:gd name="connsiteY1" fmla="*/ 723671 h 820025"/>
                    <a:gd name="connsiteX2" fmla="*/ 102232 w 904126"/>
                    <a:gd name="connsiteY2" fmla="*/ 17059 h 820025"/>
                    <a:gd name="connsiteX3" fmla="*/ 463517 w 904126"/>
                    <a:gd name="connsiteY3" fmla="*/ 13724 h 820025"/>
                    <a:gd name="connsiteX4" fmla="*/ 904126 w 904126"/>
                    <a:gd name="connsiteY4" fmla="*/ 163055 h 820025"/>
                    <a:gd name="connsiteX5" fmla="*/ 429938 w 904126"/>
                    <a:gd name="connsiteY5" fmla="*/ 820025 h 820025"/>
                    <a:gd name="connsiteX0" fmla="*/ 429938 w 904126"/>
                    <a:gd name="connsiteY0" fmla="*/ 802966 h 802966"/>
                    <a:gd name="connsiteX1" fmla="*/ 0 w 904126"/>
                    <a:gd name="connsiteY1" fmla="*/ 706612 h 802966"/>
                    <a:gd name="connsiteX2" fmla="*/ 102232 w 904126"/>
                    <a:gd name="connsiteY2" fmla="*/ 0 h 802966"/>
                    <a:gd name="connsiteX3" fmla="*/ 444336 w 904126"/>
                    <a:gd name="connsiteY3" fmla="*/ 32991 h 802966"/>
                    <a:gd name="connsiteX4" fmla="*/ 904126 w 904126"/>
                    <a:gd name="connsiteY4" fmla="*/ 145996 h 802966"/>
                    <a:gd name="connsiteX5" fmla="*/ 429938 w 904126"/>
                    <a:gd name="connsiteY5" fmla="*/ 802966 h 802966"/>
                    <a:gd name="connsiteX0" fmla="*/ 429938 w 904126"/>
                    <a:gd name="connsiteY0" fmla="*/ 802966 h 802966"/>
                    <a:gd name="connsiteX1" fmla="*/ 0 w 904126"/>
                    <a:gd name="connsiteY1" fmla="*/ 706612 h 802966"/>
                    <a:gd name="connsiteX2" fmla="*/ 102232 w 904126"/>
                    <a:gd name="connsiteY2" fmla="*/ 0 h 802966"/>
                    <a:gd name="connsiteX3" fmla="*/ 436875 w 904126"/>
                    <a:gd name="connsiteY3" fmla="*/ 40721 h 802966"/>
                    <a:gd name="connsiteX4" fmla="*/ 904126 w 904126"/>
                    <a:gd name="connsiteY4" fmla="*/ 145996 h 802966"/>
                    <a:gd name="connsiteX5" fmla="*/ 429938 w 904126"/>
                    <a:gd name="connsiteY5" fmla="*/ 802966 h 802966"/>
                    <a:gd name="connsiteX0" fmla="*/ 439748 w 904126"/>
                    <a:gd name="connsiteY0" fmla="*/ 812547 h 812547"/>
                    <a:gd name="connsiteX1" fmla="*/ 0 w 904126"/>
                    <a:gd name="connsiteY1" fmla="*/ 706612 h 812547"/>
                    <a:gd name="connsiteX2" fmla="*/ 102232 w 904126"/>
                    <a:gd name="connsiteY2" fmla="*/ 0 h 812547"/>
                    <a:gd name="connsiteX3" fmla="*/ 436875 w 904126"/>
                    <a:gd name="connsiteY3" fmla="*/ 40721 h 812547"/>
                    <a:gd name="connsiteX4" fmla="*/ 904126 w 904126"/>
                    <a:gd name="connsiteY4" fmla="*/ 145996 h 812547"/>
                    <a:gd name="connsiteX5" fmla="*/ 439748 w 904126"/>
                    <a:gd name="connsiteY5" fmla="*/ 812547 h 812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4126" h="812547">
                      <a:moveTo>
                        <a:pt x="439748" y="812547"/>
                      </a:moveTo>
                      <a:cubicBezTo>
                        <a:pt x="321840" y="748505"/>
                        <a:pt x="124760" y="725321"/>
                        <a:pt x="0" y="706612"/>
                      </a:cubicBezTo>
                      <a:lnTo>
                        <a:pt x="102232" y="0"/>
                      </a:lnTo>
                      <a:cubicBezTo>
                        <a:pt x="188225" y="12159"/>
                        <a:pt x="301425" y="3044"/>
                        <a:pt x="436875" y="40721"/>
                      </a:cubicBezTo>
                      <a:lnTo>
                        <a:pt x="904126" y="145996"/>
                      </a:lnTo>
                      <a:lnTo>
                        <a:pt x="439748" y="81254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80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Paralelkenar 1">
                  <a:extLst>
                    <a:ext uri="{FF2B5EF4-FFF2-40B4-BE49-F238E27FC236}">
                      <a16:creationId xmlns:a16="http://schemas.microsoft.com/office/drawing/2014/main" id="{65B99C3E-6598-5E45-9DA5-9B03F4EC4872}"/>
                    </a:ext>
                  </a:extLst>
                </p:cNvPr>
                <p:cNvSpPr/>
                <p:nvPr/>
              </p:nvSpPr>
              <p:spPr>
                <a:xfrm rot="20009213">
                  <a:off x="4302297" y="2089733"/>
                  <a:ext cx="894447" cy="1147749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395856 w 865009"/>
                    <a:gd name="connsiteY0" fmla="*/ 658240 h 658240"/>
                    <a:gd name="connsiteX1" fmla="*/ 0 w 865009"/>
                    <a:gd name="connsiteY1" fmla="*/ 254642 h 658240"/>
                    <a:gd name="connsiteX2" fmla="*/ 732231 w 865009"/>
                    <a:gd name="connsiteY2" fmla="*/ 0 h 658240"/>
                    <a:gd name="connsiteX3" fmla="*/ 865009 w 865009"/>
                    <a:gd name="connsiteY3" fmla="*/ 313692 h 658240"/>
                    <a:gd name="connsiteX4" fmla="*/ 395856 w 865009"/>
                    <a:gd name="connsiteY4" fmla="*/ 658240 h 658240"/>
                    <a:gd name="connsiteX0" fmla="*/ 381321 w 850474"/>
                    <a:gd name="connsiteY0" fmla="*/ 658240 h 658240"/>
                    <a:gd name="connsiteX1" fmla="*/ 0 w 850474"/>
                    <a:gd name="connsiteY1" fmla="*/ 556796 h 658240"/>
                    <a:gd name="connsiteX2" fmla="*/ 717696 w 850474"/>
                    <a:gd name="connsiteY2" fmla="*/ 0 h 658240"/>
                    <a:gd name="connsiteX3" fmla="*/ 850474 w 850474"/>
                    <a:gd name="connsiteY3" fmla="*/ 313692 h 658240"/>
                    <a:gd name="connsiteX4" fmla="*/ 381321 w 850474"/>
                    <a:gd name="connsiteY4" fmla="*/ 658240 h 658240"/>
                    <a:gd name="connsiteX0" fmla="*/ 381321 w 850474"/>
                    <a:gd name="connsiteY0" fmla="*/ 884163 h 884163"/>
                    <a:gd name="connsiteX1" fmla="*/ 0 w 850474"/>
                    <a:gd name="connsiteY1" fmla="*/ 782719 h 884163"/>
                    <a:gd name="connsiteX2" fmla="*/ 85040 w 850474"/>
                    <a:gd name="connsiteY2" fmla="*/ 0 h 884163"/>
                    <a:gd name="connsiteX3" fmla="*/ 850474 w 850474"/>
                    <a:gd name="connsiteY3" fmla="*/ 539615 h 884163"/>
                    <a:gd name="connsiteX4" fmla="*/ 381321 w 850474"/>
                    <a:gd name="connsiteY4" fmla="*/ 884163 h 884163"/>
                    <a:gd name="connsiteX0" fmla="*/ 381321 w 828982"/>
                    <a:gd name="connsiteY0" fmla="*/ 884163 h 884163"/>
                    <a:gd name="connsiteX1" fmla="*/ 0 w 828982"/>
                    <a:gd name="connsiteY1" fmla="*/ 782719 h 884163"/>
                    <a:gd name="connsiteX2" fmla="*/ 85040 w 828982"/>
                    <a:gd name="connsiteY2" fmla="*/ 0 h 884163"/>
                    <a:gd name="connsiteX3" fmla="*/ 828982 w 828982"/>
                    <a:gd name="connsiteY3" fmla="*/ 232432 h 884163"/>
                    <a:gd name="connsiteX4" fmla="*/ 381321 w 828982"/>
                    <a:gd name="connsiteY4" fmla="*/ 884163 h 884163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828982 w 828982"/>
                    <a:gd name="connsiteY3" fmla="*/ 232432 h 894220"/>
                    <a:gd name="connsiteX4" fmla="*/ 395236 w 828982"/>
                    <a:gd name="connsiteY4" fmla="*/ 894220 h 894220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449667 w 828982"/>
                    <a:gd name="connsiteY3" fmla="*/ 92932 h 894220"/>
                    <a:gd name="connsiteX4" fmla="*/ 828982 w 828982"/>
                    <a:gd name="connsiteY4" fmla="*/ 232432 h 894220"/>
                    <a:gd name="connsiteX5" fmla="*/ 395236 w 828982"/>
                    <a:gd name="connsiteY5" fmla="*/ 894220 h 894220"/>
                    <a:gd name="connsiteX0" fmla="*/ 402215 w 828982"/>
                    <a:gd name="connsiteY0" fmla="*/ 909321 h 909321"/>
                    <a:gd name="connsiteX1" fmla="*/ 0 w 828982"/>
                    <a:gd name="connsiteY1" fmla="*/ 782719 h 909321"/>
                    <a:gd name="connsiteX2" fmla="*/ 85040 w 828982"/>
                    <a:gd name="connsiteY2" fmla="*/ 0 h 909321"/>
                    <a:gd name="connsiteX3" fmla="*/ 449667 w 828982"/>
                    <a:gd name="connsiteY3" fmla="*/ 92932 h 909321"/>
                    <a:gd name="connsiteX4" fmla="*/ 828982 w 828982"/>
                    <a:gd name="connsiteY4" fmla="*/ 232432 h 909321"/>
                    <a:gd name="connsiteX5" fmla="*/ 402215 w 828982"/>
                    <a:gd name="connsiteY5" fmla="*/ 909321 h 909321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23046 w 835940"/>
                    <a:gd name="connsiteY0" fmla="*/ 899233 h 899233"/>
                    <a:gd name="connsiteX1" fmla="*/ 0 w 835940"/>
                    <a:gd name="connsiteY1" fmla="*/ 777691 h 899233"/>
                    <a:gd name="connsiteX2" fmla="*/ 91998 w 835940"/>
                    <a:gd name="connsiteY2" fmla="*/ 0 h 899233"/>
                    <a:gd name="connsiteX3" fmla="*/ 456625 w 835940"/>
                    <a:gd name="connsiteY3" fmla="*/ 92932 h 899233"/>
                    <a:gd name="connsiteX4" fmla="*/ 835940 w 835940"/>
                    <a:gd name="connsiteY4" fmla="*/ 232432 h 899233"/>
                    <a:gd name="connsiteX5" fmla="*/ 423046 w 835940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938638"/>
                    <a:gd name="connsiteY0" fmla="*/ 899233 h 899233"/>
                    <a:gd name="connsiteX1" fmla="*/ 0 w 938638"/>
                    <a:gd name="connsiteY1" fmla="*/ 802879 h 899233"/>
                    <a:gd name="connsiteX2" fmla="*/ 98890 w 938638"/>
                    <a:gd name="connsiteY2" fmla="*/ 0 h 899233"/>
                    <a:gd name="connsiteX3" fmla="*/ 463517 w 938638"/>
                    <a:gd name="connsiteY3" fmla="*/ 92932 h 899233"/>
                    <a:gd name="connsiteX4" fmla="*/ 938638 w 938638"/>
                    <a:gd name="connsiteY4" fmla="*/ 130815 h 899233"/>
                    <a:gd name="connsiteX5" fmla="*/ 429938 w 938638"/>
                    <a:gd name="connsiteY5" fmla="*/ 899233 h 899233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3835 h 833835"/>
                    <a:gd name="connsiteX1" fmla="*/ 0 w 938638"/>
                    <a:gd name="connsiteY1" fmla="*/ 737481 h 833835"/>
                    <a:gd name="connsiteX2" fmla="*/ 114469 w 938638"/>
                    <a:gd name="connsiteY2" fmla="*/ 0 h 833835"/>
                    <a:gd name="connsiteX3" fmla="*/ 463517 w 938638"/>
                    <a:gd name="connsiteY3" fmla="*/ 27534 h 833835"/>
                    <a:gd name="connsiteX4" fmla="*/ 938638 w 938638"/>
                    <a:gd name="connsiteY4" fmla="*/ 65417 h 833835"/>
                    <a:gd name="connsiteX5" fmla="*/ 429938 w 938638"/>
                    <a:gd name="connsiteY5" fmla="*/ 833835 h 833835"/>
                    <a:gd name="connsiteX0" fmla="*/ 429938 w 938638"/>
                    <a:gd name="connsiteY0" fmla="*/ 834032 h 834032"/>
                    <a:gd name="connsiteX1" fmla="*/ 0 w 938638"/>
                    <a:gd name="connsiteY1" fmla="*/ 737678 h 834032"/>
                    <a:gd name="connsiteX2" fmla="*/ 90926 w 938638"/>
                    <a:gd name="connsiteY2" fmla="*/ 0 h 834032"/>
                    <a:gd name="connsiteX3" fmla="*/ 463517 w 938638"/>
                    <a:gd name="connsiteY3" fmla="*/ 27731 h 834032"/>
                    <a:gd name="connsiteX4" fmla="*/ 938638 w 938638"/>
                    <a:gd name="connsiteY4" fmla="*/ 65614 h 834032"/>
                    <a:gd name="connsiteX5" fmla="*/ 429938 w 938638"/>
                    <a:gd name="connsiteY5" fmla="*/ 834032 h 834032"/>
                    <a:gd name="connsiteX0" fmla="*/ 429938 w 904126"/>
                    <a:gd name="connsiteY0" fmla="*/ 834032 h 834032"/>
                    <a:gd name="connsiteX1" fmla="*/ 0 w 904126"/>
                    <a:gd name="connsiteY1" fmla="*/ 737678 h 834032"/>
                    <a:gd name="connsiteX2" fmla="*/ 90926 w 904126"/>
                    <a:gd name="connsiteY2" fmla="*/ 0 h 834032"/>
                    <a:gd name="connsiteX3" fmla="*/ 463517 w 904126"/>
                    <a:gd name="connsiteY3" fmla="*/ 27731 h 834032"/>
                    <a:gd name="connsiteX4" fmla="*/ 904126 w 904126"/>
                    <a:gd name="connsiteY4" fmla="*/ 177062 h 834032"/>
                    <a:gd name="connsiteX5" fmla="*/ 429938 w 904126"/>
                    <a:gd name="connsiteY5" fmla="*/ 834032 h 834032"/>
                    <a:gd name="connsiteX0" fmla="*/ 429938 w 904126"/>
                    <a:gd name="connsiteY0" fmla="*/ 820025 h 820025"/>
                    <a:gd name="connsiteX1" fmla="*/ 0 w 904126"/>
                    <a:gd name="connsiteY1" fmla="*/ 723671 h 820025"/>
                    <a:gd name="connsiteX2" fmla="*/ 102232 w 904126"/>
                    <a:gd name="connsiteY2" fmla="*/ 17059 h 820025"/>
                    <a:gd name="connsiteX3" fmla="*/ 463517 w 904126"/>
                    <a:gd name="connsiteY3" fmla="*/ 13724 h 820025"/>
                    <a:gd name="connsiteX4" fmla="*/ 904126 w 904126"/>
                    <a:gd name="connsiteY4" fmla="*/ 163055 h 820025"/>
                    <a:gd name="connsiteX5" fmla="*/ 429938 w 904126"/>
                    <a:gd name="connsiteY5" fmla="*/ 820025 h 820025"/>
                    <a:gd name="connsiteX0" fmla="*/ 429938 w 904126"/>
                    <a:gd name="connsiteY0" fmla="*/ 802966 h 802966"/>
                    <a:gd name="connsiteX1" fmla="*/ 0 w 904126"/>
                    <a:gd name="connsiteY1" fmla="*/ 706612 h 802966"/>
                    <a:gd name="connsiteX2" fmla="*/ 102232 w 904126"/>
                    <a:gd name="connsiteY2" fmla="*/ 0 h 802966"/>
                    <a:gd name="connsiteX3" fmla="*/ 444336 w 904126"/>
                    <a:gd name="connsiteY3" fmla="*/ 32991 h 802966"/>
                    <a:gd name="connsiteX4" fmla="*/ 904126 w 904126"/>
                    <a:gd name="connsiteY4" fmla="*/ 145996 h 802966"/>
                    <a:gd name="connsiteX5" fmla="*/ 429938 w 904126"/>
                    <a:gd name="connsiteY5" fmla="*/ 802966 h 802966"/>
                    <a:gd name="connsiteX0" fmla="*/ 429938 w 904126"/>
                    <a:gd name="connsiteY0" fmla="*/ 802966 h 802966"/>
                    <a:gd name="connsiteX1" fmla="*/ 0 w 904126"/>
                    <a:gd name="connsiteY1" fmla="*/ 706612 h 802966"/>
                    <a:gd name="connsiteX2" fmla="*/ 102232 w 904126"/>
                    <a:gd name="connsiteY2" fmla="*/ 0 h 802966"/>
                    <a:gd name="connsiteX3" fmla="*/ 436875 w 904126"/>
                    <a:gd name="connsiteY3" fmla="*/ 40721 h 802966"/>
                    <a:gd name="connsiteX4" fmla="*/ 904126 w 904126"/>
                    <a:gd name="connsiteY4" fmla="*/ 145996 h 802966"/>
                    <a:gd name="connsiteX5" fmla="*/ 429938 w 904126"/>
                    <a:gd name="connsiteY5" fmla="*/ 802966 h 802966"/>
                    <a:gd name="connsiteX0" fmla="*/ 439748 w 904126"/>
                    <a:gd name="connsiteY0" fmla="*/ 812547 h 812547"/>
                    <a:gd name="connsiteX1" fmla="*/ 0 w 904126"/>
                    <a:gd name="connsiteY1" fmla="*/ 706612 h 812547"/>
                    <a:gd name="connsiteX2" fmla="*/ 102232 w 904126"/>
                    <a:gd name="connsiteY2" fmla="*/ 0 h 812547"/>
                    <a:gd name="connsiteX3" fmla="*/ 436875 w 904126"/>
                    <a:gd name="connsiteY3" fmla="*/ 40721 h 812547"/>
                    <a:gd name="connsiteX4" fmla="*/ 904126 w 904126"/>
                    <a:gd name="connsiteY4" fmla="*/ 145996 h 812547"/>
                    <a:gd name="connsiteX5" fmla="*/ 439748 w 904126"/>
                    <a:gd name="connsiteY5" fmla="*/ 812547 h 812547"/>
                    <a:gd name="connsiteX0" fmla="*/ 465798 w 904126"/>
                    <a:gd name="connsiteY0" fmla="*/ 831398 h 831398"/>
                    <a:gd name="connsiteX1" fmla="*/ 0 w 904126"/>
                    <a:gd name="connsiteY1" fmla="*/ 706612 h 831398"/>
                    <a:gd name="connsiteX2" fmla="*/ 102232 w 904126"/>
                    <a:gd name="connsiteY2" fmla="*/ 0 h 831398"/>
                    <a:gd name="connsiteX3" fmla="*/ 436875 w 904126"/>
                    <a:gd name="connsiteY3" fmla="*/ 40721 h 831398"/>
                    <a:gd name="connsiteX4" fmla="*/ 904126 w 904126"/>
                    <a:gd name="connsiteY4" fmla="*/ 145996 h 831398"/>
                    <a:gd name="connsiteX5" fmla="*/ 465798 w 904126"/>
                    <a:gd name="connsiteY5" fmla="*/ 831398 h 831398"/>
                    <a:gd name="connsiteX0" fmla="*/ 465798 w 904126"/>
                    <a:gd name="connsiteY0" fmla="*/ 831398 h 831398"/>
                    <a:gd name="connsiteX1" fmla="*/ 0 w 904126"/>
                    <a:gd name="connsiteY1" fmla="*/ 706612 h 831398"/>
                    <a:gd name="connsiteX2" fmla="*/ 102232 w 904126"/>
                    <a:gd name="connsiteY2" fmla="*/ 0 h 831398"/>
                    <a:gd name="connsiteX3" fmla="*/ 436875 w 904126"/>
                    <a:gd name="connsiteY3" fmla="*/ 40721 h 831398"/>
                    <a:gd name="connsiteX4" fmla="*/ 904126 w 904126"/>
                    <a:gd name="connsiteY4" fmla="*/ 145996 h 831398"/>
                    <a:gd name="connsiteX5" fmla="*/ 465798 w 904126"/>
                    <a:gd name="connsiteY5" fmla="*/ 831398 h 831398"/>
                    <a:gd name="connsiteX0" fmla="*/ 465798 w 893746"/>
                    <a:gd name="connsiteY0" fmla="*/ 831398 h 831398"/>
                    <a:gd name="connsiteX1" fmla="*/ 0 w 893746"/>
                    <a:gd name="connsiteY1" fmla="*/ 706612 h 831398"/>
                    <a:gd name="connsiteX2" fmla="*/ 102232 w 893746"/>
                    <a:gd name="connsiteY2" fmla="*/ 0 h 831398"/>
                    <a:gd name="connsiteX3" fmla="*/ 436875 w 893746"/>
                    <a:gd name="connsiteY3" fmla="*/ 40721 h 831398"/>
                    <a:gd name="connsiteX4" fmla="*/ 893746 w 893746"/>
                    <a:gd name="connsiteY4" fmla="*/ 170531 h 831398"/>
                    <a:gd name="connsiteX5" fmla="*/ 465798 w 893746"/>
                    <a:gd name="connsiteY5" fmla="*/ 831398 h 83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93746" h="831398">
                      <a:moveTo>
                        <a:pt x="465798" y="831398"/>
                      </a:moveTo>
                      <a:cubicBezTo>
                        <a:pt x="340097" y="778682"/>
                        <a:pt x="124760" y="725321"/>
                        <a:pt x="0" y="706612"/>
                      </a:cubicBezTo>
                      <a:lnTo>
                        <a:pt x="102232" y="0"/>
                      </a:lnTo>
                      <a:cubicBezTo>
                        <a:pt x="188225" y="12159"/>
                        <a:pt x="301425" y="3044"/>
                        <a:pt x="436875" y="40721"/>
                      </a:cubicBezTo>
                      <a:lnTo>
                        <a:pt x="893746" y="170531"/>
                      </a:lnTo>
                      <a:lnTo>
                        <a:pt x="465798" y="83139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6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Paralelkenar 1">
                  <a:extLst>
                    <a:ext uri="{FF2B5EF4-FFF2-40B4-BE49-F238E27FC236}">
                      <a16:creationId xmlns:a16="http://schemas.microsoft.com/office/drawing/2014/main" id="{2A2E1325-A254-F147-A047-9E5EDC567E11}"/>
                    </a:ext>
                  </a:extLst>
                </p:cNvPr>
                <p:cNvSpPr/>
                <p:nvPr/>
              </p:nvSpPr>
              <p:spPr>
                <a:xfrm rot="2538633">
                  <a:off x="5766651" y="-10104"/>
                  <a:ext cx="1734567" cy="2565151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1434208"/>
                    <a:gd name="connsiteX1" fmla="*/ 310993 w 970031"/>
                    <a:gd name="connsiteY1" fmla="*/ 1434208 h 1434208"/>
                    <a:gd name="connsiteX2" fmla="*/ 0 w 970031"/>
                    <a:gd name="connsiteY2" fmla="*/ 46350 h 1434208"/>
                    <a:gd name="connsiteX3" fmla="*/ 970031 w 970031"/>
                    <a:gd name="connsiteY3" fmla="*/ 22601 h 1434208"/>
                    <a:gd name="connsiteX4" fmla="*/ 879600 w 970031"/>
                    <a:gd name="connsiteY4" fmla="*/ 823088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95867 w 1395867"/>
                    <a:gd name="connsiteY0" fmla="*/ 1277520 h 1434208"/>
                    <a:gd name="connsiteX1" fmla="*/ 310993 w 1395867"/>
                    <a:gd name="connsiteY1" fmla="*/ 1434208 h 1434208"/>
                    <a:gd name="connsiteX2" fmla="*/ 0 w 1395867"/>
                    <a:gd name="connsiteY2" fmla="*/ 46350 h 1434208"/>
                    <a:gd name="connsiteX3" fmla="*/ 970031 w 1395867"/>
                    <a:gd name="connsiteY3" fmla="*/ 22601 h 1434208"/>
                    <a:gd name="connsiteX4" fmla="*/ 1395867 w 1395867"/>
                    <a:gd name="connsiteY4" fmla="*/ 1277520 h 1434208"/>
                    <a:gd name="connsiteX0" fmla="*/ 1384954 w 1384954"/>
                    <a:gd name="connsiteY0" fmla="*/ 1289936 h 1434208"/>
                    <a:gd name="connsiteX1" fmla="*/ 310993 w 1384954"/>
                    <a:gd name="connsiteY1" fmla="*/ 1434208 h 1434208"/>
                    <a:gd name="connsiteX2" fmla="*/ 0 w 1384954"/>
                    <a:gd name="connsiteY2" fmla="*/ 46350 h 1434208"/>
                    <a:gd name="connsiteX3" fmla="*/ 970031 w 1384954"/>
                    <a:gd name="connsiteY3" fmla="*/ 22601 h 1434208"/>
                    <a:gd name="connsiteX4" fmla="*/ 1384954 w 1384954"/>
                    <a:gd name="connsiteY4" fmla="*/ 1289936 h 1434208"/>
                    <a:gd name="connsiteX0" fmla="*/ 1384954 w 1384954"/>
                    <a:gd name="connsiteY0" fmla="*/ 1610536 h 1754808"/>
                    <a:gd name="connsiteX1" fmla="*/ 310993 w 1384954"/>
                    <a:gd name="connsiteY1" fmla="*/ 1754808 h 1754808"/>
                    <a:gd name="connsiteX2" fmla="*/ 0 w 1384954"/>
                    <a:gd name="connsiteY2" fmla="*/ 366950 h 1754808"/>
                    <a:gd name="connsiteX3" fmla="*/ 1320607 w 1384954"/>
                    <a:gd name="connsiteY3" fmla="*/ 3031 h 1754808"/>
                    <a:gd name="connsiteX4" fmla="*/ 1384954 w 1384954"/>
                    <a:gd name="connsiteY4" fmla="*/ 1610536 h 1754808"/>
                    <a:gd name="connsiteX0" fmla="*/ 2090559 w 2090559"/>
                    <a:gd name="connsiteY0" fmla="*/ 1611709 h 1755981"/>
                    <a:gd name="connsiteX1" fmla="*/ 1016598 w 2090559"/>
                    <a:gd name="connsiteY1" fmla="*/ 1755981 h 1755981"/>
                    <a:gd name="connsiteX2" fmla="*/ 0 w 2090559"/>
                    <a:gd name="connsiteY2" fmla="*/ 261166 h 1755981"/>
                    <a:gd name="connsiteX3" fmla="*/ 2026212 w 2090559"/>
                    <a:gd name="connsiteY3" fmla="*/ 4204 h 1755981"/>
                    <a:gd name="connsiteX4" fmla="*/ 2090559 w 2090559"/>
                    <a:gd name="connsiteY4" fmla="*/ 1611709 h 1755981"/>
                    <a:gd name="connsiteX0" fmla="*/ 2082799 w 2082799"/>
                    <a:gd name="connsiteY0" fmla="*/ 1631263 h 1755981"/>
                    <a:gd name="connsiteX1" fmla="*/ 1016598 w 2082799"/>
                    <a:gd name="connsiteY1" fmla="*/ 1755981 h 1755981"/>
                    <a:gd name="connsiteX2" fmla="*/ 0 w 2082799"/>
                    <a:gd name="connsiteY2" fmla="*/ 261166 h 1755981"/>
                    <a:gd name="connsiteX3" fmla="*/ 2026212 w 2082799"/>
                    <a:gd name="connsiteY3" fmla="*/ 4204 h 1755981"/>
                    <a:gd name="connsiteX4" fmla="*/ 2082799 w 2082799"/>
                    <a:gd name="connsiteY4" fmla="*/ 1631263 h 1755981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82799 w 2082799"/>
                    <a:gd name="connsiteY0" fmla="*/ 1631263 h 1849563"/>
                    <a:gd name="connsiteX1" fmla="*/ 1104088 w 2082799"/>
                    <a:gd name="connsiteY1" fmla="*/ 1849563 h 1849563"/>
                    <a:gd name="connsiteX2" fmla="*/ 0 w 2082799"/>
                    <a:gd name="connsiteY2" fmla="*/ 261166 h 1849563"/>
                    <a:gd name="connsiteX3" fmla="*/ 2026212 w 2082799"/>
                    <a:gd name="connsiteY3" fmla="*/ 4204 h 1849563"/>
                    <a:gd name="connsiteX4" fmla="*/ 2082799 w 2082799"/>
                    <a:gd name="connsiteY4" fmla="*/ 1631263 h 1849563"/>
                    <a:gd name="connsiteX0" fmla="*/ 2046354 w 2046354"/>
                    <a:gd name="connsiteY0" fmla="*/ 1697449 h 1849563"/>
                    <a:gd name="connsiteX1" fmla="*/ 1104088 w 2046354"/>
                    <a:gd name="connsiteY1" fmla="*/ 1849563 h 1849563"/>
                    <a:gd name="connsiteX2" fmla="*/ 0 w 2046354"/>
                    <a:gd name="connsiteY2" fmla="*/ 261166 h 1849563"/>
                    <a:gd name="connsiteX3" fmla="*/ 2026212 w 2046354"/>
                    <a:gd name="connsiteY3" fmla="*/ 4204 h 1849563"/>
                    <a:gd name="connsiteX4" fmla="*/ 2046354 w 2046354"/>
                    <a:gd name="connsiteY4" fmla="*/ 1697449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73762 h 1849563"/>
                    <a:gd name="connsiteX1" fmla="*/ 1104088 w 2048127"/>
                    <a:gd name="connsiteY1" fmla="*/ 1849563 h 1849563"/>
                    <a:gd name="connsiteX2" fmla="*/ 0 w 2048127"/>
                    <a:gd name="connsiteY2" fmla="*/ 261166 h 1849563"/>
                    <a:gd name="connsiteX3" fmla="*/ 2026212 w 2048127"/>
                    <a:gd name="connsiteY3" fmla="*/ 4204 h 1849563"/>
                    <a:gd name="connsiteX4" fmla="*/ 2048127 w 2048127"/>
                    <a:gd name="connsiteY4" fmla="*/ 1673762 h 1849563"/>
                    <a:gd name="connsiteX0" fmla="*/ 2048127 w 2048127"/>
                    <a:gd name="connsiteY0" fmla="*/ 1666606 h 1842407"/>
                    <a:gd name="connsiteX1" fmla="*/ 1104088 w 2048127"/>
                    <a:gd name="connsiteY1" fmla="*/ 1842407 h 1842407"/>
                    <a:gd name="connsiteX2" fmla="*/ 0 w 2048127"/>
                    <a:gd name="connsiteY2" fmla="*/ 254010 h 1842407"/>
                    <a:gd name="connsiteX3" fmla="*/ 1886676 w 2048127"/>
                    <a:gd name="connsiteY3" fmla="*/ 4318 h 1842407"/>
                    <a:gd name="connsiteX4" fmla="*/ 2048127 w 2048127"/>
                    <a:gd name="connsiteY4" fmla="*/ 1666606 h 1842407"/>
                    <a:gd name="connsiteX0" fmla="*/ 2011300 w 2011300"/>
                    <a:gd name="connsiteY0" fmla="*/ 1665683 h 1841484"/>
                    <a:gd name="connsiteX1" fmla="*/ 1067261 w 2011300"/>
                    <a:gd name="connsiteY1" fmla="*/ 1841484 h 1841484"/>
                    <a:gd name="connsiteX2" fmla="*/ 0 w 2011300"/>
                    <a:gd name="connsiteY2" fmla="*/ 326292 h 1841484"/>
                    <a:gd name="connsiteX3" fmla="*/ 1849849 w 2011300"/>
                    <a:gd name="connsiteY3" fmla="*/ 3395 h 1841484"/>
                    <a:gd name="connsiteX4" fmla="*/ 2011300 w 2011300"/>
                    <a:gd name="connsiteY4" fmla="*/ 1665683 h 1841484"/>
                    <a:gd name="connsiteX0" fmla="*/ 2011300 w 2011300"/>
                    <a:gd name="connsiteY0" fmla="*/ 1666063 h 1841864"/>
                    <a:gd name="connsiteX1" fmla="*/ 1067261 w 2011300"/>
                    <a:gd name="connsiteY1" fmla="*/ 1841864 h 1841864"/>
                    <a:gd name="connsiteX2" fmla="*/ 0 w 2011300"/>
                    <a:gd name="connsiteY2" fmla="*/ 326672 h 1841864"/>
                    <a:gd name="connsiteX3" fmla="*/ 1849849 w 2011300"/>
                    <a:gd name="connsiteY3" fmla="*/ 3775 h 1841864"/>
                    <a:gd name="connsiteX4" fmla="*/ 2011300 w 2011300"/>
                    <a:gd name="connsiteY4" fmla="*/ 1666063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41864"/>
                    <a:gd name="connsiteX1" fmla="*/ 1067261 w 2029672"/>
                    <a:gd name="connsiteY1" fmla="*/ 1841864 h 1841864"/>
                    <a:gd name="connsiteX2" fmla="*/ 0 w 2029672"/>
                    <a:gd name="connsiteY2" fmla="*/ 326672 h 1841864"/>
                    <a:gd name="connsiteX3" fmla="*/ 1849849 w 2029672"/>
                    <a:gd name="connsiteY3" fmla="*/ 3775 h 1841864"/>
                    <a:gd name="connsiteX4" fmla="*/ 2029672 w 2029672"/>
                    <a:gd name="connsiteY4" fmla="*/ 1662810 h 1841864"/>
                    <a:gd name="connsiteX0" fmla="*/ 2029672 w 2029672"/>
                    <a:gd name="connsiteY0" fmla="*/ 1662810 h 1850150"/>
                    <a:gd name="connsiteX1" fmla="*/ 1091261 w 2029672"/>
                    <a:gd name="connsiteY1" fmla="*/ 1850150 h 1850150"/>
                    <a:gd name="connsiteX2" fmla="*/ 0 w 2029672"/>
                    <a:gd name="connsiteY2" fmla="*/ 326672 h 1850150"/>
                    <a:gd name="connsiteX3" fmla="*/ 1849849 w 2029672"/>
                    <a:gd name="connsiteY3" fmla="*/ 3775 h 1850150"/>
                    <a:gd name="connsiteX4" fmla="*/ 2029672 w 2029672"/>
                    <a:gd name="connsiteY4" fmla="*/ 1662810 h 1850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9672" h="1850150">
                      <a:moveTo>
                        <a:pt x="2029672" y="1662810"/>
                      </a:moveTo>
                      <a:cubicBezTo>
                        <a:pt x="1392500" y="1740135"/>
                        <a:pt x="1612002" y="1691832"/>
                        <a:pt x="1091261" y="1850150"/>
                      </a:cubicBezTo>
                      <a:lnTo>
                        <a:pt x="0" y="326672"/>
                      </a:lnTo>
                      <a:cubicBezTo>
                        <a:pt x="259274" y="242777"/>
                        <a:pt x="1295228" y="-35507"/>
                        <a:pt x="1849849" y="3775"/>
                      </a:cubicBezTo>
                      <a:lnTo>
                        <a:pt x="2029672" y="1662810"/>
                      </a:lnTo>
                      <a:close/>
                    </a:path>
                  </a:pathLst>
                </a:custGeom>
                <a:gradFill flip="none" rotWithShape="1">
                  <a:gsLst>
                    <a:gs pos="14000">
                      <a:srgbClr val="92D050"/>
                    </a:gs>
                    <a:gs pos="100000">
                      <a:schemeClr val="bg1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" name="Grup 26">
                  <a:extLst>
                    <a:ext uri="{FF2B5EF4-FFF2-40B4-BE49-F238E27FC236}">
                      <a16:creationId xmlns:a16="http://schemas.microsoft.com/office/drawing/2014/main" id="{F2D6DF8E-644E-604C-AB88-926081A2C094}"/>
                    </a:ext>
                  </a:extLst>
                </p:cNvPr>
                <p:cNvGrpSpPr/>
                <p:nvPr/>
              </p:nvGrpSpPr>
              <p:grpSpPr>
                <a:xfrm>
                  <a:off x="1673541" y="992130"/>
                  <a:ext cx="6778925" cy="4026207"/>
                  <a:chOff x="1703037" y="1378255"/>
                  <a:chExt cx="6778925" cy="4026207"/>
                </a:xfrm>
              </p:grpSpPr>
              <p:grpSp>
                <p:nvGrpSpPr>
                  <p:cNvPr id="28" name="Grup 27">
                    <a:extLst>
                      <a:ext uri="{FF2B5EF4-FFF2-40B4-BE49-F238E27FC236}">
                        <a16:creationId xmlns:a16="http://schemas.microsoft.com/office/drawing/2014/main" id="{5C48BC62-27F9-2943-B7AA-3E3D6AEB0851}"/>
                      </a:ext>
                    </a:extLst>
                  </p:cNvPr>
                  <p:cNvGrpSpPr/>
                  <p:nvPr/>
                </p:nvGrpSpPr>
                <p:grpSpPr>
                  <a:xfrm>
                    <a:off x="1703037" y="1378255"/>
                    <a:ext cx="6778925" cy="4026207"/>
                    <a:chOff x="2263475" y="1742048"/>
                    <a:chExt cx="6778925" cy="4026207"/>
                  </a:xfrm>
                </p:grpSpPr>
                <p:sp>
                  <p:nvSpPr>
                    <p:cNvPr id="39" name="Yay 38">
                      <a:extLst>
                        <a:ext uri="{FF2B5EF4-FFF2-40B4-BE49-F238E27FC236}">
                          <a16:creationId xmlns:a16="http://schemas.microsoft.com/office/drawing/2014/main" id="{FE12578E-E153-AD42-B98D-F72E48D12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2967" y="2949677"/>
                      <a:ext cx="4576007" cy="2705763"/>
                    </a:xfrm>
                    <a:prstGeom prst="arc">
                      <a:avLst>
                        <a:gd name="adj1" fmla="val 11263444"/>
                        <a:gd name="adj2" fmla="val 21128500"/>
                      </a:avLst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92D050"/>
                        </a:solidFill>
                      </a:endParaRPr>
                    </a:p>
                  </p:txBody>
                </p:sp>
                <p:grpSp>
                  <p:nvGrpSpPr>
                    <p:cNvPr id="40" name="Grup 39">
                      <a:extLst>
                        <a:ext uri="{FF2B5EF4-FFF2-40B4-BE49-F238E27FC236}">
                          <a16:creationId xmlns:a16="http://schemas.microsoft.com/office/drawing/2014/main" id="{5E685D58-A9F3-0F43-A887-4DE4795C8F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3475" y="1742048"/>
                      <a:ext cx="6778925" cy="4026207"/>
                      <a:chOff x="2263475" y="1742048"/>
                      <a:chExt cx="6778925" cy="4026207"/>
                    </a:xfrm>
                  </p:grpSpPr>
                  <p:cxnSp>
                    <p:nvCxnSpPr>
                      <p:cNvPr id="42" name="Düz Bağlayıcı 41">
                        <a:extLst>
                          <a:ext uri="{FF2B5EF4-FFF2-40B4-BE49-F238E27FC236}">
                            <a16:creationId xmlns:a16="http://schemas.microsoft.com/office/drawing/2014/main" id="{0D2EDF96-5925-E04B-809E-7B829D621AC5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572401" y="1742048"/>
                        <a:ext cx="75868" cy="3503818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Düz Bağlayıcı 42">
                        <a:extLst>
                          <a:ext uri="{FF2B5EF4-FFF2-40B4-BE49-F238E27FC236}">
                            <a16:creationId xmlns:a16="http://schemas.microsoft.com/office/drawing/2014/main" id="{023ECDA2-8DEC-6546-81E4-B3821CE53DE9}"/>
                          </a:ext>
                        </a:extLst>
                      </p:cNvPr>
                      <p:cNvCxnSpPr>
                        <a:stCxn id="49" idx="2"/>
                      </p:cNvCxnSpPr>
                      <p:nvPr/>
                    </p:nvCxnSpPr>
                    <p:spPr>
                      <a:xfrm flipH="1" flipV="1">
                        <a:off x="4379757" y="1961892"/>
                        <a:ext cx="1208243" cy="3284266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Düz Bağlayıcı 43">
                        <a:extLst>
                          <a:ext uri="{FF2B5EF4-FFF2-40B4-BE49-F238E27FC236}">
                            <a16:creationId xmlns:a16="http://schemas.microsoft.com/office/drawing/2014/main" id="{EEBF5C5F-1B31-7640-B5AD-0D7A8F9112B1}"/>
                          </a:ext>
                        </a:extLst>
                      </p:cNvPr>
                      <p:cNvCxnSpPr>
                        <a:stCxn id="49" idx="2"/>
                      </p:cNvCxnSpPr>
                      <p:nvPr/>
                    </p:nvCxnSpPr>
                    <p:spPr>
                      <a:xfrm flipH="1" flipV="1">
                        <a:off x="3246653" y="2497394"/>
                        <a:ext cx="2341347" cy="2748764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5" name="Grup 44">
                        <a:extLst>
                          <a:ext uri="{FF2B5EF4-FFF2-40B4-BE49-F238E27FC236}">
                            <a16:creationId xmlns:a16="http://schemas.microsoft.com/office/drawing/2014/main" id="{DB54E79A-5CE6-214E-A627-18D3BBDEEE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3475" y="3335866"/>
                        <a:ext cx="6778925" cy="2432389"/>
                        <a:chOff x="2263475" y="3335866"/>
                        <a:chExt cx="6778925" cy="2432389"/>
                      </a:xfrm>
                    </p:grpSpPr>
                    <p:grpSp>
                      <p:nvGrpSpPr>
                        <p:cNvPr id="48" name="Grup 47">
                          <a:extLst>
                            <a:ext uri="{FF2B5EF4-FFF2-40B4-BE49-F238E27FC236}">
                              <a16:creationId xmlns:a16="http://schemas.microsoft.com/office/drawing/2014/main" id="{621E1A56-55A2-F34D-B1E3-34DF982F8A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3475" y="3335866"/>
                          <a:ext cx="6778925" cy="2432389"/>
                          <a:chOff x="2263475" y="3318933"/>
                          <a:chExt cx="6778925" cy="2432389"/>
                        </a:xfrm>
                      </p:grpSpPr>
                      <p:sp>
                        <p:nvSpPr>
                          <p:cNvPr id="50" name="Veya 49">
                            <a:extLst>
                              <a:ext uri="{FF2B5EF4-FFF2-40B4-BE49-F238E27FC236}">
                                <a16:creationId xmlns:a16="http://schemas.microsoft.com/office/drawing/2014/main" id="{D885C0C3-DA77-9F4E-81ED-CB85B28681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85661" y="4704720"/>
                            <a:ext cx="1134738" cy="1046602"/>
                          </a:xfrm>
                          <a:prstGeom prst="flowChartOr">
                            <a:avLst/>
                          </a:prstGeom>
                          <a:ln w="22225">
                            <a:solidFill>
                              <a:schemeClr val="accent1">
                                <a:shade val="50000"/>
                                <a:alpha val="86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>
                              <a:solidFill>
                                <a:srgbClr val="92D05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51" name="Düz Bağlayıcı 50">
                            <a:extLst>
                              <a:ext uri="{FF2B5EF4-FFF2-40B4-BE49-F238E27FC236}">
                                <a16:creationId xmlns:a16="http://schemas.microsoft.com/office/drawing/2014/main" id="{FFC0A84A-D2CE-FB49-B5E9-426F88F98A9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2263475" y="3337694"/>
                            <a:ext cx="3391200" cy="191880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Düz Bağlayıcı 51">
                            <a:extLst>
                              <a:ext uri="{FF2B5EF4-FFF2-40B4-BE49-F238E27FC236}">
                                <a16:creationId xmlns:a16="http://schemas.microsoft.com/office/drawing/2014/main" id="{87471A5E-8492-BC4F-B31D-2BEC541D67A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5647599" y="3318933"/>
                            <a:ext cx="3394801" cy="1917917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9" name="Oval 48">
                          <a:extLst>
                            <a:ext uri="{FF2B5EF4-FFF2-40B4-BE49-F238E27FC236}">
                              <a16:creationId xmlns:a16="http://schemas.microsoft.com/office/drawing/2014/main" id="{F5E068CA-E2D1-6E44-86B8-E01441ACE7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88000" y="5160433"/>
                          <a:ext cx="133350" cy="17145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46" name="Düz Bağlayıcı 45">
                        <a:extLst>
                          <a:ext uri="{FF2B5EF4-FFF2-40B4-BE49-F238E27FC236}">
                            <a16:creationId xmlns:a16="http://schemas.microsoft.com/office/drawing/2014/main" id="{78E00F53-A679-6E4D-A02A-9CF577E2F37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671209" y="1961892"/>
                        <a:ext cx="1110008" cy="3200233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>
                        <a:extLst>
                          <a:ext uri="{FF2B5EF4-FFF2-40B4-BE49-F238E27FC236}">
                            <a16:creationId xmlns:a16="http://schemas.microsoft.com/office/drawing/2014/main" id="{0A102ADB-BCAE-6445-850A-AA6573A2643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721350" y="2403232"/>
                        <a:ext cx="2197624" cy="2780706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" name="Yay 40">
                      <a:extLst>
                        <a:ext uri="{FF2B5EF4-FFF2-40B4-BE49-F238E27FC236}">
                          <a16:creationId xmlns:a16="http://schemas.microsoft.com/office/drawing/2014/main" id="{87125754-7E62-994C-A4CA-BECF25AEA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034" y="3906400"/>
                      <a:ext cx="2347531" cy="1749040"/>
                    </a:xfrm>
                    <a:prstGeom prst="arc">
                      <a:avLst>
                        <a:gd name="adj1" fmla="val 11404629"/>
                        <a:gd name="adj2" fmla="val 21102715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92D050"/>
                        </a:solidFill>
                      </a:endParaRPr>
                    </a:p>
                  </p:txBody>
                </p:sp>
              </p:grpSp>
              <p:grpSp>
                <p:nvGrpSpPr>
                  <p:cNvPr id="29" name="Grup 28">
                    <a:extLst>
                      <a:ext uri="{FF2B5EF4-FFF2-40B4-BE49-F238E27FC236}">
                        <a16:creationId xmlns:a16="http://schemas.microsoft.com/office/drawing/2014/main" id="{D30CC445-2B3F-C54E-85D1-82D79952D50A}"/>
                      </a:ext>
                    </a:extLst>
                  </p:cNvPr>
                  <p:cNvGrpSpPr/>
                  <p:nvPr/>
                </p:nvGrpSpPr>
                <p:grpSpPr>
                  <a:xfrm>
                    <a:off x="4085014" y="3456492"/>
                    <a:ext cx="2173356" cy="1266986"/>
                    <a:chOff x="4085014" y="3456492"/>
                    <a:chExt cx="2173356" cy="1266986"/>
                  </a:xfrm>
                </p:grpSpPr>
                <p:sp>
                  <p:nvSpPr>
                    <p:cNvPr id="33" name="Paralelkenar 1">
                      <a:extLst>
                        <a:ext uri="{FF2B5EF4-FFF2-40B4-BE49-F238E27FC236}">
                          <a16:creationId xmlns:a16="http://schemas.microsoft.com/office/drawing/2014/main" id="{0D91D1A3-398E-A649-9358-78B5FD48E5E5}"/>
                        </a:ext>
                      </a:extLst>
                    </p:cNvPr>
                    <p:cNvSpPr/>
                    <p:nvPr/>
                  </p:nvSpPr>
                  <p:spPr>
                    <a:xfrm rot="18905281">
                      <a:off x="5413874" y="4025304"/>
                      <a:ext cx="844496" cy="495258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44496" h="495258">
                          <a:moveTo>
                            <a:pt x="27079" y="321350"/>
                          </a:moveTo>
                          <a:lnTo>
                            <a:pt x="0" y="83536"/>
                          </a:lnTo>
                          <a:lnTo>
                            <a:pt x="844496" y="0"/>
                          </a:lnTo>
                          <a:lnTo>
                            <a:pt x="739873" y="495258"/>
                          </a:lnTo>
                          <a:lnTo>
                            <a:pt x="27079" y="321350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Paralelkenar 1">
                      <a:extLst>
                        <a:ext uri="{FF2B5EF4-FFF2-40B4-BE49-F238E27FC236}">
                          <a16:creationId xmlns:a16="http://schemas.microsoft.com/office/drawing/2014/main" id="{C967679F-D349-CB48-B5BE-CDA2F3533604}"/>
                        </a:ext>
                      </a:extLst>
                    </p:cNvPr>
                    <p:cNvSpPr/>
                    <p:nvPr/>
                  </p:nvSpPr>
                  <p:spPr>
                    <a:xfrm rot="18905281">
                      <a:off x="5098471" y="3744614"/>
                      <a:ext cx="865730" cy="561593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  <a:gd name="connsiteX0" fmla="*/ 48029 w 844496"/>
                        <a:gd name="connsiteY0" fmla="*/ 306219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48029 w 844496"/>
                        <a:gd name="connsiteY4" fmla="*/ 306219 h 495258"/>
                        <a:gd name="connsiteX0" fmla="*/ 48029 w 851172"/>
                        <a:gd name="connsiteY0" fmla="*/ 306219 h 306219"/>
                        <a:gd name="connsiteX1" fmla="*/ 0 w 851172"/>
                        <a:gd name="connsiteY1" fmla="*/ 83536 h 306219"/>
                        <a:gd name="connsiteX2" fmla="*/ 844496 w 851172"/>
                        <a:gd name="connsiteY2" fmla="*/ 0 h 306219"/>
                        <a:gd name="connsiteX3" fmla="*/ 851172 w 851172"/>
                        <a:gd name="connsiteY3" fmla="*/ 213108 h 306219"/>
                        <a:gd name="connsiteX4" fmla="*/ 48029 w 851172"/>
                        <a:gd name="connsiteY4" fmla="*/ 306219 h 306219"/>
                        <a:gd name="connsiteX0" fmla="*/ 48029 w 851172"/>
                        <a:gd name="connsiteY0" fmla="*/ 401774 h 401774"/>
                        <a:gd name="connsiteX1" fmla="*/ 0 w 851172"/>
                        <a:gd name="connsiteY1" fmla="*/ 179091 h 401774"/>
                        <a:gd name="connsiteX2" fmla="*/ 725398 w 851172"/>
                        <a:gd name="connsiteY2" fmla="*/ 0 h 401774"/>
                        <a:gd name="connsiteX3" fmla="*/ 851172 w 851172"/>
                        <a:gd name="connsiteY3" fmla="*/ 308663 h 401774"/>
                        <a:gd name="connsiteX4" fmla="*/ 48029 w 851172"/>
                        <a:gd name="connsiteY4" fmla="*/ 401774 h 401774"/>
                        <a:gd name="connsiteX0" fmla="*/ 61866 w 865009"/>
                        <a:gd name="connsiteY0" fmla="*/ 401774 h 401774"/>
                        <a:gd name="connsiteX1" fmla="*/ 0 w 865009"/>
                        <a:gd name="connsiteY1" fmla="*/ 249613 h 401774"/>
                        <a:gd name="connsiteX2" fmla="*/ 739235 w 865009"/>
                        <a:gd name="connsiteY2" fmla="*/ 0 h 401774"/>
                        <a:gd name="connsiteX3" fmla="*/ 865009 w 865009"/>
                        <a:gd name="connsiteY3" fmla="*/ 308663 h 401774"/>
                        <a:gd name="connsiteX4" fmla="*/ 61866 w 865009"/>
                        <a:gd name="connsiteY4" fmla="*/ 401774 h 401774"/>
                        <a:gd name="connsiteX0" fmla="*/ 61866 w 865009"/>
                        <a:gd name="connsiteY0" fmla="*/ 406803 h 406803"/>
                        <a:gd name="connsiteX1" fmla="*/ 0 w 865009"/>
                        <a:gd name="connsiteY1" fmla="*/ 254642 h 406803"/>
                        <a:gd name="connsiteX2" fmla="*/ 732231 w 865009"/>
                        <a:gd name="connsiteY2" fmla="*/ 0 h 406803"/>
                        <a:gd name="connsiteX3" fmla="*/ 865009 w 865009"/>
                        <a:gd name="connsiteY3" fmla="*/ 313692 h 406803"/>
                        <a:gd name="connsiteX4" fmla="*/ 61866 w 865009"/>
                        <a:gd name="connsiteY4" fmla="*/ 406803 h 4068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5009" h="406803">
                          <a:moveTo>
                            <a:pt x="61866" y="406803"/>
                          </a:moveTo>
                          <a:lnTo>
                            <a:pt x="0" y="254642"/>
                          </a:lnTo>
                          <a:lnTo>
                            <a:pt x="732231" y="0"/>
                          </a:lnTo>
                          <a:lnTo>
                            <a:pt x="865009" y="313692"/>
                          </a:lnTo>
                          <a:lnTo>
                            <a:pt x="61866" y="406803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Paralelkenar 1">
                      <a:extLst>
                        <a:ext uri="{FF2B5EF4-FFF2-40B4-BE49-F238E27FC236}">
                          <a16:creationId xmlns:a16="http://schemas.microsoft.com/office/drawing/2014/main" id="{500B7009-1037-5947-B6F2-91EB0A2CEDF6}"/>
                        </a:ext>
                      </a:extLst>
                    </p:cNvPr>
                    <p:cNvSpPr/>
                    <p:nvPr/>
                  </p:nvSpPr>
                  <p:spPr>
                    <a:xfrm rot="18905281">
                      <a:off x="4812886" y="3526275"/>
                      <a:ext cx="830551" cy="755944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  <a:gd name="connsiteX0" fmla="*/ 48029 w 844496"/>
                        <a:gd name="connsiteY0" fmla="*/ 306219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48029 w 844496"/>
                        <a:gd name="connsiteY4" fmla="*/ 306219 h 495258"/>
                        <a:gd name="connsiteX0" fmla="*/ 48029 w 851172"/>
                        <a:gd name="connsiteY0" fmla="*/ 306219 h 306219"/>
                        <a:gd name="connsiteX1" fmla="*/ 0 w 851172"/>
                        <a:gd name="connsiteY1" fmla="*/ 83536 h 306219"/>
                        <a:gd name="connsiteX2" fmla="*/ 844496 w 851172"/>
                        <a:gd name="connsiteY2" fmla="*/ 0 h 306219"/>
                        <a:gd name="connsiteX3" fmla="*/ 851172 w 851172"/>
                        <a:gd name="connsiteY3" fmla="*/ 213108 h 306219"/>
                        <a:gd name="connsiteX4" fmla="*/ 48029 w 851172"/>
                        <a:gd name="connsiteY4" fmla="*/ 306219 h 306219"/>
                        <a:gd name="connsiteX0" fmla="*/ 48029 w 851172"/>
                        <a:gd name="connsiteY0" fmla="*/ 401774 h 401774"/>
                        <a:gd name="connsiteX1" fmla="*/ 0 w 851172"/>
                        <a:gd name="connsiteY1" fmla="*/ 179091 h 401774"/>
                        <a:gd name="connsiteX2" fmla="*/ 725398 w 851172"/>
                        <a:gd name="connsiteY2" fmla="*/ 0 h 401774"/>
                        <a:gd name="connsiteX3" fmla="*/ 851172 w 851172"/>
                        <a:gd name="connsiteY3" fmla="*/ 308663 h 401774"/>
                        <a:gd name="connsiteX4" fmla="*/ 48029 w 851172"/>
                        <a:gd name="connsiteY4" fmla="*/ 401774 h 401774"/>
                        <a:gd name="connsiteX0" fmla="*/ 61866 w 865009"/>
                        <a:gd name="connsiteY0" fmla="*/ 401774 h 401774"/>
                        <a:gd name="connsiteX1" fmla="*/ 0 w 865009"/>
                        <a:gd name="connsiteY1" fmla="*/ 249613 h 401774"/>
                        <a:gd name="connsiteX2" fmla="*/ 739235 w 865009"/>
                        <a:gd name="connsiteY2" fmla="*/ 0 h 401774"/>
                        <a:gd name="connsiteX3" fmla="*/ 865009 w 865009"/>
                        <a:gd name="connsiteY3" fmla="*/ 308663 h 401774"/>
                        <a:gd name="connsiteX4" fmla="*/ 61866 w 865009"/>
                        <a:gd name="connsiteY4" fmla="*/ 401774 h 401774"/>
                        <a:gd name="connsiteX0" fmla="*/ 61866 w 865009"/>
                        <a:gd name="connsiteY0" fmla="*/ 406803 h 406803"/>
                        <a:gd name="connsiteX1" fmla="*/ 0 w 865009"/>
                        <a:gd name="connsiteY1" fmla="*/ 254642 h 406803"/>
                        <a:gd name="connsiteX2" fmla="*/ 732231 w 865009"/>
                        <a:gd name="connsiteY2" fmla="*/ 0 h 406803"/>
                        <a:gd name="connsiteX3" fmla="*/ 865009 w 865009"/>
                        <a:gd name="connsiteY3" fmla="*/ 313692 h 406803"/>
                        <a:gd name="connsiteX4" fmla="*/ 61866 w 865009"/>
                        <a:gd name="connsiteY4" fmla="*/ 406803 h 406803"/>
                        <a:gd name="connsiteX0" fmla="*/ 61866 w 865009"/>
                        <a:gd name="connsiteY0" fmla="*/ 567791 h 567791"/>
                        <a:gd name="connsiteX1" fmla="*/ 0 w 865009"/>
                        <a:gd name="connsiteY1" fmla="*/ 415630 h 567791"/>
                        <a:gd name="connsiteX2" fmla="*/ 579064 w 865009"/>
                        <a:gd name="connsiteY2" fmla="*/ 0 h 567791"/>
                        <a:gd name="connsiteX3" fmla="*/ 865009 w 865009"/>
                        <a:gd name="connsiteY3" fmla="*/ 474680 h 567791"/>
                        <a:gd name="connsiteX4" fmla="*/ 61866 w 865009"/>
                        <a:gd name="connsiteY4" fmla="*/ 567791 h 567791"/>
                        <a:gd name="connsiteX0" fmla="*/ 61866 w 829859"/>
                        <a:gd name="connsiteY0" fmla="*/ 567791 h 567791"/>
                        <a:gd name="connsiteX1" fmla="*/ 0 w 829859"/>
                        <a:gd name="connsiteY1" fmla="*/ 415630 h 567791"/>
                        <a:gd name="connsiteX2" fmla="*/ 579064 w 829859"/>
                        <a:gd name="connsiteY2" fmla="*/ 0 h 567791"/>
                        <a:gd name="connsiteX3" fmla="*/ 829859 w 829859"/>
                        <a:gd name="connsiteY3" fmla="*/ 278309 h 567791"/>
                        <a:gd name="connsiteX4" fmla="*/ 61866 w 829859"/>
                        <a:gd name="connsiteY4" fmla="*/ 567791 h 567791"/>
                        <a:gd name="connsiteX0" fmla="*/ 117396 w 829859"/>
                        <a:gd name="connsiteY0" fmla="*/ 547585 h 547585"/>
                        <a:gd name="connsiteX1" fmla="*/ 0 w 829859"/>
                        <a:gd name="connsiteY1" fmla="*/ 415630 h 547585"/>
                        <a:gd name="connsiteX2" fmla="*/ 579064 w 829859"/>
                        <a:gd name="connsiteY2" fmla="*/ 0 h 547585"/>
                        <a:gd name="connsiteX3" fmla="*/ 829859 w 829859"/>
                        <a:gd name="connsiteY3" fmla="*/ 278309 h 547585"/>
                        <a:gd name="connsiteX4" fmla="*/ 117396 w 829859"/>
                        <a:gd name="connsiteY4" fmla="*/ 547585 h 5475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29859" h="547585">
                          <a:moveTo>
                            <a:pt x="117396" y="547585"/>
                          </a:moveTo>
                          <a:lnTo>
                            <a:pt x="0" y="415630"/>
                          </a:lnTo>
                          <a:lnTo>
                            <a:pt x="579064" y="0"/>
                          </a:lnTo>
                          <a:lnTo>
                            <a:pt x="829859" y="278309"/>
                          </a:lnTo>
                          <a:lnTo>
                            <a:pt x="117396" y="547585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Paralelkenar 1">
                      <a:extLst>
                        <a:ext uri="{FF2B5EF4-FFF2-40B4-BE49-F238E27FC236}">
                          <a16:creationId xmlns:a16="http://schemas.microsoft.com/office/drawing/2014/main" id="{0228C489-E952-EE40-A212-92855833B588}"/>
                        </a:ext>
                      </a:extLst>
                    </p:cNvPr>
                    <p:cNvSpPr/>
                    <p:nvPr/>
                  </p:nvSpPr>
                  <p:spPr>
                    <a:xfrm rot="18905281">
                      <a:off x="4515425" y="3456492"/>
                      <a:ext cx="754942" cy="886162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  <a:gd name="connsiteX0" fmla="*/ 48029 w 844496"/>
                        <a:gd name="connsiteY0" fmla="*/ 306219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48029 w 844496"/>
                        <a:gd name="connsiteY4" fmla="*/ 306219 h 495258"/>
                        <a:gd name="connsiteX0" fmla="*/ 48029 w 851172"/>
                        <a:gd name="connsiteY0" fmla="*/ 306219 h 306219"/>
                        <a:gd name="connsiteX1" fmla="*/ 0 w 851172"/>
                        <a:gd name="connsiteY1" fmla="*/ 83536 h 306219"/>
                        <a:gd name="connsiteX2" fmla="*/ 844496 w 851172"/>
                        <a:gd name="connsiteY2" fmla="*/ 0 h 306219"/>
                        <a:gd name="connsiteX3" fmla="*/ 851172 w 851172"/>
                        <a:gd name="connsiteY3" fmla="*/ 213108 h 306219"/>
                        <a:gd name="connsiteX4" fmla="*/ 48029 w 851172"/>
                        <a:gd name="connsiteY4" fmla="*/ 306219 h 306219"/>
                        <a:gd name="connsiteX0" fmla="*/ 48029 w 851172"/>
                        <a:gd name="connsiteY0" fmla="*/ 401774 h 401774"/>
                        <a:gd name="connsiteX1" fmla="*/ 0 w 851172"/>
                        <a:gd name="connsiteY1" fmla="*/ 179091 h 401774"/>
                        <a:gd name="connsiteX2" fmla="*/ 725398 w 851172"/>
                        <a:gd name="connsiteY2" fmla="*/ 0 h 401774"/>
                        <a:gd name="connsiteX3" fmla="*/ 851172 w 851172"/>
                        <a:gd name="connsiteY3" fmla="*/ 308663 h 401774"/>
                        <a:gd name="connsiteX4" fmla="*/ 48029 w 851172"/>
                        <a:gd name="connsiteY4" fmla="*/ 401774 h 401774"/>
                        <a:gd name="connsiteX0" fmla="*/ 61866 w 865009"/>
                        <a:gd name="connsiteY0" fmla="*/ 401774 h 401774"/>
                        <a:gd name="connsiteX1" fmla="*/ 0 w 865009"/>
                        <a:gd name="connsiteY1" fmla="*/ 249613 h 401774"/>
                        <a:gd name="connsiteX2" fmla="*/ 739235 w 865009"/>
                        <a:gd name="connsiteY2" fmla="*/ 0 h 401774"/>
                        <a:gd name="connsiteX3" fmla="*/ 865009 w 865009"/>
                        <a:gd name="connsiteY3" fmla="*/ 308663 h 401774"/>
                        <a:gd name="connsiteX4" fmla="*/ 61866 w 865009"/>
                        <a:gd name="connsiteY4" fmla="*/ 401774 h 401774"/>
                        <a:gd name="connsiteX0" fmla="*/ 61866 w 865009"/>
                        <a:gd name="connsiteY0" fmla="*/ 406803 h 406803"/>
                        <a:gd name="connsiteX1" fmla="*/ 0 w 865009"/>
                        <a:gd name="connsiteY1" fmla="*/ 254642 h 406803"/>
                        <a:gd name="connsiteX2" fmla="*/ 732231 w 865009"/>
                        <a:gd name="connsiteY2" fmla="*/ 0 h 406803"/>
                        <a:gd name="connsiteX3" fmla="*/ 865009 w 865009"/>
                        <a:gd name="connsiteY3" fmla="*/ 313692 h 406803"/>
                        <a:gd name="connsiteX4" fmla="*/ 61866 w 865009"/>
                        <a:gd name="connsiteY4" fmla="*/ 406803 h 406803"/>
                        <a:gd name="connsiteX0" fmla="*/ 61866 w 865009"/>
                        <a:gd name="connsiteY0" fmla="*/ 567791 h 567791"/>
                        <a:gd name="connsiteX1" fmla="*/ 0 w 865009"/>
                        <a:gd name="connsiteY1" fmla="*/ 415630 h 567791"/>
                        <a:gd name="connsiteX2" fmla="*/ 579064 w 865009"/>
                        <a:gd name="connsiteY2" fmla="*/ 0 h 567791"/>
                        <a:gd name="connsiteX3" fmla="*/ 865009 w 865009"/>
                        <a:gd name="connsiteY3" fmla="*/ 474680 h 567791"/>
                        <a:gd name="connsiteX4" fmla="*/ 61866 w 865009"/>
                        <a:gd name="connsiteY4" fmla="*/ 567791 h 567791"/>
                        <a:gd name="connsiteX0" fmla="*/ 61866 w 829859"/>
                        <a:gd name="connsiteY0" fmla="*/ 567791 h 567791"/>
                        <a:gd name="connsiteX1" fmla="*/ 0 w 829859"/>
                        <a:gd name="connsiteY1" fmla="*/ 415630 h 567791"/>
                        <a:gd name="connsiteX2" fmla="*/ 579064 w 829859"/>
                        <a:gd name="connsiteY2" fmla="*/ 0 h 567791"/>
                        <a:gd name="connsiteX3" fmla="*/ 829859 w 829859"/>
                        <a:gd name="connsiteY3" fmla="*/ 278309 h 567791"/>
                        <a:gd name="connsiteX4" fmla="*/ 61866 w 829859"/>
                        <a:gd name="connsiteY4" fmla="*/ 567791 h 567791"/>
                        <a:gd name="connsiteX0" fmla="*/ 117396 w 829859"/>
                        <a:gd name="connsiteY0" fmla="*/ 547585 h 547585"/>
                        <a:gd name="connsiteX1" fmla="*/ 0 w 829859"/>
                        <a:gd name="connsiteY1" fmla="*/ 415630 h 547585"/>
                        <a:gd name="connsiteX2" fmla="*/ 579064 w 829859"/>
                        <a:gd name="connsiteY2" fmla="*/ 0 h 547585"/>
                        <a:gd name="connsiteX3" fmla="*/ 829859 w 829859"/>
                        <a:gd name="connsiteY3" fmla="*/ 278309 h 547585"/>
                        <a:gd name="connsiteX4" fmla="*/ 117396 w 829859"/>
                        <a:gd name="connsiteY4" fmla="*/ 547585 h 547585"/>
                        <a:gd name="connsiteX0" fmla="*/ 117396 w 829859"/>
                        <a:gd name="connsiteY0" fmla="*/ 658149 h 658149"/>
                        <a:gd name="connsiteX1" fmla="*/ 0 w 829859"/>
                        <a:gd name="connsiteY1" fmla="*/ 526194 h 658149"/>
                        <a:gd name="connsiteX2" fmla="*/ 370429 w 829859"/>
                        <a:gd name="connsiteY2" fmla="*/ 0 h 658149"/>
                        <a:gd name="connsiteX3" fmla="*/ 829859 w 829859"/>
                        <a:gd name="connsiteY3" fmla="*/ 388873 h 658149"/>
                        <a:gd name="connsiteX4" fmla="*/ 117396 w 829859"/>
                        <a:gd name="connsiteY4" fmla="*/ 658149 h 658149"/>
                        <a:gd name="connsiteX0" fmla="*/ 117396 w 725328"/>
                        <a:gd name="connsiteY0" fmla="*/ 658149 h 658149"/>
                        <a:gd name="connsiteX1" fmla="*/ 0 w 725328"/>
                        <a:gd name="connsiteY1" fmla="*/ 526194 h 658149"/>
                        <a:gd name="connsiteX2" fmla="*/ 370429 w 725328"/>
                        <a:gd name="connsiteY2" fmla="*/ 0 h 658149"/>
                        <a:gd name="connsiteX3" fmla="*/ 725328 w 725328"/>
                        <a:gd name="connsiteY3" fmla="*/ 232869 h 658149"/>
                        <a:gd name="connsiteX4" fmla="*/ 117396 w 725328"/>
                        <a:gd name="connsiteY4" fmla="*/ 658149 h 658149"/>
                        <a:gd name="connsiteX0" fmla="*/ 186778 w 725328"/>
                        <a:gd name="connsiteY0" fmla="*/ 617782 h 617782"/>
                        <a:gd name="connsiteX1" fmla="*/ 0 w 725328"/>
                        <a:gd name="connsiteY1" fmla="*/ 526194 h 617782"/>
                        <a:gd name="connsiteX2" fmla="*/ 370429 w 725328"/>
                        <a:gd name="connsiteY2" fmla="*/ 0 h 617782"/>
                        <a:gd name="connsiteX3" fmla="*/ 725328 w 725328"/>
                        <a:gd name="connsiteY3" fmla="*/ 232869 h 617782"/>
                        <a:gd name="connsiteX4" fmla="*/ 186778 w 725328"/>
                        <a:gd name="connsiteY4" fmla="*/ 617782 h 617782"/>
                        <a:gd name="connsiteX0" fmla="*/ 200650 w 739200"/>
                        <a:gd name="connsiteY0" fmla="*/ 617782 h 617782"/>
                        <a:gd name="connsiteX1" fmla="*/ 0 w 739200"/>
                        <a:gd name="connsiteY1" fmla="*/ 536281 h 617782"/>
                        <a:gd name="connsiteX2" fmla="*/ 384301 w 739200"/>
                        <a:gd name="connsiteY2" fmla="*/ 0 h 617782"/>
                        <a:gd name="connsiteX3" fmla="*/ 739200 w 739200"/>
                        <a:gd name="connsiteY3" fmla="*/ 232869 h 617782"/>
                        <a:gd name="connsiteX4" fmla="*/ 200650 w 739200"/>
                        <a:gd name="connsiteY4" fmla="*/ 617782 h 617782"/>
                        <a:gd name="connsiteX0" fmla="*/ 200650 w 866884"/>
                        <a:gd name="connsiteY0" fmla="*/ 617782 h 617782"/>
                        <a:gd name="connsiteX1" fmla="*/ 0 w 866884"/>
                        <a:gd name="connsiteY1" fmla="*/ 536281 h 617782"/>
                        <a:gd name="connsiteX2" fmla="*/ 384301 w 866884"/>
                        <a:gd name="connsiteY2" fmla="*/ 0 h 617782"/>
                        <a:gd name="connsiteX3" fmla="*/ 866884 w 866884"/>
                        <a:gd name="connsiteY3" fmla="*/ 213362 h 617782"/>
                        <a:gd name="connsiteX4" fmla="*/ 200650 w 866884"/>
                        <a:gd name="connsiteY4" fmla="*/ 617782 h 6177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66884" h="617782">
                          <a:moveTo>
                            <a:pt x="200650" y="617782"/>
                          </a:moveTo>
                          <a:lnTo>
                            <a:pt x="0" y="536281"/>
                          </a:lnTo>
                          <a:lnTo>
                            <a:pt x="384301" y="0"/>
                          </a:lnTo>
                          <a:lnTo>
                            <a:pt x="866884" y="213362"/>
                          </a:lnTo>
                          <a:lnTo>
                            <a:pt x="200650" y="617782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Paralelkenar 1">
                      <a:extLst>
                        <a:ext uri="{FF2B5EF4-FFF2-40B4-BE49-F238E27FC236}">
                          <a16:creationId xmlns:a16="http://schemas.microsoft.com/office/drawing/2014/main" id="{B4E5FDED-30FC-5B4B-AE56-03E3F0B64E19}"/>
                        </a:ext>
                      </a:extLst>
                    </p:cNvPr>
                    <p:cNvSpPr/>
                    <p:nvPr/>
                  </p:nvSpPr>
                  <p:spPr>
                    <a:xfrm rot="18905281">
                      <a:off x="4305006" y="3604251"/>
                      <a:ext cx="545900" cy="892720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  <a:gd name="connsiteX0" fmla="*/ 48029 w 844496"/>
                        <a:gd name="connsiteY0" fmla="*/ 306219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48029 w 844496"/>
                        <a:gd name="connsiteY4" fmla="*/ 306219 h 495258"/>
                        <a:gd name="connsiteX0" fmla="*/ 48029 w 851172"/>
                        <a:gd name="connsiteY0" fmla="*/ 306219 h 306219"/>
                        <a:gd name="connsiteX1" fmla="*/ 0 w 851172"/>
                        <a:gd name="connsiteY1" fmla="*/ 83536 h 306219"/>
                        <a:gd name="connsiteX2" fmla="*/ 844496 w 851172"/>
                        <a:gd name="connsiteY2" fmla="*/ 0 h 306219"/>
                        <a:gd name="connsiteX3" fmla="*/ 851172 w 851172"/>
                        <a:gd name="connsiteY3" fmla="*/ 213108 h 306219"/>
                        <a:gd name="connsiteX4" fmla="*/ 48029 w 851172"/>
                        <a:gd name="connsiteY4" fmla="*/ 306219 h 306219"/>
                        <a:gd name="connsiteX0" fmla="*/ 48029 w 851172"/>
                        <a:gd name="connsiteY0" fmla="*/ 401774 h 401774"/>
                        <a:gd name="connsiteX1" fmla="*/ 0 w 851172"/>
                        <a:gd name="connsiteY1" fmla="*/ 179091 h 401774"/>
                        <a:gd name="connsiteX2" fmla="*/ 725398 w 851172"/>
                        <a:gd name="connsiteY2" fmla="*/ 0 h 401774"/>
                        <a:gd name="connsiteX3" fmla="*/ 851172 w 851172"/>
                        <a:gd name="connsiteY3" fmla="*/ 308663 h 401774"/>
                        <a:gd name="connsiteX4" fmla="*/ 48029 w 851172"/>
                        <a:gd name="connsiteY4" fmla="*/ 401774 h 401774"/>
                        <a:gd name="connsiteX0" fmla="*/ 61866 w 865009"/>
                        <a:gd name="connsiteY0" fmla="*/ 401774 h 401774"/>
                        <a:gd name="connsiteX1" fmla="*/ 0 w 865009"/>
                        <a:gd name="connsiteY1" fmla="*/ 249613 h 401774"/>
                        <a:gd name="connsiteX2" fmla="*/ 739235 w 865009"/>
                        <a:gd name="connsiteY2" fmla="*/ 0 h 401774"/>
                        <a:gd name="connsiteX3" fmla="*/ 865009 w 865009"/>
                        <a:gd name="connsiteY3" fmla="*/ 308663 h 401774"/>
                        <a:gd name="connsiteX4" fmla="*/ 61866 w 865009"/>
                        <a:gd name="connsiteY4" fmla="*/ 401774 h 401774"/>
                        <a:gd name="connsiteX0" fmla="*/ 61866 w 865009"/>
                        <a:gd name="connsiteY0" fmla="*/ 406803 h 406803"/>
                        <a:gd name="connsiteX1" fmla="*/ 0 w 865009"/>
                        <a:gd name="connsiteY1" fmla="*/ 254642 h 406803"/>
                        <a:gd name="connsiteX2" fmla="*/ 732231 w 865009"/>
                        <a:gd name="connsiteY2" fmla="*/ 0 h 406803"/>
                        <a:gd name="connsiteX3" fmla="*/ 865009 w 865009"/>
                        <a:gd name="connsiteY3" fmla="*/ 313692 h 406803"/>
                        <a:gd name="connsiteX4" fmla="*/ 61866 w 865009"/>
                        <a:gd name="connsiteY4" fmla="*/ 406803 h 406803"/>
                        <a:gd name="connsiteX0" fmla="*/ 61866 w 865009"/>
                        <a:gd name="connsiteY0" fmla="*/ 567791 h 567791"/>
                        <a:gd name="connsiteX1" fmla="*/ 0 w 865009"/>
                        <a:gd name="connsiteY1" fmla="*/ 415630 h 567791"/>
                        <a:gd name="connsiteX2" fmla="*/ 579064 w 865009"/>
                        <a:gd name="connsiteY2" fmla="*/ 0 h 567791"/>
                        <a:gd name="connsiteX3" fmla="*/ 865009 w 865009"/>
                        <a:gd name="connsiteY3" fmla="*/ 474680 h 567791"/>
                        <a:gd name="connsiteX4" fmla="*/ 61866 w 865009"/>
                        <a:gd name="connsiteY4" fmla="*/ 567791 h 567791"/>
                        <a:gd name="connsiteX0" fmla="*/ 61866 w 829859"/>
                        <a:gd name="connsiteY0" fmla="*/ 567791 h 567791"/>
                        <a:gd name="connsiteX1" fmla="*/ 0 w 829859"/>
                        <a:gd name="connsiteY1" fmla="*/ 415630 h 567791"/>
                        <a:gd name="connsiteX2" fmla="*/ 579064 w 829859"/>
                        <a:gd name="connsiteY2" fmla="*/ 0 h 567791"/>
                        <a:gd name="connsiteX3" fmla="*/ 829859 w 829859"/>
                        <a:gd name="connsiteY3" fmla="*/ 278309 h 567791"/>
                        <a:gd name="connsiteX4" fmla="*/ 61866 w 829859"/>
                        <a:gd name="connsiteY4" fmla="*/ 567791 h 567791"/>
                        <a:gd name="connsiteX0" fmla="*/ 117396 w 829859"/>
                        <a:gd name="connsiteY0" fmla="*/ 547585 h 547585"/>
                        <a:gd name="connsiteX1" fmla="*/ 0 w 829859"/>
                        <a:gd name="connsiteY1" fmla="*/ 415630 h 547585"/>
                        <a:gd name="connsiteX2" fmla="*/ 579064 w 829859"/>
                        <a:gd name="connsiteY2" fmla="*/ 0 h 547585"/>
                        <a:gd name="connsiteX3" fmla="*/ 829859 w 829859"/>
                        <a:gd name="connsiteY3" fmla="*/ 278309 h 547585"/>
                        <a:gd name="connsiteX4" fmla="*/ 117396 w 829859"/>
                        <a:gd name="connsiteY4" fmla="*/ 547585 h 547585"/>
                        <a:gd name="connsiteX0" fmla="*/ 117396 w 829859"/>
                        <a:gd name="connsiteY0" fmla="*/ 658149 h 658149"/>
                        <a:gd name="connsiteX1" fmla="*/ 0 w 829859"/>
                        <a:gd name="connsiteY1" fmla="*/ 526194 h 658149"/>
                        <a:gd name="connsiteX2" fmla="*/ 370429 w 829859"/>
                        <a:gd name="connsiteY2" fmla="*/ 0 h 658149"/>
                        <a:gd name="connsiteX3" fmla="*/ 829859 w 829859"/>
                        <a:gd name="connsiteY3" fmla="*/ 388873 h 658149"/>
                        <a:gd name="connsiteX4" fmla="*/ 117396 w 829859"/>
                        <a:gd name="connsiteY4" fmla="*/ 658149 h 658149"/>
                        <a:gd name="connsiteX0" fmla="*/ 117396 w 725328"/>
                        <a:gd name="connsiteY0" fmla="*/ 658149 h 658149"/>
                        <a:gd name="connsiteX1" fmla="*/ 0 w 725328"/>
                        <a:gd name="connsiteY1" fmla="*/ 526194 h 658149"/>
                        <a:gd name="connsiteX2" fmla="*/ 370429 w 725328"/>
                        <a:gd name="connsiteY2" fmla="*/ 0 h 658149"/>
                        <a:gd name="connsiteX3" fmla="*/ 725328 w 725328"/>
                        <a:gd name="connsiteY3" fmla="*/ 232869 h 658149"/>
                        <a:gd name="connsiteX4" fmla="*/ 117396 w 725328"/>
                        <a:gd name="connsiteY4" fmla="*/ 658149 h 658149"/>
                        <a:gd name="connsiteX0" fmla="*/ 186778 w 725328"/>
                        <a:gd name="connsiteY0" fmla="*/ 617782 h 617782"/>
                        <a:gd name="connsiteX1" fmla="*/ 0 w 725328"/>
                        <a:gd name="connsiteY1" fmla="*/ 526194 h 617782"/>
                        <a:gd name="connsiteX2" fmla="*/ 370429 w 725328"/>
                        <a:gd name="connsiteY2" fmla="*/ 0 h 617782"/>
                        <a:gd name="connsiteX3" fmla="*/ 725328 w 725328"/>
                        <a:gd name="connsiteY3" fmla="*/ 232869 h 617782"/>
                        <a:gd name="connsiteX4" fmla="*/ 186778 w 725328"/>
                        <a:gd name="connsiteY4" fmla="*/ 617782 h 617782"/>
                        <a:gd name="connsiteX0" fmla="*/ 200650 w 739200"/>
                        <a:gd name="connsiteY0" fmla="*/ 617782 h 617782"/>
                        <a:gd name="connsiteX1" fmla="*/ 0 w 739200"/>
                        <a:gd name="connsiteY1" fmla="*/ 536281 h 617782"/>
                        <a:gd name="connsiteX2" fmla="*/ 384301 w 739200"/>
                        <a:gd name="connsiteY2" fmla="*/ 0 h 617782"/>
                        <a:gd name="connsiteX3" fmla="*/ 739200 w 739200"/>
                        <a:gd name="connsiteY3" fmla="*/ 232869 h 617782"/>
                        <a:gd name="connsiteX4" fmla="*/ 200650 w 739200"/>
                        <a:gd name="connsiteY4" fmla="*/ 617782 h 617782"/>
                        <a:gd name="connsiteX0" fmla="*/ 200650 w 866884"/>
                        <a:gd name="connsiteY0" fmla="*/ 617782 h 617782"/>
                        <a:gd name="connsiteX1" fmla="*/ 0 w 866884"/>
                        <a:gd name="connsiteY1" fmla="*/ 536281 h 617782"/>
                        <a:gd name="connsiteX2" fmla="*/ 384301 w 866884"/>
                        <a:gd name="connsiteY2" fmla="*/ 0 h 617782"/>
                        <a:gd name="connsiteX3" fmla="*/ 866884 w 866884"/>
                        <a:gd name="connsiteY3" fmla="*/ 213362 h 617782"/>
                        <a:gd name="connsiteX4" fmla="*/ 200650 w 866884"/>
                        <a:gd name="connsiteY4" fmla="*/ 617782 h 617782"/>
                        <a:gd name="connsiteX0" fmla="*/ 200650 w 754750"/>
                        <a:gd name="connsiteY0" fmla="*/ 617782 h 617782"/>
                        <a:gd name="connsiteX1" fmla="*/ 0 w 754750"/>
                        <a:gd name="connsiteY1" fmla="*/ 536281 h 617782"/>
                        <a:gd name="connsiteX2" fmla="*/ 384301 w 754750"/>
                        <a:gd name="connsiteY2" fmla="*/ 0 h 617782"/>
                        <a:gd name="connsiteX3" fmla="*/ 754750 w 754750"/>
                        <a:gd name="connsiteY3" fmla="*/ 68060 h 617782"/>
                        <a:gd name="connsiteX4" fmla="*/ 200650 w 754750"/>
                        <a:gd name="connsiteY4" fmla="*/ 617782 h 617782"/>
                        <a:gd name="connsiteX0" fmla="*/ 200650 w 754750"/>
                        <a:gd name="connsiteY0" fmla="*/ 622533 h 622533"/>
                        <a:gd name="connsiteX1" fmla="*/ 0 w 754750"/>
                        <a:gd name="connsiteY1" fmla="*/ 541032 h 622533"/>
                        <a:gd name="connsiteX2" fmla="*/ 280505 w 754750"/>
                        <a:gd name="connsiteY2" fmla="*/ 0 h 622533"/>
                        <a:gd name="connsiteX3" fmla="*/ 754750 w 754750"/>
                        <a:gd name="connsiteY3" fmla="*/ 72811 h 622533"/>
                        <a:gd name="connsiteX4" fmla="*/ 200650 w 754750"/>
                        <a:gd name="connsiteY4" fmla="*/ 622533 h 622533"/>
                        <a:gd name="connsiteX0" fmla="*/ 360317 w 754750"/>
                        <a:gd name="connsiteY0" fmla="*/ 622384 h 622384"/>
                        <a:gd name="connsiteX1" fmla="*/ 0 w 754750"/>
                        <a:gd name="connsiteY1" fmla="*/ 541032 h 622384"/>
                        <a:gd name="connsiteX2" fmla="*/ 280505 w 754750"/>
                        <a:gd name="connsiteY2" fmla="*/ 0 h 622384"/>
                        <a:gd name="connsiteX3" fmla="*/ 754750 w 754750"/>
                        <a:gd name="connsiteY3" fmla="*/ 72811 h 622384"/>
                        <a:gd name="connsiteX4" fmla="*/ 360317 w 754750"/>
                        <a:gd name="connsiteY4" fmla="*/ 622384 h 622384"/>
                        <a:gd name="connsiteX0" fmla="*/ 248378 w 642811"/>
                        <a:gd name="connsiteY0" fmla="*/ 622384 h 622384"/>
                        <a:gd name="connsiteX1" fmla="*/ 0 w 642811"/>
                        <a:gd name="connsiteY1" fmla="*/ 608784 h 622384"/>
                        <a:gd name="connsiteX2" fmla="*/ 168566 w 642811"/>
                        <a:gd name="connsiteY2" fmla="*/ 0 h 622384"/>
                        <a:gd name="connsiteX3" fmla="*/ 642811 w 642811"/>
                        <a:gd name="connsiteY3" fmla="*/ 72811 h 622384"/>
                        <a:gd name="connsiteX4" fmla="*/ 248378 w 642811"/>
                        <a:gd name="connsiteY4" fmla="*/ 622384 h 622384"/>
                        <a:gd name="connsiteX0" fmla="*/ 280313 w 642811"/>
                        <a:gd name="connsiteY0" fmla="*/ 622354 h 622354"/>
                        <a:gd name="connsiteX1" fmla="*/ 0 w 642811"/>
                        <a:gd name="connsiteY1" fmla="*/ 608784 h 622354"/>
                        <a:gd name="connsiteX2" fmla="*/ 168566 w 642811"/>
                        <a:gd name="connsiteY2" fmla="*/ 0 h 622354"/>
                        <a:gd name="connsiteX3" fmla="*/ 642811 w 642811"/>
                        <a:gd name="connsiteY3" fmla="*/ 72811 h 622354"/>
                        <a:gd name="connsiteX4" fmla="*/ 280313 w 642811"/>
                        <a:gd name="connsiteY4" fmla="*/ 622354 h 622354"/>
                        <a:gd name="connsiteX0" fmla="*/ 264347 w 626845"/>
                        <a:gd name="connsiteY0" fmla="*/ 622354 h 622354"/>
                        <a:gd name="connsiteX1" fmla="*/ 0 w 626845"/>
                        <a:gd name="connsiteY1" fmla="*/ 608769 h 622354"/>
                        <a:gd name="connsiteX2" fmla="*/ 152600 w 626845"/>
                        <a:gd name="connsiteY2" fmla="*/ 0 h 622354"/>
                        <a:gd name="connsiteX3" fmla="*/ 626845 w 626845"/>
                        <a:gd name="connsiteY3" fmla="*/ 72811 h 622354"/>
                        <a:gd name="connsiteX4" fmla="*/ 264347 w 626845"/>
                        <a:gd name="connsiteY4" fmla="*/ 622354 h 622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26845" h="622354">
                          <a:moveTo>
                            <a:pt x="264347" y="622354"/>
                          </a:moveTo>
                          <a:lnTo>
                            <a:pt x="0" y="608769"/>
                          </a:lnTo>
                          <a:lnTo>
                            <a:pt x="152600" y="0"/>
                          </a:lnTo>
                          <a:lnTo>
                            <a:pt x="626845" y="72811"/>
                          </a:lnTo>
                          <a:lnTo>
                            <a:pt x="264347" y="622354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Paralelkenar 1">
                      <a:extLst>
                        <a:ext uri="{FF2B5EF4-FFF2-40B4-BE49-F238E27FC236}">
                          <a16:creationId xmlns:a16="http://schemas.microsoft.com/office/drawing/2014/main" id="{F8BD9A34-A2C2-CC44-9CFC-06BE27AC4701}"/>
                        </a:ext>
                      </a:extLst>
                    </p:cNvPr>
                    <p:cNvSpPr/>
                    <p:nvPr/>
                  </p:nvSpPr>
                  <p:spPr>
                    <a:xfrm rot="18905281">
                      <a:off x="4085014" y="3879858"/>
                      <a:ext cx="440578" cy="843620"/>
                    </a:xfrm>
                    <a:custGeom>
                      <a:avLst/>
                      <a:gdLst>
                        <a:gd name="connsiteX0" fmla="*/ 0 w 886750"/>
                        <a:gd name="connsiteY0" fmla="*/ 446602 h 446602"/>
                        <a:gd name="connsiteX1" fmla="*/ 111651 w 886750"/>
                        <a:gd name="connsiteY1" fmla="*/ 0 h 446602"/>
                        <a:gd name="connsiteX2" fmla="*/ 886750 w 886750"/>
                        <a:gd name="connsiteY2" fmla="*/ 0 h 446602"/>
                        <a:gd name="connsiteX3" fmla="*/ 775100 w 886750"/>
                        <a:gd name="connsiteY3" fmla="*/ 446602 h 446602"/>
                        <a:gd name="connsiteX4" fmla="*/ 0 w 886750"/>
                        <a:gd name="connsiteY4" fmla="*/ 446602 h 446602"/>
                        <a:gd name="connsiteX0" fmla="*/ 0 w 879808"/>
                        <a:gd name="connsiteY0" fmla="*/ 446602 h 446602"/>
                        <a:gd name="connsiteX1" fmla="*/ 111651 w 879808"/>
                        <a:gd name="connsiteY1" fmla="*/ 0 h 446602"/>
                        <a:gd name="connsiteX2" fmla="*/ 879808 w 879808"/>
                        <a:gd name="connsiteY2" fmla="*/ 6963 h 446602"/>
                        <a:gd name="connsiteX3" fmla="*/ 775100 w 879808"/>
                        <a:gd name="connsiteY3" fmla="*/ 446602 h 446602"/>
                        <a:gd name="connsiteX4" fmla="*/ 0 w 879808"/>
                        <a:gd name="connsiteY4" fmla="*/ 446602 h 446602"/>
                        <a:gd name="connsiteX0" fmla="*/ 0 w 879808"/>
                        <a:gd name="connsiteY0" fmla="*/ 446602 h 460550"/>
                        <a:gd name="connsiteX1" fmla="*/ 111651 w 879808"/>
                        <a:gd name="connsiteY1" fmla="*/ 0 h 460550"/>
                        <a:gd name="connsiteX2" fmla="*/ 879808 w 879808"/>
                        <a:gd name="connsiteY2" fmla="*/ 6963 h 460550"/>
                        <a:gd name="connsiteX3" fmla="*/ 747312 w 879808"/>
                        <a:gd name="connsiteY3" fmla="*/ 460550 h 460550"/>
                        <a:gd name="connsiteX4" fmla="*/ 0 w 879808"/>
                        <a:gd name="connsiteY4" fmla="*/ 446602 h 460550"/>
                        <a:gd name="connsiteX0" fmla="*/ 0 w 817417"/>
                        <a:gd name="connsiteY0" fmla="*/ 328313 h 460550"/>
                        <a:gd name="connsiteX1" fmla="*/ 49260 w 817417"/>
                        <a:gd name="connsiteY1" fmla="*/ 0 h 460550"/>
                        <a:gd name="connsiteX2" fmla="*/ 817417 w 817417"/>
                        <a:gd name="connsiteY2" fmla="*/ 6963 h 460550"/>
                        <a:gd name="connsiteX3" fmla="*/ 684921 w 817417"/>
                        <a:gd name="connsiteY3" fmla="*/ 460550 h 460550"/>
                        <a:gd name="connsiteX4" fmla="*/ 0 w 817417"/>
                        <a:gd name="connsiteY4" fmla="*/ 328313 h 460550"/>
                        <a:gd name="connsiteX0" fmla="*/ 27079 w 844496"/>
                        <a:gd name="connsiteY0" fmla="*/ 321350 h 453587"/>
                        <a:gd name="connsiteX1" fmla="*/ 0 w 844496"/>
                        <a:gd name="connsiteY1" fmla="*/ 83536 h 453587"/>
                        <a:gd name="connsiteX2" fmla="*/ 844496 w 844496"/>
                        <a:gd name="connsiteY2" fmla="*/ 0 h 453587"/>
                        <a:gd name="connsiteX3" fmla="*/ 712000 w 844496"/>
                        <a:gd name="connsiteY3" fmla="*/ 453587 h 453587"/>
                        <a:gd name="connsiteX4" fmla="*/ 27079 w 844496"/>
                        <a:gd name="connsiteY4" fmla="*/ 321350 h 453587"/>
                        <a:gd name="connsiteX0" fmla="*/ 27079 w 844496"/>
                        <a:gd name="connsiteY0" fmla="*/ 321350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27079 w 844496"/>
                        <a:gd name="connsiteY4" fmla="*/ 321350 h 495258"/>
                        <a:gd name="connsiteX0" fmla="*/ 48029 w 844496"/>
                        <a:gd name="connsiteY0" fmla="*/ 306219 h 495258"/>
                        <a:gd name="connsiteX1" fmla="*/ 0 w 844496"/>
                        <a:gd name="connsiteY1" fmla="*/ 83536 h 495258"/>
                        <a:gd name="connsiteX2" fmla="*/ 844496 w 844496"/>
                        <a:gd name="connsiteY2" fmla="*/ 0 h 495258"/>
                        <a:gd name="connsiteX3" fmla="*/ 739873 w 844496"/>
                        <a:gd name="connsiteY3" fmla="*/ 495258 h 495258"/>
                        <a:gd name="connsiteX4" fmla="*/ 48029 w 844496"/>
                        <a:gd name="connsiteY4" fmla="*/ 306219 h 495258"/>
                        <a:gd name="connsiteX0" fmla="*/ 48029 w 851172"/>
                        <a:gd name="connsiteY0" fmla="*/ 306219 h 306219"/>
                        <a:gd name="connsiteX1" fmla="*/ 0 w 851172"/>
                        <a:gd name="connsiteY1" fmla="*/ 83536 h 306219"/>
                        <a:gd name="connsiteX2" fmla="*/ 844496 w 851172"/>
                        <a:gd name="connsiteY2" fmla="*/ 0 h 306219"/>
                        <a:gd name="connsiteX3" fmla="*/ 851172 w 851172"/>
                        <a:gd name="connsiteY3" fmla="*/ 213108 h 306219"/>
                        <a:gd name="connsiteX4" fmla="*/ 48029 w 851172"/>
                        <a:gd name="connsiteY4" fmla="*/ 306219 h 306219"/>
                        <a:gd name="connsiteX0" fmla="*/ 48029 w 851172"/>
                        <a:gd name="connsiteY0" fmla="*/ 401774 h 401774"/>
                        <a:gd name="connsiteX1" fmla="*/ 0 w 851172"/>
                        <a:gd name="connsiteY1" fmla="*/ 179091 h 401774"/>
                        <a:gd name="connsiteX2" fmla="*/ 725398 w 851172"/>
                        <a:gd name="connsiteY2" fmla="*/ 0 h 401774"/>
                        <a:gd name="connsiteX3" fmla="*/ 851172 w 851172"/>
                        <a:gd name="connsiteY3" fmla="*/ 308663 h 401774"/>
                        <a:gd name="connsiteX4" fmla="*/ 48029 w 851172"/>
                        <a:gd name="connsiteY4" fmla="*/ 401774 h 401774"/>
                        <a:gd name="connsiteX0" fmla="*/ 61866 w 865009"/>
                        <a:gd name="connsiteY0" fmla="*/ 401774 h 401774"/>
                        <a:gd name="connsiteX1" fmla="*/ 0 w 865009"/>
                        <a:gd name="connsiteY1" fmla="*/ 249613 h 401774"/>
                        <a:gd name="connsiteX2" fmla="*/ 739235 w 865009"/>
                        <a:gd name="connsiteY2" fmla="*/ 0 h 401774"/>
                        <a:gd name="connsiteX3" fmla="*/ 865009 w 865009"/>
                        <a:gd name="connsiteY3" fmla="*/ 308663 h 401774"/>
                        <a:gd name="connsiteX4" fmla="*/ 61866 w 865009"/>
                        <a:gd name="connsiteY4" fmla="*/ 401774 h 401774"/>
                        <a:gd name="connsiteX0" fmla="*/ 61866 w 865009"/>
                        <a:gd name="connsiteY0" fmla="*/ 406803 h 406803"/>
                        <a:gd name="connsiteX1" fmla="*/ 0 w 865009"/>
                        <a:gd name="connsiteY1" fmla="*/ 254642 h 406803"/>
                        <a:gd name="connsiteX2" fmla="*/ 732231 w 865009"/>
                        <a:gd name="connsiteY2" fmla="*/ 0 h 406803"/>
                        <a:gd name="connsiteX3" fmla="*/ 865009 w 865009"/>
                        <a:gd name="connsiteY3" fmla="*/ 313692 h 406803"/>
                        <a:gd name="connsiteX4" fmla="*/ 61866 w 865009"/>
                        <a:gd name="connsiteY4" fmla="*/ 406803 h 406803"/>
                        <a:gd name="connsiteX0" fmla="*/ 61866 w 865009"/>
                        <a:gd name="connsiteY0" fmla="*/ 567791 h 567791"/>
                        <a:gd name="connsiteX1" fmla="*/ 0 w 865009"/>
                        <a:gd name="connsiteY1" fmla="*/ 415630 h 567791"/>
                        <a:gd name="connsiteX2" fmla="*/ 579064 w 865009"/>
                        <a:gd name="connsiteY2" fmla="*/ 0 h 567791"/>
                        <a:gd name="connsiteX3" fmla="*/ 865009 w 865009"/>
                        <a:gd name="connsiteY3" fmla="*/ 474680 h 567791"/>
                        <a:gd name="connsiteX4" fmla="*/ 61866 w 865009"/>
                        <a:gd name="connsiteY4" fmla="*/ 567791 h 567791"/>
                        <a:gd name="connsiteX0" fmla="*/ 61866 w 829859"/>
                        <a:gd name="connsiteY0" fmla="*/ 567791 h 567791"/>
                        <a:gd name="connsiteX1" fmla="*/ 0 w 829859"/>
                        <a:gd name="connsiteY1" fmla="*/ 415630 h 567791"/>
                        <a:gd name="connsiteX2" fmla="*/ 579064 w 829859"/>
                        <a:gd name="connsiteY2" fmla="*/ 0 h 567791"/>
                        <a:gd name="connsiteX3" fmla="*/ 829859 w 829859"/>
                        <a:gd name="connsiteY3" fmla="*/ 278309 h 567791"/>
                        <a:gd name="connsiteX4" fmla="*/ 61866 w 829859"/>
                        <a:gd name="connsiteY4" fmla="*/ 567791 h 567791"/>
                        <a:gd name="connsiteX0" fmla="*/ 117396 w 829859"/>
                        <a:gd name="connsiteY0" fmla="*/ 547585 h 547585"/>
                        <a:gd name="connsiteX1" fmla="*/ 0 w 829859"/>
                        <a:gd name="connsiteY1" fmla="*/ 415630 h 547585"/>
                        <a:gd name="connsiteX2" fmla="*/ 579064 w 829859"/>
                        <a:gd name="connsiteY2" fmla="*/ 0 h 547585"/>
                        <a:gd name="connsiteX3" fmla="*/ 829859 w 829859"/>
                        <a:gd name="connsiteY3" fmla="*/ 278309 h 547585"/>
                        <a:gd name="connsiteX4" fmla="*/ 117396 w 829859"/>
                        <a:gd name="connsiteY4" fmla="*/ 547585 h 547585"/>
                        <a:gd name="connsiteX0" fmla="*/ 117396 w 829859"/>
                        <a:gd name="connsiteY0" fmla="*/ 658149 h 658149"/>
                        <a:gd name="connsiteX1" fmla="*/ 0 w 829859"/>
                        <a:gd name="connsiteY1" fmla="*/ 526194 h 658149"/>
                        <a:gd name="connsiteX2" fmla="*/ 370429 w 829859"/>
                        <a:gd name="connsiteY2" fmla="*/ 0 h 658149"/>
                        <a:gd name="connsiteX3" fmla="*/ 829859 w 829859"/>
                        <a:gd name="connsiteY3" fmla="*/ 388873 h 658149"/>
                        <a:gd name="connsiteX4" fmla="*/ 117396 w 829859"/>
                        <a:gd name="connsiteY4" fmla="*/ 658149 h 658149"/>
                        <a:gd name="connsiteX0" fmla="*/ 117396 w 725328"/>
                        <a:gd name="connsiteY0" fmla="*/ 658149 h 658149"/>
                        <a:gd name="connsiteX1" fmla="*/ 0 w 725328"/>
                        <a:gd name="connsiteY1" fmla="*/ 526194 h 658149"/>
                        <a:gd name="connsiteX2" fmla="*/ 370429 w 725328"/>
                        <a:gd name="connsiteY2" fmla="*/ 0 h 658149"/>
                        <a:gd name="connsiteX3" fmla="*/ 725328 w 725328"/>
                        <a:gd name="connsiteY3" fmla="*/ 232869 h 658149"/>
                        <a:gd name="connsiteX4" fmla="*/ 117396 w 725328"/>
                        <a:gd name="connsiteY4" fmla="*/ 658149 h 658149"/>
                        <a:gd name="connsiteX0" fmla="*/ 186778 w 725328"/>
                        <a:gd name="connsiteY0" fmla="*/ 617782 h 617782"/>
                        <a:gd name="connsiteX1" fmla="*/ 0 w 725328"/>
                        <a:gd name="connsiteY1" fmla="*/ 526194 h 617782"/>
                        <a:gd name="connsiteX2" fmla="*/ 370429 w 725328"/>
                        <a:gd name="connsiteY2" fmla="*/ 0 h 617782"/>
                        <a:gd name="connsiteX3" fmla="*/ 725328 w 725328"/>
                        <a:gd name="connsiteY3" fmla="*/ 232869 h 617782"/>
                        <a:gd name="connsiteX4" fmla="*/ 186778 w 725328"/>
                        <a:gd name="connsiteY4" fmla="*/ 617782 h 617782"/>
                        <a:gd name="connsiteX0" fmla="*/ 200650 w 739200"/>
                        <a:gd name="connsiteY0" fmla="*/ 617782 h 617782"/>
                        <a:gd name="connsiteX1" fmla="*/ 0 w 739200"/>
                        <a:gd name="connsiteY1" fmla="*/ 536281 h 617782"/>
                        <a:gd name="connsiteX2" fmla="*/ 384301 w 739200"/>
                        <a:gd name="connsiteY2" fmla="*/ 0 h 617782"/>
                        <a:gd name="connsiteX3" fmla="*/ 739200 w 739200"/>
                        <a:gd name="connsiteY3" fmla="*/ 232869 h 617782"/>
                        <a:gd name="connsiteX4" fmla="*/ 200650 w 739200"/>
                        <a:gd name="connsiteY4" fmla="*/ 617782 h 617782"/>
                        <a:gd name="connsiteX0" fmla="*/ 200650 w 866884"/>
                        <a:gd name="connsiteY0" fmla="*/ 617782 h 617782"/>
                        <a:gd name="connsiteX1" fmla="*/ 0 w 866884"/>
                        <a:gd name="connsiteY1" fmla="*/ 536281 h 617782"/>
                        <a:gd name="connsiteX2" fmla="*/ 384301 w 866884"/>
                        <a:gd name="connsiteY2" fmla="*/ 0 h 617782"/>
                        <a:gd name="connsiteX3" fmla="*/ 866884 w 866884"/>
                        <a:gd name="connsiteY3" fmla="*/ 213362 h 617782"/>
                        <a:gd name="connsiteX4" fmla="*/ 200650 w 866884"/>
                        <a:gd name="connsiteY4" fmla="*/ 617782 h 617782"/>
                        <a:gd name="connsiteX0" fmla="*/ 200650 w 754750"/>
                        <a:gd name="connsiteY0" fmla="*/ 617782 h 617782"/>
                        <a:gd name="connsiteX1" fmla="*/ 0 w 754750"/>
                        <a:gd name="connsiteY1" fmla="*/ 536281 h 617782"/>
                        <a:gd name="connsiteX2" fmla="*/ 384301 w 754750"/>
                        <a:gd name="connsiteY2" fmla="*/ 0 h 617782"/>
                        <a:gd name="connsiteX3" fmla="*/ 754750 w 754750"/>
                        <a:gd name="connsiteY3" fmla="*/ 68060 h 617782"/>
                        <a:gd name="connsiteX4" fmla="*/ 200650 w 754750"/>
                        <a:gd name="connsiteY4" fmla="*/ 617782 h 617782"/>
                        <a:gd name="connsiteX0" fmla="*/ 200650 w 754750"/>
                        <a:gd name="connsiteY0" fmla="*/ 622533 h 622533"/>
                        <a:gd name="connsiteX1" fmla="*/ 0 w 754750"/>
                        <a:gd name="connsiteY1" fmla="*/ 541032 h 622533"/>
                        <a:gd name="connsiteX2" fmla="*/ 280505 w 754750"/>
                        <a:gd name="connsiteY2" fmla="*/ 0 h 622533"/>
                        <a:gd name="connsiteX3" fmla="*/ 754750 w 754750"/>
                        <a:gd name="connsiteY3" fmla="*/ 72811 h 622533"/>
                        <a:gd name="connsiteX4" fmla="*/ 200650 w 754750"/>
                        <a:gd name="connsiteY4" fmla="*/ 622533 h 622533"/>
                        <a:gd name="connsiteX0" fmla="*/ 360317 w 754750"/>
                        <a:gd name="connsiteY0" fmla="*/ 622384 h 622384"/>
                        <a:gd name="connsiteX1" fmla="*/ 0 w 754750"/>
                        <a:gd name="connsiteY1" fmla="*/ 541032 h 622384"/>
                        <a:gd name="connsiteX2" fmla="*/ 280505 w 754750"/>
                        <a:gd name="connsiteY2" fmla="*/ 0 h 622384"/>
                        <a:gd name="connsiteX3" fmla="*/ 754750 w 754750"/>
                        <a:gd name="connsiteY3" fmla="*/ 72811 h 622384"/>
                        <a:gd name="connsiteX4" fmla="*/ 360317 w 754750"/>
                        <a:gd name="connsiteY4" fmla="*/ 622384 h 622384"/>
                        <a:gd name="connsiteX0" fmla="*/ 248378 w 642811"/>
                        <a:gd name="connsiteY0" fmla="*/ 622384 h 622384"/>
                        <a:gd name="connsiteX1" fmla="*/ 0 w 642811"/>
                        <a:gd name="connsiteY1" fmla="*/ 608784 h 622384"/>
                        <a:gd name="connsiteX2" fmla="*/ 168566 w 642811"/>
                        <a:gd name="connsiteY2" fmla="*/ 0 h 622384"/>
                        <a:gd name="connsiteX3" fmla="*/ 642811 w 642811"/>
                        <a:gd name="connsiteY3" fmla="*/ 72811 h 622384"/>
                        <a:gd name="connsiteX4" fmla="*/ 248378 w 642811"/>
                        <a:gd name="connsiteY4" fmla="*/ 622384 h 622384"/>
                        <a:gd name="connsiteX0" fmla="*/ 280313 w 642811"/>
                        <a:gd name="connsiteY0" fmla="*/ 622354 h 622354"/>
                        <a:gd name="connsiteX1" fmla="*/ 0 w 642811"/>
                        <a:gd name="connsiteY1" fmla="*/ 608784 h 622354"/>
                        <a:gd name="connsiteX2" fmla="*/ 168566 w 642811"/>
                        <a:gd name="connsiteY2" fmla="*/ 0 h 622354"/>
                        <a:gd name="connsiteX3" fmla="*/ 642811 w 642811"/>
                        <a:gd name="connsiteY3" fmla="*/ 72811 h 622354"/>
                        <a:gd name="connsiteX4" fmla="*/ 280313 w 642811"/>
                        <a:gd name="connsiteY4" fmla="*/ 622354 h 622354"/>
                        <a:gd name="connsiteX0" fmla="*/ 264347 w 626845"/>
                        <a:gd name="connsiteY0" fmla="*/ 622354 h 622354"/>
                        <a:gd name="connsiteX1" fmla="*/ 0 w 626845"/>
                        <a:gd name="connsiteY1" fmla="*/ 608769 h 622354"/>
                        <a:gd name="connsiteX2" fmla="*/ 152600 w 626845"/>
                        <a:gd name="connsiteY2" fmla="*/ 0 h 622354"/>
                        <a:gd name="connsiteX3" fmla="*/ 626845 w 626845"/>
                        <a:gd name="connsiteY3" fmla="*/ 72811 h 622354"/>
                        <a:gd name="connsiteX4" fmla="*/ 264347 w 626845"/>
                        <a:gd name="connsiteY4" fmla="*/ 622354 h 622354"/>
                        <a:gd name="connsiteX0" fmla="*/ 264347 w 626845"/>
                        <a:gd name="connsiteY0" fmla="*/ 602877 h 602877"/>
                        <a:gd name="connsiteX1" fmla="*/ 0 w 626845"/>
                        <a:gd name="connsiteY1" fmla="*/ 589292 h 602877"/>
                        <a:gd name="connsiteX2" fmla="*/ 56850 w 626845"/>
                        <a:gd name="connsiteY2" fmla="*/ 0 h 602877"/>
                        <a:gd name="connsiteX3" fmla="*/ 626845 w 626845"/>
                        <a:gd name="connsiteY3" fmla="*/ 53334 h 602877"/>
                        <a:gd name="connsiteX4" fmla="*/ 264347 w 626845"/>
                        <a:gd name="connsiteY4" fmla="*/ 602877 h 602877"/>
                        <a:gd name="connsiteX0" fmla="*/ 264347 w 562756"/>
                        <a:gd name="connsiteY0" fmla="*/ 636727 h 636727"/>
                        <a:gd name="connsiteX1" fmla="*/ 0 w 562756"/>
                        <a:gd name="connsiteY1" fmla="*/ 623142 h 636727"/>
                        <a:gd name="connsiteX2" fmla="*/ 56850 w 562756"/>
                        <a:gd name="connsiteY2" fmla="*/ 33850 h 636727"/>
                        <a:gd name="connsiteX3" fmla="*/ 562756 w 562756"/>
                        <a:gd name="connsiteY3" fmla="*/ 0 h 636727"/>
                        <a:gd name="connsiteX4" fmla="*/ 264347 w 562756"/>
                        <a:gd name="connsiteY4" fmla="*/ 636727 h 636727"/>
                        <a:gd name="connsiteX0" fmla="*/ 407925 w 562756"/>
                        <a:gd name="connsiteY0" fmla="*/ 588124 h 623142"/>
                        <a:gd name="connsiteX1" fmla="*/ 0 w 562756"/>
                        <a:gd name="connsiteY1" fmla="*/ 623142 h 623142"/>
                        <a:gd name="connsiteX2" fmla="*/ 56850 w 562756"/>
                        <a:gd name="connsiteY2" fmla="*/ 33850 h 623142"/>
                        <a:gd name="connsiteX3" fmla="*/ 562756 w 562756"/>
                        <a:gd name="connsiteY3" fmla="*/ 0 h 623142"/>
                        <a:gd name="connsiteX4" fmla="*/ 407925 w 562756"/>
                        <a:gd name="connsiteY4" fmla="*/ 588124 h 623142"/>
                        <a:gd name="connsiteX0" fmla="*/ 351075 w 505906"/>
                        <a:gd name="connsiteY0" fmla="*/ 588124 h 588997"/>
                        <a:gd name="connsiteX1" fmla="*/ 174581 w 505906"/>
                        <a:gd name="connsiteY1" fmla="*/ 588997 h 588997"/>
                        <a:gd name="connsiteX2" fmla="*/ 0 w 505906"/>
                        <a:gd name="connsiteY2" fmla="*/ 33850 h 588997"/>
                        <a:gd name="connsiteX3" fmla="*/ 505906 w 505906"/>
                        <a:gd name="connsiteY3" fmla="*/ 0 h 588997"/>
                        <a:gd name="connsiteX4" fmla="*/ 351075 w 505906"/>
                        <a:gd name="connsiteY4" fmla="*/ 588124 h 588997"/>
                        <a:gd name="connsiteX0" fmla="*/ 351075 w 505906"/>
                        <a:gd name="connsiteY0" fmla="*/ 588124 h 588997"/>
                        <a:gd name="connsiteX1" fmla="*/ 174581 w 505906"/>
                        <a:gd name="connsiteY1" fmla="*/ 588997 h 588997"/>
                        <a:gd name="connsiteX2" fmla="*/ 0 w 505906"/>
                        <a:gd name="connsiteY2" fmla="*/ 33850 h 588997"/>
                        <a:gd name="connsiteX3" fmla="*/ 505906 w 505906"/>
                        <a:gd name="connsiteY3" fmla="*/ 0 h 588997"/>
                        <a:gd name="connsiteX4" fmla="*/ 351075 w 505906"/>
                        <a:gd name="connsiteY4" fmla="*/ 588124 h 588997"/>
                        <a:gd name="connsiteX0" fmla="*/ 351075 w 505906"/>
                        <a:gd name="connsiteY0" fmla="*/ 588124 h 588124"/>
                        <a:gd name="connsiteX1" fmla="*/ 214485 w 505906"/>
                        <a:gd name="connsiteY1" fmla="*/ 584113 h 588124"/>
                        <a:gd name="connsiteX2" fmla="*/ 0 w 505906"/>
                        <a:gd name="connsiteY2" fmla="*/ 33850 h 588124"/>
                        <a:gd name="connsiteX3" fmla="*/ 505906 w 505906"/>
                        <a:gd name="connsiteY3" fmla="*/ 0 h 588124"/>
                        <a:gd name="connsiteX4" fmla="*/ 351075 w 505906"/>
                        <a:gd name="connsiteY4" fmla="*/ 588124 h 5881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5906" h="588124">
                          <a:moveTo>
                            <a:pt x="351075" y="588124"/>
                          </a:moveTo>
                          <a:lnTo>
                            <a:pt x="214485" y="584113"/>
                          </a:lnTo>
                          <a:lnTo>
                            <a:pt x="0" y="33850"/>
                          </a:lnTo>
                          <a:lnTo>
                            <a:pt x="505906" y="0"/>
                          </a:lnTo>
                          <a:lnTo>
                            <a:pt x="351075" y="588124"/>
                          </a:lnTo>
                          <a:close/>
                        </a:path>
                      </a:pathLst>
                    </a:cu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" name="Paralelkenar 1">
                    <a:extLst>
                      <a:ext uri="{FF2B5EF4-FFF2-40B4-BE49-F238E27FC236}">
                        <a16:creationId xmlns:a16="http://schemas.microsoft.com/office/drawing/2014/main" id="{2BD6F77A-818A-8240-BA53-8034FCA4A7BA}"/>
                      </a:ext>
                    </a:extLst>
                  </p:cNvPr>
                  <p:cNvSpPr/>
                  <p:nvPr/>
                </p:nvSpPr>
                <p:spPr>
                  <a:xfrm rot="18905281">
                    <a:off x="3691223" y="2579484"/>
                    <a:ext cx="843493" cy="1241395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395856 w 865009"/>
                      <a:gd name="connsiteY0" fmla="*/ 658240 h 658240"/>
                      <a:gd name="connsiteX1" fmla="*/ 0 w 865009"/>
                      <a:gd name="connsiteY1" fmla="*/ 254642 h 658240"/>
                      <a:gd name="connsiteX2" fmla="*/ 732231 w 865009"/>
                      <a:gd name="connsiteY2" fmla="*/ 0 h 658240"/>
                      <a:gd name="connsiteX3" fmla="*/ 865009 w 865009"/>
                      <a:gd name="connsiteY3" fmla="*/ 313692 h 658240"/>
                      <a:gd name="connsiteX4" fmla="*/ 395856 w 865009"/>
                      <a:gd name="connsiteY4" fmla="*/ 658240 h 658240"/>
                      <a:gd name="connsiteX0" fmla="*/ 381321 w 850474"/>
                      <a:gd name="connsiteY0" fmla="*/ 658240 h 658240"/>
                      <a:gd name="connsiteX1" fmla="*/ 0 w 850474"/>
                      <a:gd name="connsiteY1" fmla="*/ 556796 h 658240"/>
                      <a:gd name="connsiteX2" fmla="*/ 717696 w 850474"/>
                      <a:gd name="connsiteY2" fmla="*/ 0 h 658240"/>
                      <a:gd name="connsiteX3" fmla="*/ 850474 w 850474"/>
                      <a:gd name="connsiteY3" fmla="*/ 313692 h 658240"/>
                      <a:gd name="connsiteX4" fmla="*/ 381321 w 850474"/>
                      <a:gd name="connsiteY4" fmla="*/ 658240 h 658240"/>
                      <a:gd name="connsiteX0" fmla="*/ 381321 w 850474"/>
                      <a:gd name="connsiteY0" fmla="*/ 884163 h 884163"/>
                      <a:gd name="connsiteX1" fmla="*/ 0 w 850474"/>
                      <a:gd name="connsiteY1" fmla="*/ 782719 h 884163"/>
                      <a:gd name="connsiteX2" fmla="*/ 85040 w 850474"/>
                      <a:gd name="connsiteY2" fmla="*/ 0 h 884163"/>
                      <a:gd name="connsiteX3" fmla="*/ 850474 w 850474"/>
                      <a:gd name="connsiteY3" fmla="*/ 539615 h 884163"/>
                      <a:gd name="connsiteX4" fmla="*/ 381321 w 850474"/>
                      <a:gd name="connsiteY4" fmla="*/ 884163 h 884163"/>
                      <a:gd name="connsiteX0" fmla="*/ 381321 w 828982"/>
                      <a:gd name="connsiteY0" fmla="*/ 884163 h 884163"/>
                      <a:gd name="connsiteX1" fmla="*/ 0 w 828982"/>
                      <a:gd name="connsiteY1" fmla="*/ 782719 h 884163"/>
                      <a:gd name="connsiteX2" fmla="*/ 85040 w 828982"/>
                      <a:gd name="connsiteY2" fmla="*/ 0 h 884163"/>
                      <a:gd name="connsiteX3" fmla="*/ 828982 w 828982"/>
                      <a:gd name="connsiteY3" fmla="*/ 232432 h 884163"/>
                      <a:gd name="connsiteX4" fmla="*/ 381321 w 828982"/>
                      <a:gd name="connsiteY4" fmla="*/ 884163 h 884163"/>
                      <a:gd name="connsiteX0" fmla="*/ 395236 w 828982"/>
                      <a:gd name="connsiteY0" fmla="*/ 894220 h 894220"/>
                      <a:gd name="connsiteX1" fmla="*/ 0 w 828982"/>
                      <a:gd name="connsiteY1" fmla="*/ 782719 h 894220"/>
                      <a:gd name="connsiteX2" fmla="*/ 85040 w 828982"/>
                      <a:gd name="connsiteY2" fmla="*/ 0 h 894220"/>
                      <a:gd name="connsiteX3" fmla="*/ 828982 w 828982"/>
                      <a:gd name="connsiteY3" fmla="*/ 232432 h 894220"/>
                      <a:gd name="connsiteX4" fmla="*/ 395236 w 828982"/>
                      <a:gd name="connsiteY4" fmla="*/ 894220 h 894220"/>
                      <a:gd name="connsiteX0" fmla="*/ 395236 w 828982"/>
                      <a:gd name="connsiteY0" fmla="*/ 894220 h 894220"/>
                      <a:gd name="connsiteX1" fmla="*/ 0 w 828982"/>
                      <a:gd name="connsiteY1" fmla="*/ 782719 h 894220"/>
                      <a:gd name="connsiteX2" fmla="*/ 85040 w 828982"/>
                      <a:gd name="connsiteY2" fmla="*/ 0 h 894220"/>
                      <a:gd name="connsiteX3" fmla="*/ 449667 w 828982"/>
                      <a:gd name="connsiteY3" fmla="*/ 92932 h 894220"/>
                      <a:gd name="connsiteX4" fmla="*/ 828982 w 828982"/>
                      <a:gd name="connsiteY4" fmla="*/ 232432 h 894220"/>
                      <a:gd name="connsiteX5" fmla="*/ 395236 w 828982"/>
                      <a:gd name="connsiteY5" fmla="*/ 894220 h 894220"/>
                      <a:gd name="connsiteX0" fmla="*/ 402215 w 828982"/>
                      <a:gd name="connsiteY0" fmla="*/ 909321 h 909321"/>
                      <a:gd name="connsiteX1" fmla="*/ 0 w 828982"/>
                      <a:gd name="connsiteY1" fmla="*/ 782719 h 909321"/>
                      <a:gd name="connsiteX2" fmla="*/ 85040 w 828982"/>
                      <a:gd name="connsiteY2" fmla="*/ 0 h 909321"/>
                      <a:gd name="connsiteX3" fmla="*/ 449667 w 828982"/>
                      <a:gd name="connsiteY3" fmla="*/ 92932 h 909321"/>
                      <a:gd name="connsiteX4" fmla="*/ 828982 w 828982"/>
                      <a:gd name="connsiteY4" fmla="*/ 232432 h 909321"/>
                      <a:gd name="connsiteX5" fmla="*/ 402215 w 828982"/>
                      <a:gd name="connsiteY5" fmla="*/ 909321 h 909321"/>
                      <a:gd name="connsiteX0" fmla="*/ 416088 w 828982"/>
                      <a:gd name="connsiteY0" fmla="*/ 899233 h 899233"/>
                      <a:gd name="connsiteX1" fmla="*/ 0 w 828982"/>
                      <a:gd name="connsiteY1" fmla="*/ 782719 h 899233"/>
                      <a:gd name="connsiteX2" fmla="*/ 85040 w 828982"/>
                      <a:gd name="connsiteY2" fmla="*/ 0 h 899233"/>
                      <a:gd name="connsiteX3" fmla="*/ 449667 w 828982"/>
                      <a:gd name="connsiteY3" fmla="*/ 92932 h 899233"/>
                      <a:gd name="connsiteX4" fmla="*/ 828982 w 828982"/>
                      <a:gd name="connsiteY4" fmla="*/ 232432 h 899233"/>
                      <a:gd name="connsiteX5" fmla="*/ 416088 w 828982"/>
                      <a:gd name="connsiteY5" fmla="*/ 899233 h 899233"/>
                      <a:gd name="connsiteX0" fmla="*/ 416088 w 828982"/>
                      <a:gd name="connsiteY0" fmla="*/ 899233 h 899233"/>
                      <a:gd name="connsiteX1" fmla="*/ 0 w 828982"/>
                      <a:gd name="connsiteY1" fmla="*/ 782719 h 899233"/>
                      <a:gd name="connsiteX2" fmla="*/ 85040 w 828982"/>
                      <a:gd name="connsiteY2" fmla="*/ 0 h 899233"/>
                      <a:gd name="connsiteX3" fmla="*/ 449667 w 828982"/>
                      <a:gd name="connsiteY3" fmla="*/ 92932 h 899233"/>
                      <a:gd name="connsiteX4" fmla="*/ 828982 w 828982"/>
                      <a:gd name="connsiteY4" fmla="*/ 232432 h 899233"/>
                      <a:gd name="connsiteX5" fmla="*/ 416088 w 828982"/>
                      <a:gd name="connsiteY5" fmla="*/ 899233 h 899233"/>
                      <a:gd name="connsiteX0" fmla="*/ 423046 w 835940"/>
                      <a:gd name="connsiteY0" fmla="*/ 899233 h 899233"/>
                      <a:gd name="connsiteX1" fmla="*/ 0 w 835940"/>
                      <a:gd name="connsiteY1" fmla="*/ 777691 h 899233"/>
                      <a:gd name="connsiteX2" fmla="*/ 91998 w 835940"/>
                      <a:gd name="connsiteY2" fmla="*/ 0 h 899233"/>
                      <a:gd name="connsiteX3" fmla="*/ 456625 w 835940"/>
                      <a:gd name="connsiteY3" fmla="*/ 92932 h 899233"/>
                      <a:gd name="connsiteX4" fmla="*/ 835940 w 835940"/>
                      <a:gd name="connsiteY4" fmla="*/ 232432 h 899233"/>
                      <a:gd name="connsiteX5" fmla="*/ 423046 w 835940"/>
                      <a:gd name="connsiteY5" fmla="*/ 899233 h 899233"/>
                      <a:gd name="connsiteX0" fmla="*/ 429938 w 842832"/>
                      <a:gd name="connsiteY0" fmla="*/ 899233 h 899233"/>
                      <a:gd name="connsiteX1" fmla="*/ 0 w 842832"/>
                      <a:gd name="connsiteY1" fmla="*/ 802879 h 899233"/>
                      <a:gd name="connsiteX2" fmla="*/ 98890 w 842832"/>
                      <a:gd name="connsiteY2" fmla="*/ 0 h 899233"/>
                      <a:gd name="connsiteX3" fmla="*/ 463517 w 842832"/>
                      <a:gd name="connsiteY3" fmla="*/ 92932 h 899233"/>
                      <a:gd name="connsiteX4" fmla="*/ 842832 w 842832"/>
                      <a:gd name="connsiteY4" fmla="*/ 232432 h 899233"/>
                      <a:gd name="connsiteX5" fmla="*/ 429938 w 842832"/>
                      <a:gd name="connsiteY5" fmla="*/ 899233 h 899233"/>
                      <a:gd name="connsiteX0" fmla="*/ 429938 w 842832"/>
                      <a:gd name="connsiteY0" fmla="*/ 899233 h 899233"/>
                      <a:gd name="connsiteX1" fmla="*/ 0 w 842832"/>
                      <a:gd name="connsiteY1" fmla="*/ 802879 h 899233"/>
                      <a:gd name="connsiteX2" fmla="*/ 98890 w 842832"/>
                      <a:gd name="connsiteY2" fmla="*/ 0 h 899233"/>
                      <a:gd name="connsiteX3" fmla="*/ 463517 w 842832"/>
                      <a:gd name="connsiteY3" fmla="*/ 92932 h 899233"/>
                      <a:gd name="connsiteX4" fmla="*/ 842832 w 842832"/>
                      <a:gd name="connsiteY4" fmla="*/ 232432 h 899233"/>
                      <a:gd name="connsiteX5" fmla="*/ 429938 w 842832"/>
                      <a:gd name="connsiteY5" fmla="*/ 899233 h 8992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42832" h="899233">
                        <a:moveTo>
                          <a:pt x="429938" y="899233"/>
                        </a:moveTo>
                        <a:cubicBezTo>
                          <a:pt x="312030" y="835191"/>
                          <a:pt x="124760" y="821588"/>
                          <a:pt x="0" y="802879"/>
                        </a:cubicBezTo>
                        <a:lnTo>
                          <a:pt x="98890" y="0"/>
                        </a:lnTo>
                        <a:cubicBezTo>
                          <a:pt x="234340" y="37677"/>
                          <a:pt x="328067" y="55255"/>
                          <a:pt x="463517" y="92932"/>
                        </a:cubicBezTo>
                        <a:lnTo>
                          <a:pt x="842832" y="232432"/>
                        </a:lnTo>
                        <a:lnTo>
                          <a:pt x="429938" y="899233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/>
                      </a:gs>
                      <a:gs pos="70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Paralelkenar 1">
                    <a:extLst>
                      <a:ext uri="{FF2B5EF4-FFF2-40B4-BE49-F238E27FC236}">
                        <a16:creationId xmlns:a16="http://schemas.microsoft.com/office/drawing/2014/main" id="{B14AD8D9-83F9-8D45-946B-01D088FAA8B4}"/>
                      </a:ext>
                    </a:extLst>
                  </p:cNvPr>
                  <p:cNvSpPr/>
                  <p:nvPr/>
                </p:nvSpPr>
                <p:spPr>
                  <a:xfrm rot="3135794">
                    <a:off x="6063930" y="2986222"/>
                    <a:ext cx="926361" cy="1244632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  <a:gd name="connsiteX0" fmla="*/ 370198 w 732696"/>
                      <a:gd name="connsiteY0" fmla="*/ 622354 h 622354"/>
                      <a:gd name="connsiteX1" fmla="*/ 0 w 732696"/>
                      <a:gd name="connsiteY1" fmla="*/ 85438 h 622354"/>
                      <a:gd name="connsiteX2" fmla="*/ 258451 w 732696"/>
                      <a:gd name="connsiteY2" fmla="*/ 0 h 622354"/>
                      <a:gd name="connsiteX3" fmla="*/ 732696 w 732696"/>
                      <a:gd name="connsiteY3" fmla="*/ 72811 h 622354"/>
                      <a:gd name="connsiteX4" fmla="*/ 370198 w 732696"/>
                      <a:gd name="connsiteY4" fmla="*/ 622354 h 622354"/>
                      <a:gd name="connsiteX0" fmla="*/ 0 w 747372"/>
                      <a:gd name="connsiteY0" fmla="*/ 671726 h 671726"/>
                      <a:gd name="connsiteX1" fmla="*/ 14676 w 747372"/>
                      <a:gd name="connsiteY1" fmla="*/ 85438 h 671726"/>
                      <a:gd name="connsiteX2" fmla="*/ 273127 w 747372"/>
                      <a:gd name="connsiteY2" fmla="*/ 0 h 671726"/>
                      <a:gd name="connsiteX3" fmla="*/ 747372 w 747372"/>
                      <a:gd name="connsiteY3" fmla="*/ 72811 h 671726"/>
                      <a:gd name="connsiteX4" fmla="*/ 0 w 747372"/>
                      <a:gd name="connsiteY4" fmla="*/ 671726 h 671726"/>
                      <a:gd name="connsiteX0" fmla="*/ 0 w 772539"/>
                      <a:gd name="connsiteY0" fmla="*/ 745576 h 745576"/>
                      <a:gd name="connsiteX1" fmla="*/ 14676 w 772539"/>
                      <a:gd name="connsiteY1" fmla="*/ 159288 h 745576"/>
                      <a:gd name="connsiteX2" fmla="*/ 772539 w 772539"/>
                      <a:gd name="connsiteY2" fmla="*/ 0 h 745576"/>
                      <a:gd name="connsiteX3" fmla="*/ 747372 w 772539"/>
                      <a:gd name="connsiteY3" fmla="*/ 146661 h 745576"/>
                      <a:gd name="connsiteX4" fmla="*/ 0 w 772539"/>
                      <a:gd name="connsiteY4" fmla="*/ 745576 h 745576"/>
                      <a:gd name="connsiteX0" fmla="*/ 0 w 772539"/>
                      <a:gd name="connsiteY0" fmla="*/ 745576 h 1073019"/>
                      <a:gd name="connsiteX1" fmla="*/ 14676 w 772539"/>
                      <a:gd name="connsiteY1" fmla="*/ 159288 h 1073019"/>
                      <a:gd name="connsiteX2" fmla="*/ 772539 w 772539"/>
                      <a:gd name="connsiteY2" fmla="*/ 0 h 1073019"/>
                      <a:gd name="connsiteX3" fmla="*/ 761928 w 772539"/>
                      <a:gd name="connsiteY3" fmla="*/ 1073019 h 1073019"/>
                      <a:gd name="connsiteX4" fmla="*/ 0 w 772539"/>
                      <a:gd name="connsiteY4" fmla="*/ 745576 h 1073019"/>
                      <a:gd name="connsiteX0" fmla="*/ 0 w 786308"/>
                      <a:gd name="connsiteY0" fmla="*/ 721445 h 1073019"/>
                      <a:gd name="connsiteX1" fmla="*/ 28445 w 786308"/>
                      <a:gd name="connsiteY1" fmla="*/ 159288 h 1073019"/>
                      <a:gd name="connsiteX2" fmla="*/ 786308 w 786308"/>
                      <a:gd name="connsiteY2" fmla="*/ 0 h 1073019"/>
                      <a:gd name="connsiteX3" fmla="*/ 775697 w 786308"/>
                      <a:gd name="connsiteY3" fmla="*/ 1073019 h 1073019"/>
                      <a:gd name="connsiteX4" fmla="*/ 0 w 786308"/>
                      <a:gd name="connsiteY4" fmla="*/ 721445 h 1073019"/>
                      <a:gd name="connsiteX0" fmla="*/ 0 w 786308"/>
                      <a:gd name="connsiteY0" fmla="*/ 721445 h 1073019"/>
                      <a:gd name="connsiteX1" fmla="*/ 28445 w 786308"/>
                      <a:gd name="connsiteY1" fmla="*/ 159288 h 1073019"/>
                      <a:gd name="connsiteX2" fmla="*/ 786308 w 786308"/>
                      <a:gd name="connsiteY2" fmla="*/ 0 h 1073019"/>
                      <a:gd name="connsiteX3" fmla="*/ 775697 w 786308"/>
                      <a:gd name="connsiteY3" fmla="*/ 1073019 h 1073019"/>
                      <a:gd name="connsiteX4" fmla="*/ 0 w 786308"/>
                      <a:gd name="connsiteY4" fmla="*/ 721445 h 1073019"/>
                      <a:gd name="connsiteX0" fmla="*/ 0 w 804652"/>
                      <a:gd name="connsiteY0" fmla="*/ 705383 h 1073019"/>
                      <a:gd name="connsiteX1" fmla="*/ 46789 w 804652"/>
                      <a:gd name="connsiteY1" fmla="*/ 159288 h 1073019"/>
                      <a:gd name="connsiteX2" fmla="*/ 804652 w 804652"/>
                      <a:gd name="connsiteY2" fmla="*/ 0 h 1073019"/>
                      <a:gd name="connsiteX3" fmla="*/ 794041 w 804652"/>
                      <a:gd name="connsiteY3" fmla="*/ 1073019 h 1073019"/>
                      <a:gd name="connsiteX4" fmla="*/ 0 w 804652"/>
                      <a:gd name="connsiteY4" fmla="*/ 705383 h 1073019"/>
                      <a:gd name="connsiteX0" fmla="*/ 0 w 875046"/>
                      <a:gd name="connsiteY0" fmla="*/ 705383 h 1073019"/>
                      <a:gd name="connsiteX1" fmla="*/ 46789 w 875046"/>
                      <a:gd name="connsiteY1" fmla="*/ 159288 h 1073019"/>
                      <a:gd name="connsiteX2" fmla="*/ 804652 w 875046"/>
                      <a:gd name="connsiteY2" fmla="*/ 0 h 1073019"/>
                      <a:gd name="connsiteX3" fmla="*/ 875046 w 875046"/>
                      <a:gd name="connsiteY3" fmla="*/ 541895 h 1073019"/>
                      <a:gd name="connsiteX4" fmla="*/ 794041 w 875046"/>
                      <a:gd name="connsiteY4" fmla="*/ 1073019 h 1073019"/>
                      <a:gd name="connsiteX5" fmla="*/ 0 w 875046"/>
                      <a:gd name="connsiteY5" fmla="*/ 705383 h 1073019"/>
                      <a:gd name="connsiteX0" fmla="*/ 0 w 875046"/>
                      <a:gd name="connsiteY0" fmla="*/ 705383 h 1105218"/>
                      <a:gd name="connsiteX1" fmla="*/ 46789 w 875046"/>
                      <a:gd name="connsiteY1" fmla="*/ 159288 h 1105218"/>
                      <a:gd name="connsiteX2" fmla="*/ 804652 w 875046"/>
                      <a:gd name="connsiteY2" fmla="*/ 0 h 1105218"/>
                      <a:gd name="connsiteX3" fmla="*/ 875046 w 875046"/>
                      <a:gd name="connsiteY3" fmla="*/ 541895 h 1105218"/>
                      <a:gd name="connsiteX4" fmla="*/ 803659 w 875046"/>
                      <a:gd name="connsiteY4" fmla="*/ 1105218 h 1105218"/>
                      <a:gd name="connsiteX5" fmla="*/ 0 w 875046"/>
                      <a:gd name="connsiteY5" fmla="*/ 705383 h 1105218"/>
                      <a:gd name="connsiteX0" fmla="*/ 0 w 875046"/>
                      <a:gd name="connsiteY0" fmla="*/ 697364 h 1097199"/>
                      <a:gd name="connsiteX1" fmla="*/ 46789 w 875046"/>
                      <a:gd name="connsiteY1" fmla="*/ 151269 h 1097199"/>
                      <a:gd name="connsiteX2" fmla="*/ 819042 w 875046"/>
                      <a:gd name="connsiteY2" fmla="*/ 0 h 1097199"/>
                      <a:gd name="connsiteX3" fmla="*/ 875046 w 875046"/>
                      <a:gd name="connsiteY3" fmla="*/ 533876 h 1097199"/>
                      <a:gd name="connsiteX4" fmla="*/ 803659 w 875046"/>
                      <a:gd name="connsiteY4" fmla="*/ 1097199 h 1097199"/>
                      <a:gd name="connsiteX5" fmla="*/ 0 w 875046"/>
                      <a:gd name="connsiteY5" fmla="*/ 697364 h 1097199"/>
                      <a:gd name="connsiteX0" fmla="*/ 430542 w 828394"/>
                      <a:gd name="connsiteY0" fmla="*/ 128900 h 1097199"/>
                      <a:gd name="connsiteX1" fmla="*/ 137 w 828394"/>
                      <a:gd name="connsiteY1" fmla="*/ 151269 h 1097199"/>
                      <a:gd name="connsiteX2" fmla="*/ 772390 w 828394"/>
                      <a:gd name="connsiteY2" fmla="*/ 0 h 1097199"/>
                      <a:gd name="connsiteX3" fmla="*/ 828394 w 828394"/>
                      <a:gd name="connsiteY3" fmla="*/ 533876 h 1097199"/>
                      <a:gd name="connsiteX4" fmla="*/ 757007 w 828394"/>
                      <a:gd name="connsiteY4" fmla="*/ 1097199 h 1097199"/>
                      <a:gd name="connsiteX5" fmla="*/ 430542 w 828394"/>
                      <a:gd name="connsiteY5" fmla="*/ 128900 h 1097199"/>
                      <a:gd name="connsiteX0" fmla="*/ 482785 w 880637"/>
                      <a:gd name="connsiteY0" fmla="*/ 128900 h 746108"/>
                      <a:gd name="connsiteX1" fmla="*/ 52380 w 880637"/>
                      <a:gd name="connsiteY1" fmla="*/ 151269 h 746108"/>
                      <a:gd name="connsiteX2" fmla="*/ 824633 w 880637"/>
                      <a:gd name="connsiteY2" fmla="*/ 0 h 746108"/>
                      <a:gd name="connsiteX3" fmla="*/ 880637 w 880637"/>
                      <a:gd name="connsiteY3" fmla="*/ 533876 h 746108"/>
                      <a:gd name="connsiteX4" fmla="*/ 0 w 880637"/>
                      <a:gd name="connsiteY4" fmla="*/ 746108 h 746108"/>
                      <a:gd name="connsiteX5" fmla="*/ 482785 w 880637"/>
                      <a:gd name="connsiteY5" fmla="*/ 128900 h 746108"/>
                      <a:gd name="connsiteX0" fmla="*/ 126131 w 880637"/>
                      <a:gd name="connsiteY0" fmla="*/ 172630 h 746108"/>
                      <a:gd name="connsiteX1" fmla="*/ 52380 w 880637"/>
                      <a:gd name="connsiteY1" fmla="*/ 151269 h 746108"/>
                      <a:gd name="connsiteX2" fmla="*/ 824633 w 880637"/>
                      <a:gd name="connsiteY2" fmla="*/ 0 h 746108"/>
                      <a:gd name="connsiteX3" fmla="*/ 880637 w 880637"/>
                      <a:gd name="connsiteY3" fmla="*/ 533876 h 746108"/>
                      <a:gd name="connsiteX4" fmla="*/ 0 w 880637"/>
                      <a:gd name="connsiteY4" fmla="*/ 746108 h 746108"/>
                      <a:gd name="connsiteX5" fmla="*/ 126131 w 880637"/>
                      <a:gd name="connsiteY5" fmla="*/ 172630 h 746108"/>
                      <a:gd name="connsiteX0" fmla="*/ 126131 w 824671"/>
                      <a:gd name="connsiteY0" fmla="*/ 172630 h 1069195"/>
                      <a:gd name="connsiteX1" fmla="*/ 52380 w 824671"/>
                      <a:gd name="connsiteY1" fmla="*/ 151269 h 1069195"/>
                      <a:gd name="connsiteX2" fmla="*/ 824633 w 824671"/>
                      <a:gd name="connsiteY2" fmla="*/ 0 h 1069195"/>
                      <a:gd name="connsiteX3" fmla="*/ 804693 w 824671"/>
                      <a:gd name="connsiteY3" fmla="*/ 1069196 h 1069195"/>
                      <a:gd name="connsiteX4" fmla="*/ 0 w 824671"/>
                      <a:gd name="connsiteY4" fmla="*/ 746108 h 1069195"/>
                      <a:gd name="connsiteX5" fmla="*/ 126131 w 824671"/>
                      <a:gd name="connsiteY5" fmla="*/ 172630 h 1069195"/>
                      <a:gd name="connsiteX0" fmla="*/ 74250 w 772790"/>
                      <a:gd name="connsiteY0" fmla="*/ 172630 h 1127472"/>
                      <a:gd name="connsiteX1" fmla="*/ 499 w 772790"/>
                      <a:gd name="connsiteY1" fmla="*/ 151269 h 1127472"/>
                      <a:gd name="connsiteX2" fmla="*/ 772752 w 772790"/>
                      <a:gd name="connsiteY2" fmla="*/ 0 h 1127472"/>
                      <a:gd name="connsiteX3" fmla="*/ 752812 w 772790"/>
                      <a:gd name="connsiteY3" fmla="*/ 1069196 h 1127472"/>
                      <a:gd name="connsiteX4" fmla="*/ 182520 w 772790"/>
                      <a:gd name="connsiteY4" fmla="*/ 1127471 h 1127472"/>
                      <a:gd name="connsiteX5" fmla="*/ 74250 w 772790"/>
                      <a:gd name="connsiteY5" fmla="*/ 172630 h 1127472"/>
                      <a:gd name="connsiteX0" fmla="*/ 74250 w 772755"/>
                      <a:gd name="connsiteY0" fmla="*/ 172630 h 1176194"/>
                      <a:gd name="connsiteX1" fmla="*/ 499 w 772755"/>
                      <a:gd name="connsiteY1" fmla="*/ 151269 h 1176194"/>
                      <a:gd name="connsiteX2" fmla="*/ 772752 w 772755"/>
                      <a:gd name="connsiteY2" fmla="*/ 0 h 1176194"/>
                      <a:gd name="connsiteX3" fmla="*/ 555455 w 772755"/>
                      <a:gd name="connsiteY3" fmla="*/ 1176194 h 1176194"/>
                      <a:gd name="connsiteX4" fmla="*/ 182520 w 772755"/>
                      <a:gd name="connsiteY4" fmla="*/ 1127471 h 1176194"/>
                      <a:gd name="connsiteX5" fmla="*/ 74250 w 772755"/>
                      <a:gd name="connsiteY5" fmla="*/ 172630 h 1176194"/>
                      <a:gd name="connsiteX0" fmla="*/ 74250 w 608922"/>
                      <a:gd name="connsiteY0" fmla="*/ 385691 h 1389255"/>
                      <a:gd name="connsiteX1" fmla="*/ 499 w 608922"/>
                      <a:gd name="connsiteY1" fmla="*/ 364330 h 1389255"/>
                      <a:gd name="connsiteX2" fmla="*/ 608907 w 608922"/>
                      <a:gd name="connsiteY2" fmla="*/ 0 h 1389255"/>
                      <a:gd name="connsiteX3" fmla="*/ 555455 w 608922"/>
                      <a:gd name="connsiteY3" fmla="*/ 1389255 h 1389255"/>
                      <a:gd name="connsiteX4" fmla="*/ 182520 w 608922"/>
                      <a:gd name="connsiteY4" fmla="*/ 1340532 h 1389255"/>
                      <a:gd name="connsiteX5" fmla="*/ 74250 w 608922"/>
                      <a:gd name="connsiteY5" fmla="*/ 385691 h 1389255"/>
                      <a:gd name="connsiteX0" fmla="*/ 0 w 620404"/>
                      <a:gd name="connsiteY0" fmla="*/ 101957 h 1389255"/>
                      <a:gd name="connsiteX1" fmla="*/ 11981 w 620404"/>
                      <a:gd name="connsiteY1" fmla="*/ 364330 h 1389255"/>
                      <a:gd name="connsiteX2" fmla="*/ 620389 w 620404"/>
                      <a:gd name="connsiteY2" fmla="*/ 0 h 1389255"/>
                      <a:gd name="connsiteX3" fmla="*/ 566937 w 620404"/>
                      <a:gd name="connsiteY3" fmla="*/ 1389255 h 1389255"/>
                      <a:gd name="connsiteX4" fmla="*/ 194002 w 620404"/>
                      <a:gd name="connsiteY4" fmla="*/ 1340532 h 1389255"/>
                      <a:gd name="connsiteX5" fmla="*/ 0 w 620404"/>
                      <a:gd name="connsiteY5" fmla="*/ 101957 h 1389255"/>
                      <a:gd name="connsiteX0" fmla="*/ 0 w 620404"/>
                      <a:gd name="connsiteY0" fmla="*/ 101957 h 1389255"/>
                      <a:gd name="connsiteX1" fmla="*/ 15203 w 620404"/>
                      <a:gd name="connsiteY1" fmla="*/ 397475 h 1389255"/>
                      <a:gd name="connsiteX2" fmla="*/ 620389 w 620404"/>
                      <a:gd name="connsiteY2" fmla="*/ 0 h 1389255"/>
                      <a:gd name="connsiteX3" fmla="*/ 566937 w 620404"/>
                      <a:gd name="connsiteY3" fmla="*/ 1389255 h 1389255"/>
                      <a:gd name="connsiteX4" fmla="*/ 194002 w 620404"/>
                      <a:gd name="connsiteY4" fmla="*/ 1340532 h 1389255"/>
                      <a:gd name="connsiteX5" fmla="*/ 0 w 620404"/>
                      <a:gd name="connsiteY5" fmla="*/ 101957 h 1389255"/>
                      <a:gd name="connsiteX0" fmla="*/ 0 w 642266"/>
                      <a:gd name="connsiteY0" fmla="*/ 33445 h 1320743"/>
                      <a:gd name="connsiteX1" fmla="*/ 15203 w 642266"/>
                      <a:gd name="connsiteY1" fmla="*/ 328963 h 1320743"/>
                      <a:gd name="connsiteX2" fmla="*/ 642255 w 642266"/>
                      <a:gd name="connsiteY2" fmla="*/ 222555 h 1320743"/>
                      <a:gd name="connsiteX3" fmla="*/ 566937 w 642266"/>
                      <a:gd name="connsiteY3" fmla="*/ 1320743 h 1320743"/>
                      <a:gd name="connsiteX4" fmla="*/ 194002 w 642266"/>
                      <a:gd name="connsiteY4" fmla="*/ 1272020 h 1320743"/>
                      <a:gd name="connsiteX5" fmla="*/ 0 w 642266"/>
                      <a:gd name="connsiteY5" fmla="*/ 33445 h 1320743"/>
                      <a:gd name="connsiteX0" fmla="*/ 0 w 642267"/>
                      <a:gd name="connsiteY0" fmla="*/ 33445 h 1285487"/>
                      <a:gd name="connsiteX1" fmla="*/ 15203 w 642267"/>
                      <a:gd name="connsiteY1" fmla="*/ 328963 h 1285487"/>
                      <a:gd name="connsiteX2" fmla="*/ 642255 w 642267"/>
                      <a:gd name="connsiteY2" fmla="*/ 222555 h 1285487"/>
                      <a:gd name="connsiteX3" fmla="*/ 576353 w 642267"/>
                      <a:gd name="connsiteY3" fmla="*/ 1285487 h 1285487"/>
                      <a:gd name="connsiteX4" fmla="*/ 194002 w 642267"/>
                      <a:gd name="connsiteY4" fmla="*/ 1272020 h 1285487"/>
                      <a:gd name="connsiteX5" fmla="*/ 0 w 642267"/>
                      <a:gd name="connsiteY5" fmla="*/ 33445 h 1285487"/>
                      <a:gd name="connsiteX0" fmla="*/ 0 w 642264"/>
                      <a:gd name="connsiteY0" fmla="*/ 33445 h 1273139"/>
                      <a:gd name="connsiteX1" fmla="*/ 15203 w 642264"/>
                      <a:gd name="connsiteY1" fmla="*/ 328963 h 1273139"/>
                      <a:gd name="connsiteX2" fmla="*/ 642255 w 642264"/>
                      <a:gd name="connsiteY2" fmla="*/ 222555 h 1273139"/>
                      <a:gd name="connsiteX3" fmla="*/ 549468 w 642264"/>
                      <a:gd name="connsiteY3" fmla="*/ 1273139 h 1273139"/>
                      <a:gd name="connsiteX4" fmla="*/ 194002 w 642264"/>
                      <a:gd name="connsiteY4" fmla="*/ 1272020 h 1273139"/>
                      <a:gd name="connsiteX5" fmla="*/ 0 w 642264"/>
                      <a:gd name="connsiteY5" fmla="*/ 33445 h 1273139"/>
                      <a:gd name="connsiteX0" fmla="*/ 0 w 642264"/>
                      <a:gd name="connsiteY0" fmla="*/ 33445 h 1273139"/>
                      <a:gd name="connsiteX1" fmla="*/ 15203 w 642264"/>
                      <a:gd name="connsiteY1" fmla="*/ 328963 h 1273139"/>
                      <a:gd name="connsiteX2" fmla="*/ 361712 w 642264"/>
                      <a:gd name="connsiteY2" fmla="*/ 199179 h 1273139"/>
                      <a:gd name="connsiteX3" fmla="*/ 642255 w 642264"/>
                      <a:gd name="connsiteY3" fmla="*/ 222555 h 1273139"/>
                      <a:gd name="connsiteX4" fmla="*/ 549468 w 642264"/>
                      <a:gd name="connsiteY4" fmla="*/ 1273139 h 1273139"/>
                      <a:gd name="connsiteX5" fmla="*/ 194002 w 642264"/>
                      <a:gd name="connsiteY5" fmla="*/ 1272020 h 1273139"/>
                      <a:gd name="connsiteX6" fmla="*/ 0 w 642264"/>
                      <a:gd name="connsiteY6" fmla="*/ 33445 h 1273139"/>
                      <a:gd name="connsiteX0" fmla="*/ 0 w 642264"/>
                      <a:gd name="connsiteY0" fmla="*/ 33445 h 1273139"/>
                      <a:gd name="connsiteX1" fmla="*/ 15203 w 642264"/>
                      <a:gd name="connsiteY1" fmla="*/ 328963 h 1273139"/>
                      <a:gd name="connsiteX2" fmla="*/ 361712 w 642264"/>
                      <a:gd name="connsiteY2" fmla="*/ 199179 h 1273139"/>
                      <a:gd name="connsiteX3" fmla="*/ 642255 w 642264"/>
                      <a:gd name="connsiteY3" fmla="*/ 222555 h 1273139"/>
                      <a:gd name="connsiteX4" fmla="*/ 549468 w 642264"/>
                      <a:gd name="connsiteY4" fmla="*/ 1273139 h 1273139"/>
                      <a:gd name="connsiteX5" fmla="*/ 194002 w 642264"/>
                      <a:gd name="connsiteY5" fmla="*/ 1272020 h 1273139"/>
                      <a:gd name="connsiteX6" fmla="*/ 0 w 642264"/>
                      <a:gd name="connsiteY6" fmla="*/ 33445 h 1273139"/>
                      <a:gd name="connsiteX0" fmla="*/ 0 w 642266"/>
                      <a:gd name="connsiteY0" fmla="*/ 33445 h 1304171"/>
                      <a:gd name="connsiteX1" fmla="*/ 15203 w 642266"/>
                      <a:gd name="connsiteY1" fmla="*/ 328963 h 1304171"/>
                      <a:gd name="connsiteX2" fmla="*/ 361712 w 642266"/>
                      <a:gd name="connsiteY2" fmla="*/ 199179 h 1304171"/>
                      <a:gd name="connsiteX3" fmla="*/ 642255 w 642266"/>
                      <a:gd name="connsiteY3" fmla="*/ 222555 h 1304171"/>
                      <a:gd name="connsiteX4" fmla="*/ 565326 w 642266"/>
                      <a:gd name="connsiteY4" fmla="*/ 1304171 h 1304171"/>
                      <a:gd name="connsiteX5" fmla="*/ 194002 w 642266"/>
                      <a:gd name="connsiteY5" fmla="*/ 1272020 h 1304171"/>
                      <a:gd name="connsiteX6" fmla="*/ 0 w 642266"/>
                      <a:gd name="connsiteY6" fmla="*/ 33445 h 1304171"/>
                      <a:gd name="connsiteX0" fmla="*/ 0 w 656511"/>
                      <a:gd name="connsiteY0" fmla="*/ 33445 h 1304171"/>
                      <a:gd name="connsiteX1" fmla="*/ 15203 w 656511"/>
                      <a:gd name="connsiteY1" fmla="*/ 328963 h 1304171"/>
                      <a:gd name="connsiteX2" fmla="*/ 361712 w 656511"/>
                      <a:gd name="connsiteY2" fmla="*/ 199179 h 1304171"/>
                      <a:gd name="connsiteX3" fmla="*/ 656502 w 656511"/>
                      <a:gd name="connsiteY3" fmla="*/ 237014 h 1304171"/>
                      <a:gd name="connsiteX4" fmla="*/ 565326 w 656511"/>
                      <a:gd name="connsiteY4" fmla="*/ 1304171 h 1304171"/>
                      <a:gd name="connsiteX5" fmla="*/ 194002 w 656511"/>
                      <a:gd name="connsiteY5" fmla="*/ 1272020 h 1304171"/>
                      <a:gd name="connsiteX6" fmla="*/ 0 w 656511"/>
                      <a:gd name="connsiteY6" fmla="*/ 33445 h 1304171"/>
                      <a:gd name="connsiteX0" fmla="*/ 14690 w 642211"/>
                      <a:gd name="connsiteY0" fmla="*/ 132563 h 1104992"/>
                      <a:gd name="connsiteX1" fmla="*/ 903 w 642211"/>
                      <a:gd name="connsiteY1" fmla="*/ 129784 h 1104992"/>
                      <a:gd name="connsiteX2" fmla="*/ 347412 w 642211"/>
                      <a:gd name="connsiteY2" fmla="*/ 0 h 1104992"/>
                      <a:gd name="connsiteX3" fmla="*/ 642202 w 642211"/>
                      <a:gd name="connsiteY3" fmla="*/ 37835 h 1104992"/>
                      <a:gd name="connsiteX4" fmla="*/ 551026 w 642211"/>
                      <a:gd name="connsiteY4" fmla="*/ 1104992 h 1104992"/>
                      <a:gd name="connsiteX5" fmla="*/ 179702 w 642211"/>
                      <a:gd name="connsiteY5" fmla="*/ 1072841 h 1104992"/>
                      <a:gd name="connsiteX6" fmla="*/ 14690 w 642211"/>
                      <a:gd name="connsiteY6" fmla="*/ 132563 h 1104992"/>
                      <a:gd name="connsiteX0" fmla="*/ 4492 w 642358"/>
                      <a:gd name="connsiteY0" fmla="*/ 92189 h 1104992"/>
                      <a:gd name="connsiteX1" fmla="*/ 1050 w 642358"/>
                      <a:gd name="connsiteY1" fmla="*/ 129784 h 1104992"/>
                      <a:gd name="connsiteX2" fmla="*/ 347559 w 642358"/>
                      <a:gd name="connsiteY2" fmla="*/ 0 h 1104992"/>
                      <a:gd name="connsiteX3" fmla="*/ 642349 w 642358"/>
                      <a:gd name="connsiteY3" fmla="*/ 37835 h 1104992"/>
                      <a:gd name="connsiteX4" fmla="*/ 551173 w 642358"/>
                      <a:gd name="connsiteY4" fmla="*/ 1104992 h 1104992"/>
                      <a:gd name="connsiteX5" fmla="*/ 179849 w 642358"/>
                      <a:gd name="connsiteY5" fmla="*/ 1072841 h 1104992"/>
                      <a:gd name="connsiteX6" fmla="*/ 4492 w 642358"/>
                      <a:gd name="connsiteY6" fmla="*/ 92189 h 1104992"/>
                      <a:gd name="connsiteX0" fmla="*/ 4492 w 642360"/>
                      <a:gd name="connsiteY0" fmla="*/ 92189 h 1076965"/>
                      <a:gd name="connsiteX1" fmla="*/ 1050 w 642360"/>
                      <a:gd name="connsiteY1" fmla="*/ 129784 h 1076965"/>
                      <a:gd name="connsiteX2" fmla="*/ 347559 w 642360"/>
                      <a:gd name="connsiteY2" fmla="*/ 0 h 1076965"/>
                      <a:gd name="connsiteX3" fmla="*/ 642349 w 642360"/>
                      <a:gd name="connsiteY3" fmla="*/ 37835 h 1076965"/>
                      <a:gd name="connsiteX4" fmla="*/ 567713 w 642360"/>
                      <a:gd name="connsiteY4" fmla="*/ 1076965 h 1076965"/>
                      <a:gd name="connsiteX5" fmla="*/ 179849 w 642360"/>
                      <a:gd name="connsiteY5" fmla="*/ 1072841 h 1076965"/>
                      <a:gd name="connsiteX6" fmla="*/ 4492 w 642360"/>
                      <a:gd name="connsiteY6" fmla="*/ 92189 h 1076965"/>
                      <a:gd name="connsiteX0" fmla="*/ 4492 w 642359"/>
                      <a:gd name="connsiteY0" fmla="*/ 92189 h 1128793"/>
                      <a:gd name="connsiteX1" fmla="*/ 1050 w 642359"/>
                      <a:gd name="connsiteY1" fmla="*/ 129784 h 1128793"/>
                      <a:gd name="connsiteX2" fmla="*/ 347559 w 642359"/>
                      <a:gd name="connsiteY2" fmla="*/ 0 h 1128793"/>
                      <a:gd name="connsiteX3" fmla="*/ 642349 w 642359"/>
                      <a:gd name="connsiteY3" fmla="*/ 37835 h 1128793"/>
                      <a:gd name="connsiteX4" fmla="*/ 559907 w 642359"/>
                      <a:gd name="connsiteY4" fmla="*/ 1128793 h 1128793"/>
                      <a:gd name="connsiteX5" fmla="*/ 179849 w 642359"/>
                      <a:gd name="connsiteY5" fmla="*/ 1072841 h 1128793"/>
                      <a:gd name="connsiteX6" fmla="*/ 4492 w 642359"/>
                      <a:gd name="connsiteY6" fmla="*/ 92189 h 1128793"/>
                      <a:gd name="connsiteX0" fmla="*/ 4492 w 642359"/>
                      <a:gd name="connsiteY0" fmla="*/ 92189 h 1128793"/>
                      <a:gd name="connsiteX1" fmla="*/ 1050 w 642359"/>
                      <a:gd name="connsiteY1" fmla="*/ 129784 h 1128793"/>
                      <a:gd name="connsiteX2" fmla="*/ 347559 w 642359"/>
                      <a:gd name="connsiteY2" fmla="*/ 0 h 1128793"/>
                      <a:gd name="connsiteX3" fmla="*/ 642349 w 642359"/>
                      <a:gd name="connsiteY3" fmla="*/ 37835 h 1128793"/>
                      <a:gd name="connsiteX4" fmla="*/ 559907 w 642359"/>
                      <a:gd name="connsiteY4" fmla="*/ 1128793 h 1128793"/>
                      <a:gd name="connsiteX5" fmla="*/ 179849 w 642359"/>
                      <a:gd name="connsiteY5" fmla="*/ 1072841 h 1128793"/>
                      <a:gd name="connsiteX6" fmla="*/ 4492 w 642359"/>
                      <a:gd name="connsiteY6" fmla="*/ 92189 h 1128793"/>
                      <a:gd name="connsiteX0" fmla="*/ 4492 w 670637"/>
                      <a:gd name="connsiteY0" fmla="*/ 92189 h 1128793"/>
                      <a:gd name="connsiteX1" fmla="*/ 1050 w 670637"/>
                      <a:gd name="connsiteY1" fmla="*/ 129784 h 1128793"/>
                      <a:gd name="connsiteX2" fmla="*/ 347559 w 670637"/>
                      <a:gd name="connsiteY2" fmla="*/ 0 h 1128793"/>
                      <a:gd name="connsiteX3" fmla="*/ 670630 w 670637"/>
                      <a:gd name="connsiteY3" fmla="*/ 25739 h 1128793"/>
                      <a:gd name="connsiteX4" fmla="*/ 559907 w 670637"/>
                      <a:gd name="connsiteY4" fmla="*/ 1128793 h 1128793"/>
                      <a:gd name="connsiteX5" fmla="*/ 179849 w 670637"/>
                      <a:gd name="connsiteY5" fmla="*/ 1072841 h 1128793"/>
                      <a:gd name="connsiteX6" fmla="*/ 4492 w 670637"/>
                      <a:gd name="connsiteY6" fmla="*/ 92189 h 1128793"/>
                      <a:gd name="connsiteX0" fmla="*/ 4492 w 670637"/>
                      <a:gd name="connsiteY0" fmla="*/ 92189 h 1128793"/>
                      <a:gd name="connsiteX1" fmla="*/ 1050 w 670637"/>
                      <a:gd name="connsiteY1" fmla="*/ 129784 h 1128793"/>
                      <a:gd name="connsiteX2" fmla="*/ 347559 w 670637"/>
                      <a:gd name="connsiteY2" fmla="*/ 0 h 1128793"/>
                      <a:gd name="connsiteX3" fmla="*/ 670630 w 670637"/>
                      <a:gd name="connsiteY3" fmla="*/ 25739 h 1128793"/>
                      <a:gd name="connsiteX4" fmla="*/ 559907 w 670637"/>
                      <a:gd name="connsiteY4" fmla="*/ 1128793 h 1128793"/>
                      <a:gd name="connsiteX5" fmla="*/ 199481 w 670637"/>
                      <a:gd name="connsiteY5" fmla="*/ 1092178 h 1128793"/>
                      <a:gd name="connsiteX6" fmla="*/ 4492 w 670637"/>
                      <a:gd name="connsiteY6" fmla="*/ 92189 h 1128793"/>
                      <a:gd name="connsiteX0" fmla="*/ 4492 w 670637"/>
                      <a:gd name="connsiteY0" fmla="*/ 92189 h 1128793"/>
                      <a:gd name="connsiteX1" fmla="*/ 1050 w 670637"/>
                      <a:gd name="connsiteY1" fmla="*/ 129784 h 1128793"/>
                      <a:gd name="connsiteX2" fmla="*/ 347559 w 670637"/>
                      <a:gd name="connsiteY2" fmla="*/ 0 h 1128793"/>
                      <a:gd name="connsiteX3" fmla="*/ 670630 w 670637"/>
                      <a:gd name="connsiteY3" fmla="*/ 25739 h 1128793"/>
                      <a:gd name="connsiteX4" fmla="*/ 559907 w 670637"/>
                      <a:gd name="connsiteY4" fmla="*/ 1128793 h 1128793"/>
                      <a:gd name="connsiteX5" fmla="*/ 200961 w 670637"/>
                      <a:gd name="connsiteY5" fmla="*/ 1106951 h 1128793"/>
                      <a:gd name="connsiteX6" fmla="*/ 4492 w 670637"/>
                      <a:gd name="connsiteY6" fmla="*/ 92189 h 1128793"/>
                      <a:gd name="connsiteX0" fmla="*/ 4492 w 670638"/>
                      <a:gd name="connsiteY0" fmla="*/ 92189 h 1146790"/>
                      <a:gd name="connsiteX1" fmla="*/ 1050 w 670638"/>
                      <a:gd name="connsiteY1" fmla="*/ 129784 h 1146790"/>
                      <a:gd name="connsiteX2" fmla="*/ 347559 w 670638"/>
                      <a:gd name="connsiteY2" fmla="*/ 0 h 1146790"/>
                      <a:gd name="connsiteX3" fmla="*/ 670630 w 670638"/>
                      <a:gd name="connsiteY3" fmla="*/ 25739 h 1146790"/>
                      <a:gd name="connsiteX4" fmla="*/ 564658 w 670638"/>
                      <a:gd name="connsiteY4" fmla="*/ 1146790 h 1146790"/>
                      <a:gd name="connsiteX5" fmla="*/ 200961 w 670638"/>
                      <a:gd name="connsiteY5" fmla="*/ 1106951 h 1146790"/>
                      <a:gd name="connsiteX6" fmla="*/ 4492 w 670638"/>
                      <a:gd name="connsiteY6" fmla="*/ 92189 h 1146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70638" h="1146790">
                        <a:moveTo>
                          <a:pt x="4492" y="92189"/>
                        </a:moveTo>
                        <a:cubicBezTo>
                          <a:pt x="50632" y="-95295"/>
                          <a:pt x="-8432" y="317170"/>
                          <a:pt x="1050" y="129784"/>
                        </a:cubicBezTo>
                        <a:cubicBezTo>
                          <a:pt x="148723" y="109214"/>
                          <a:pt x="165878" y="993"/>
                          <a:pt x="347559" y="0"/>
                        </a:cubicBezTo>
                        <a:lnTo>
                          <a:pt x="670630" y="25739"/>
                        </a:lnTo>
                        <a:cubicBezTo>
                          <a:pt x="671712" y="195687"/>
                          <a:pt x="563576" y="976842"/>
                          <a:pt x="564658" y="1146790"/>
                        </a:cubicBezTo>
                        <a:cubicBezTo>
                          <a:pt x="440265" y="1085653"/>
                          <a:pt x="327647" y="1125602"/>
                          <a:pt x="200961" y="1106951"/>
                        </a:cubicBezTo>
                        <a:lnTo>
                          <a:pt x="4492" y="9218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/>
                      </a:gs>
                      <a:gs pos="73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Paralelkenar 1">
                    <a:extLst>
                      <a:ext uri="{FF2B5EF4-FFF2-40B4-BE49-F238E27FC236}">
                        <a16:creationId xmlns:a16="http://schemas.microsoft.com/office/drawing/2014/main" id="{E348B555-315D-C347-AF9B-520DA6EDFDED}"/>
                      </a:ext>
                    </a:extLst>
                  </p:cNvPr>
                  <p:cNvSpPr/>
                  <p:nvPr/>
                </p:nvSpPr>
                <p:spPr>
                  <a:xfrm rot="18905281">
                    <a:off x="3105793" y="3098876"/>
                    <a:ext cx="844729" cy="1191287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  <a:gd name="connsiteX0" fmla="*/ 264347 w 626845"/>
                      <a:gd name="connsiteY0" fmla="*/ 602877 h 602877"/>
                      <a:gd name="connsiteX1" fmla="*/ 0 w 626845"/>
                      <a:gd name="connsiteY1" fmla="*/ 589292 h 602877"/>
                      <a:gd name="connsiteX2" fmla="*/ 56850 w 626845"/>
                      <a:gd name="connsiteY2" fmla="*/ 0 h 602877"/>
                      <a:gd name="connsiteX3" fmla="*/ 626845 w 626845"/>
                      <a:gd name="connsiteY3" fmla="*/ 53334 h 602877"/>
                      <a:gd name="connsiteX4" fmla="*/ 264347 w 626845"/>
                      <a:gd name="connsiteY4" fmla="*/ 602877 h 602877"/>
                      <a:gd name="connsiteX0" fmla="*/ 264347 w 562756"/>
                      <a:gd name="connsiteY0" fmla="*/ 636727 h 636727"/>
                      <a:gd name="connsiteX1" fmla="*/ 0 w 562756"/>
                      <a:gd name="connsiteY1" fmla="*/ 623142 h 636727"/>
                      <a:gd name="connsiteX2" fmla="*/ 56850 w 562756"/>
                      <a:gd name="connsiteY2" fmla="*/ 33850 h 636727"/>
                      <a:gd name="connsiteX3" fmla="*/ 562756 w 562756"/>
                      <a:gd name="connsiteY3" fmla="*/ 0 h 636727"/>
                      <a:gd name="connsiteX4" fmla="*/ 264347 w 562756"/>
                      <a:gd name="connsiteY4" fmla="*/ 636727 h 636727"/>
                      <a:gd name="connsiteX0" fmla="*/ 407925 w 562756"/>
                      <a:gd name="connsiteY0" fmla="*/ 588124 h 623142"/>
                      <a:gd name="connsiteX1" fmla="*/ 0 w 562756"/>
                      <a:gd name="connsiteY1" fmla="*/ 623142 h 623142"/>
                      <a:gd name="connsiteX2" fmla="*/ 56850 w 562756"/>
                      <a:gd name="connsiteY2" fmla="*/ 33850 h 623142"/>
                      <a:gd name="connsiteX3" fmla="*/ 562756 w 562756"/>
                      <a:gd name="connsiteY3" fmla="*/ 0 h 623142"/>
                      <a:gd name="connsiteX4" fmla="*/ 407925 w 562756"/>
                      <a:gd name="connsiteY4" fmla="*/ 588124 h 623142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124"/>
                      <a:gd name="connsiteX1" fmla="*/ 214485 w 505906"/>
                      <a:gd name="connsiteY1" fmla="*/ 584113 h 588124"/>
                      <a:gd name="connsiteX2" fmla="*/ 0 w 505906"/>
                      <a:gd name="connsiteY2" fmla="*/ 33850 h 588124"/>
                      <a:gd name="connsiteX3" fmla="*/ 505906 w 505906"/>
                      <a:gd name="connsiteY3" fmla="*/ 0 h 588124"/>
                      <a:gd name="connsiteX4" fmla="*/ 351075 w 505906"/>
                      <a:gd name="connsiteY4" fmla="*/ 588124 h 588124"/>
                      <a:gd name="connsiteX0" fmla="*/ 870250 w 1025081"/>
                      <a:gd name="connsiteY0" fmla="*/ 655575 h 655575"/>
                      <a:gd name="connsiteX1" fmla="*/ 733660 w 1025081"/>
                      <a:gd name="connsiteY1" fmla="*/ 651564 h 655575"/>
                      <a:gd name="connsiteX2" fmla="*/ 0 w 1025081"/>
                      <a:gd name="connsiteY2" fmla="*/ 0 h 655575"/>
                      <a:gd name="connsiteX3" fmla="*/ 1025081 w 1025081"/>
                      <a:gd name="connsiteY3" fmla="*/ 67451 h 655575"/>
                      <a:gd name="connsiteX4" fmla="*/ 870250 w 1025081"/>
                      <a:gd name="connsiteY4" fmla="*/ 655575 h 655575"/>
                      <a:gd name="connsiteX0" fmla="*/ 870250 w 968842"/>
                      <a:gd name="connsiteY0" fmla="*/ 728632 h 728632"/>
                      <a:gd name="connsiteX1" fmla="*/ 733660 w 968842"/>
                      <a:gd name="connsiteY1" fmla="*/ 724621 h 728632"/>
                      <a:gd name="connsiteX2" fmla="*/ 0 w 968842"/>
                      <a:gd name="connsiteY2" fmla="*/ 73057 h 728632"/>
                      <a:gd name="connsiteX3" fmla="*/ 968842 w 968842"/>
                      <a:gd name="connsiteY3" fmla="*/ 0 h 728632"/>
                      <a:gd name="connsiteX4" fmla="*/ 870250 w 968842"/>
                      <a:gd name="connsiteY4" fmla="*/ 728632 h 728632"/>
                      <a:gd name="connsiteX0" fmla="*/ 870250 w 968842"/>
                      <a:gd name="connsiteY0" fmla="*/ 730683 h 730683"/>
                      <a:gd name="connsiteX1" fmla="*/ 733660 w 968842"/>
                      <a:gd name="connsiteY1" fmla="*/ 726672 h 730683"/>
                      <a:gd name="connsiteX2" fmla="*/ 0 w 968842"/>
                      <a:gd name="connsiteY2" fmla="*/ 75108 h 730683"/>
                      <a:gd name="connsiteX3" fmla="*/ 968842 w 968842"/>
                      <a:gd name="connsiteY3" fmla="*/ 2051 h 730683"/>
                      <a:gd name="connsiteX4" fmla="*/ 870250 w 968842"/>
                      <a:gd name="connsiteY4" fmla="*/ 730683 h 730683"/>
                      <a:gd name="connsiteX0" fmla="*/ 870250 w 968842"/>
                      <a:gd name="connsiteY0" fmla="*/ 730683 h 891763"/>
                      <a:gd name="connsiteX1" fmla="*/ 421814 w 968842"/>
                      <a:gd name="connsiteY1" fmla="*/ 891763 h 891763"/>
                      <a:gd name="connsiteX2" fmla="*/ 0 w 968842"/>
                      <a:gd name="connsiteY2" fmla="*/ 75108 h 891763"/>
                      <a:gd name="connsiteX3" fmla="*/ 968842 w 968842"/>
                      <a:gd name="connsiteY3" fmla="*/ 2051 h 891763"/>
                      <a:gd name="connsiteX4" fmla="*/ 870250 w 968842"/>
                      <a:gd name="connsiteY4" fmla="*/ 730683 h 891763"/>
                      <a:gd name="connsiteX0" fmla="*/ 870489 w 968842"/>
                      <a:gd name="connsiteY0" fmla="*/ 827619 h 891763"/>
                      <a:gd name="connsiteX1" fmla="*/ 421814 w 968842"/>
                      <a:gd name="connsiteY1" fmla="*/ 891763 h 891763"/>
                      <a:gd name="connsiteX2" fmla="*/ 0 w 968842"/>
                      <a:gd name="connsiteY2" fmla="*/ 75108 h 891763"/>
                      <a:gd name="connsiteX3" fmla="*/ 968842 w 968842"/>
                      <a:gd name="connsiteY3" fmla="*/ 2051 h 891763"/>
                      <a:gd name="connsiteX4" fmla="*/ 870489 w 968842"/>
                      <a:gd name="connsiteY4" fmla="*/ 827619 h 891763"/>
                      <a:gd name="connsiteX0" fmla="*/ 870489 w 968842"/>
                      <a:gd name="connsiteY0" fmla="*/ 827619 h 877230"/>
                      <a:gd name="connsiteX1" fmla="*/ 413973 w 968842"/>
                      <a:gd name="connsiteY1" fmla="*/ 877230 h 877230"/>
                      <a:gd name="connsiteX2" fmla="*/ 0 w 968842"/>
                      <a:gd name="connsiteY2" fmla="*/ 75108 h 877230"/>
                      <a:gd name="connsiteX3" fmla="*/ 968842 w 968842"/>
                      <a:gd name="connsiteY3" fmla="*/ 2051 h 877230"/>
                      <a:gd name="connsiteX4" fmla="*/ 870489 w 968842"/>
                      <a:gd name="connsiteY4" fmla="*/ 827619 h 877230"/>
                      <a:gd name="connsiteX0" fmla="*/ 823626 w 921979"/>
                      <a:gd name="connsiteY0" fmla="*/ 827384 h 876995"/>
                      <a:gd name="connsiteX1" fmla="*/ 367110 w 921979"/>
                      <a:gd name="connsiteY1" fmla="*/ 876995 h 876995"/>
                      <a:gd name="connsiteX2" fmla="*/ 0 w 921979"/>
                      <a:gd name="connsiteY2" fmla="*/ 84522 h 876995"/>
                      <a:gd name="connsiteX3" fmla="*/ 921979 w 921979"/>
                      <a:gd name="connsiteY3" fmla="*/ 1816 h 876995"/>
                      <a:gd name="connsiteX4" fmla="*/ 823626 w 921979"/>
                      <a:gd name="connsiteY4" fmla="*/ 827384 h 876995"/>
                      <a:gd name="connsiteX0" fmla="*/ 919506 w 1017859"/>
                      <a:gd name="connsiteY0" fmla="*/ 828336 h 877947"/>
                      <a:gd name="connsiteX1" fmla="*/ 462990 w 1017859"/>
                      <a:gd name="connsiteY1" fmla="*/ 877947 h 877947"/>
                      <a:gd name="connsiteX2" fmla="*/ 0 w 1017859"/>
                      <a:gd name="connsiteY2" fmla="*/ 56482 h 877947"/>
                      <a:gd name="connsiteX3" fmla="*/ 1017859 w 1017859"/>
                      <a:gd name="connsiteY3" fmla="*/ 2768 h 877947"/>
                      <a:gd name="connsiteX4" fmla="*/ 919506 w 1017859"/>
                      <a:gd name="connsiteY4" fmla="*/ 828336 h 877947"/>
                      <a:gd name="connsiteX0" fmla="*/ 919506 w 1017859"/>
                      <a:gd name="connsiteY0" fmla="*/ 828336 h 873123"/>
                      <a:gd name="connsiteX1" fmla="*/ 439025 w 1017859"/>
                      <a:gd name="connsiteY1" fmla="*/ 873123 h 873123"/>
                      <a:gd name="connsiteX2" fmla="*/ 0 w 1017859"/>
                      <a:gd name="connsiteY2" fmla="*/ 56482 h 873123"/>
                      <a:gd name="connsiteX3" fmla="*/ 1017859 w 1017859"/>
                      <a:gd name="connsiteY3" fmla="*/ 2768 h 873123"/>
                      <a:gd name="connsiteX4" fmla="*/ 919506 w 1017859"/>
                      <a:gd name="connsiteY4" fmla="*/ 828336 h 873123"/>
                      <a:gd name="connsiteX0" fmla="*/ 919506 w 1017859"/>
                      <a:gd name="connsiteY0" fmla="*/ 828336 h 873137"/>
                      <a:gd name="connsiteX1" fmla="*/ 423058 w 1017859"/>
                      <a:gd name="connsiteY1" fmla="*/ 873137 h 873137"/>
                      <a:gd name="connsiteX2" fmla="*/ 0 w 1017859"/>
                      <a:gd name="connsiteY2" fmla="*/ 56482 h 873137"/>
                      <a:gd name="connsiteX3" fmla="*/ 1017859 w 1017859"/>
                      <a:gd name="connsiteY3" fmla="*/ 2768 h 873137"/>
                      <a:gd name="connsiteX4" fmla="*/ 919506 w 1017859"/>
                      <a:gd name="connsiteY4" fmla="*/ 828336 h 873137"/>
                      <a:gd name="connsiteX0" fmla="*/ 879600 w 977953"/>
                      <a:gd name="connsiteY0" fmla="*/ 828601 h 873402"/>
                      <a:gd name="connsiteX1" fmla="*/ 383152 w 977953"/>
                      <a:gd name="connsiteY1" fmla="*/ 873402 h 873402"/>
                      <a:gd name="connsiteX2" fmla="*/ 0 w 977953"/>
                      <a:gd name="connsiteY2" fmla="*/ 51863 h 873402"/>
                      <a:gd name="connsiteX3" fmla="*/ 977953 w 977953"/>
                      <a:gd name="connsiteY3" fmla="*/ 3033 h 873402"/>
                      <a:gd name="connsiteX4" fmla="*/ 879600 w 977953"/>
                      <a:gd name="connsiteY4" fmla="*/ 828601 h 873402"/>
                      <a:gd name="connsiteX0" fmla="*/ 879600 w 977953"/>
                      <a:gd name="connsiteY0" fmla="*/ 830745 h 875546"/>
                      <a:gd name="connsiteX1" fmla="*/ 383152 w 977953"/>
                      <a:gd name="connsiteY1" fmla="*/ 875546 h 875546"/>
                      <a:gd name="connsiteX2" fmla="*/ 0 w 977953"/>
                      <a:gd name="connsiteY2" fmla="*/ 54007 h 875546"/>
                      <a:gd name="connsiteX3" fmla="*/ 977953 w 977953"/>
                      <a:gd name="connsiteY3" fmla="*/ 5177 h 875546"/>
                      <a:gd name="connsiteX4" fmla="*/ 879600 w 977953"/>
                      <a:gd name="connsiteY4" fmla="*/ 830745 h 875546"/>
                      <a:gd name="connsiteX0" fmla="*/ 879600 w 970031"/>
                      <a:gd name="connsiteY0" fmla="*/ 812397 h 857198"/>
                      <a:gd name="connsiteX1" fmla="*/ 383152 w 970031"/>
                      <a:gd name="connsiteY1" fmla="*/ 857198 h 857198"/>
                      <a:gd name="connsiteX2" fmla="*/ 0 w 970031"/>
                      <a:gd name="connsiteY2" fmla="*/ 35659 h 857198"/>
                      <a:gd name="connsiteX3" fmla="*/ 970031 w 970031"/>
                      <a:gd name="connsiteY3" fmla="*/ 11910 h 857198"/>
                      <a:gd name="connsiteX4" fmla="*/ 879600 w 970031"/>
                      <a:gd name="connsiteY4" fmla="*/ 812397 h 857198"/>
                      <a:gd name="connsiteX0" fmla="*/ 879600 w 970031"/>
                      <a:gd name="connsiteY0" fmla="*/ 823088 h 867889"/>
                      <a:gd name="connsiteX1" fmla="*/ 383152 w 970031"/>
                      <a:gd name="connsiteY1" fmla="*/ 867889 h 867889"/>
                      <a:gd name="connsiteX2" fmla="*/ 0 w 970031"/>
                      <a:gd name="connsiteY2" fmla="*/ 46350 h 867889"/>
                      <a:gd name="connsiteX3" fmla="*/ 970031 w 970031"/>
                      <a:gd name="connsiteY3" fmla="*/ 22601 h 867889"/>
                      <a:gd name="connsiteX4" fmla="*/ 879600 w 970031"/>
                      <a:gd name="connsiteY4" fmla="*/ 823088 h 867889"/>
                      <a:gd name="connsiteX0" fmla="*/ 879600 w 970031"/>
                      <a:gd name="connsiteY0" fmla="*/ 823088 h 859232"/>
                      <a:gd name="connsiteX1" fmla="*/ 340496 w 970031"/>
                      <a:gd name="connsiteY1" fmla="*/ 859232 h 859232"/>
                      <a:gd name="connsiteX2" fmla="*/ 0 w 970031"/>
                      <a:gd name="connsiteY2" fmla="*/ 46350 h 859232"/>
                      <a:gd name="connsiteX3" fmla="*/ 970031 w 970031"/>
                      <a:gd name="connsiteY3" fmla="*/ 22601 h 859232"/>
                      <a:gd name="connsiteX4" fmla="*/ 879600 w 970031"/>
                      <a:gd name="connsiteY4" fmla="*/ 823088 h 859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0031" h="859232">
                        <a:moveTo>
                          <a:pt x="879600" y="823088"/>
                        </a:moveTo>
                        <a:lnTo>
                          <a:pt x="340496" y="859232"/>
                        </a:lnTo>
                        <a:lnTo>
                          <a:pt x="0" y="46350"/>
                        </a:lnTo>
                        <a:cubicBezTo>
                          <a:pt x="298934" y="-2214"/>
                          <a:pt x="415410" y="-16681"/>
                          <a:pt x="970031" y="22601"/>
                        </a:cubicBezTo>
                        <a:lnTo>
                          <a:pt x="879600" y="82308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/>
                      </a:gs>
                      <a:gs pos="75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8D65BCEA-7567-C941-808B-7E72C0CF2539}"/>
                  </a:ext>
                </a:extLst>
              </p:cNvPr>
              <p:cNvSpPr txBox="1"/>
              <p:nvPr/>
            </p:nvSpPr>
            <p:spPr>
              <a:xfrm>
                <a:off x="3635849" y="4705686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0.5m</a:t>
                </a:r>
              </a:p>
            </p:txBody>
          </p:sp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86B93003-4217-5D4E-BA41-7823C86AD49E}"/>
                  </a:ext>
                </a:extLst>
              </p:cNvPr>
              <p:cNvSpPr txBox="1"/>
              <p:nvPr/>
            </p:nvSpPr>
            <p:spPr>
              <a:xfrm>
                <a:off x="6901317" y="4190706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1.5m</a:t>
                </a:r>
              </a:p>
            </p:txBody>
          </p:sp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502DB54D-5F9D-0343-BD8A-3FF03937C25F}"/>
                  </a:ext>
                </a:extLst>
              </p:cNvPr>
              <p:cNvSpPr txBox="1"/>
              <p:nvPr/>
            </p:nvSpPr>
            <p:spPr>
              <a:xfrm>
                <a:off x="6019721" y="4693242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0.5m</a:t>
                </a:r>
              </a:p>
            </p:txBody>
          </p:sp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4FE64A13-4602-934B-847B-FC3F4B618F01}"/>
                  </a:ext>
                </a:extLst>
              </p:cNvPr>
              <p:cNvSpPr txBox="1"/>
              <p:nvPr/>
            </p:nvSpPr>
            <p:spPr>
              <a:xfrm>
                <a:off x="2298680" y="4070004"/>
                <a:ext cx="1168436" cy="58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1.5m</a:t>
                </a:r>
              </a:p>
            </p:txBody>
          </p:sp>
        </p:grp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id="{2A0A33B1-D60C-0445-8D1B-89CE812AD70D}"/>
                </a:ext>
              </a:extLst>
            </p:cNvPr>
            <p:cNvSpPr txBox="1"/>
            <p:nvPr/>
          </p:nvSpPr>
          <p:spPr>
            <a:xfrm>
              <a:off x="1895518" y="5655048"/>
              <a:ext cx="5032110" cy="68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Discretization of LIDAR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Dikdörtgen 53">
                <a:extLst>
                  <a:ext uri="{FF2B5EF4-FFF2-40B4-BE49-F238E27FC236}">
                    <a16:creationId xmlns:a16="http://schemas.microsoft.com/office/drawing/2014/main" id="{8E6DBC76-F3BC-FE4D-B882-42B41929D233}"/>
                  </a:ext>
                </a:extLst>
              </p:cNvPr>
              <p:cNvSpPr/>
              <p:nvPr/>
            </p:nvSpPr>
            <p:spPr>
              <a:xfrm>
                <a:off x="3882839" y="4147048"/>
                <a:ext cx="5525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tr-TR" i="1">
                              <a:latin typeface="Cambria Math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Dikdörtgen 53">
                <a:extLst>
                  <a:ext uri="{FF2B5EF4-FFF2-40B4-BE49-F238E27FC236}">
                    <a16:creationId xmlns:a16="http://schemas.microsoft.com/office/drawing/2014/main" id="{8E6DBC76-F3BC-FE4D-B882-42B41929D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39" y="4147048"/>
                <a:ext cx="552567" cy="369332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Metin kutusu 54">
            <a:extLst>
              <a:ext uri="{FF2B5EF4-FFF2-40B4-BE49-F238E27FC236}">
                <a16:creationId xmlns:a16="http://schemas.microsoft.com/office/drawing/2014/main" id="{939C371F-8EB3-AB4C-BE4F-B6F8C8D3CC42}"/>
              </a:ext>
            </a:extLst>
          </p:cNvPr>
          <p:cNvSpPr txBox="1"/>
          <p:nvPr/>
        </p:nvSpPr>
        <p:spPr>
          <a:xfrm>
            <a:off x="256854" y="4351308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Dikdörtgen 55">
                <a:extLst>
                  <a:ext uri="{FF2B5EF4-FFF2-40B4-BE49-F238E27FC236}">
                    <a16:creationId xmlns:a16="http://schemas.microsoft.com/office/drawing/2014/main" id="{C2360F6A-7A02-224E-8A40-5222C99A2441}"/>
                  </a:ext>
                </a:extLst>
              </p:cNvPr>
              <p:cNvSpPr/>
              <p:nvPr/>
            </p:nvSpPr>
            <p:spPr>
              <a:xfrm>
                <a:off x="117758" y="4147048"/>
                <a:ext cx="3626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tr-TR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Dikdörtgen 55">
                <a:extLst>
                  <a:ext uri="{FF2B5EF4-FFF2-40B4-BE49-F238E27FC236}">
                    <a16:creationId xmlns:a16="http://schemas.microsoft.com/office/drawing/2014/main" id="{C2360F6A-7A02-224E-8A40-5222C99A2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8" y="4147048"/>
                <a:ext cx="362625" cy="369332"/>
              </a:xfrm>
              <a:prstGeom prst="rect">
                <a:avLst/>
              </a:prstGeom>
              <a:blipFill>
                <a:blip r:embed="rId5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1">
                <a:extLst>
                  <a:ext uri="{FF2B5EF4-FFF2-40B4-BE49-F238E27FC236}">
                    <a16:creationId xmlns:a16="http://schemas.microsoft.com/office/drawing/2014/main" id="{72D5763B-F0C6-2141-838F-AFEA6C5424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4650" y="3569541"/>
                <a:ext cx="4007742" cy="26860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9388" indent="-179388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60363" indent="-180975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2913" indent="-179388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divides the coverage into the intervals and picks the min range in that interval.</a:t>
                </a:r>
              </a:p>
              <a:p>
                <a:r>
                  <a:rPr lang="en-GB" dirty="0"/>
                  <a:t>Low resolution for small ranges e.g. (0, 0.5), (0.5, 1.0).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9" name="Content Placeholder 1">
                <a:extLst>
                  <a:ext uri="{FF2B5EF4-FFF2-40B4-BE49-F238E27FC236}">
                    <a16:creationId xmlns:a16="http://schemas.microsoft.com/office/drawing/2014/main" id="{72D5763B-F0C6-2141-838F-AFEA6C542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50" y="3569541"/>
                <a:ext cx="4007742" cy="2686051"/>
              </a:xfrm>
              <a:prstGeom prst="rect">
                <a:avLst/>
              </a:prstGeom>
              <a:blipFill>
                <a:blip r:embed="rId6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Resim 59">
            <a:extLst>
              <a:ext uri="{FF2B5EF4-FFF2-40B4-BE49-F238E27FC236}">
                <a16:creationId xmlns:a16="http://schemas.microsoft.com/office/drawing/2014/main" id="{0AFA0EE2-50BB-514A-87ED-C83F83E9B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271" y="2420302"/>
            <a:ext cx="3455602" cy="3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TODO</a:t>
            </a:r>
            <a:r>
              <a:rPr lang="en-US" dirty="0"/>
              <a:t>: Uzair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Feature </a:t>
            </a:r>
            <a:r>
              <a:rPr lang="de-DE" sz="2800" dirty="0" err="1"/>
              <a:t>based</a:t>
            </a:r>
            <a:r>
              <a:rPr lang="de-DE" sz="2800" dirty="0"/>
              <a:t> State Spaces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7175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2" y="927655"/>
            <a:ext cx="8456389" cy="1475310"/>
          </a:xfrm>
        </p:spPr>
        <p:txBody>
          <a:bodyPr>
            <a:normAutofit/>
          </a:bodyPr>
          <a:lstStyle/>
          <a:p>
            <a:r>
              <a:rPr lang="en-AU" dirty="0"/>
              <a:t>Joint of linear and angular velocities</a:t>
            </a:r>
          </a:p>
          <a:p>
            <a:r>
              <a:rPr lang="en-AU" dirty="0"/>
              <a:t>Linear velocity: { 0.2; 0.4 m/s}</a:t>
            </a:r>
          </a:p>
          <a:p>
            <a:r>
              <a:rPr lang="en-AU" dirty="0"/>
              <a:t>Angular velocity: { -π/6; - π/12; 0; π/12; π/6 rad/s}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Action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8</a:t>
            </a:fld>
            <a:endParaRPr lang="de-DE" noProof="0" dirty="0"/>
          </a:p>
        </p:txBody>
      </p:sp>
      <p:grpSp>
        <p:nvGrpSpPr>
          <p:cNvPr id="53" name="Grup 52">
            <a:extLst>
              <a:ext uri="{FF2B5EF4-FFF2-40B4-BE49-F238E27FC236}">
                <a16:creationId xmlns:a16="http://schemas.microsoft.com/office/drawing/2014/main" id="{92D60014-DA29-EC4F-AFF4-9F0EB72C39C3}"/>
              </a:ext>
            </a:extLst>
          </p:cNvPr>
          <p:cNvGrpSpPr/>
          <p:nvPr/>
        </p:nvGrpSpPr>
        <p:grpSpPr>
          <a:xfrm>
            <a:off x="440875" y="2479877"/>
            <a:ext cx="2865966" cy="3755002"/>
            <a:chOff x="7752244" y="605291"/>
            <a:chExt cx="2711545" cy="4397066"/>
          </a:xfrm>
        </p:grpSpPr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A4385683-38F1-0642-9598-17BB46674748}"/>
                </a:ext>
              </a:extLst>
            </p:cNvPr>
            <p:cNvSpPr txBox="1"/>
            <p:nvPr/>
          </p:nvSpPr>
          <p:spPr>
            <a:xfrm>
              <a:off x="8128813" y="3642680"/>
              <a:ext cx="18093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 Space</a:t>
              </a:r>
            </a:p>
          </p:txBody>
        </p:sp>
        <p:grpSp>
          <p:nvGrpSpPr>
            <p:cNvPr id="61" name="Grup 60">
              <a:extLst>
                <a:ext uri="{FF2B5EF4-FFF2-40B4-BE49-F238E27FC236}">
                  <a16:creationId xmlns:a16="http://schemas.microsoft.com/office/drawing/2014/main" id="{48B970A8-A661-3E44-A059-22F519316199}"/>
                </a:ext>
              </a:extLst>
            </p:cNvPr>
            <p:cNvGrpSpPr/>
            <p:nvPr/>
          </p:nvGrpSpPr>
          <p:grpSpPr>
            <a:xfrm>
              <a:off x="7752244" y="605291"/>
              <a:ext cx="2711545" cy="4397066"/>
              <a:chOff x="8227326" y="2171554"/>
              <a:chExt cx="2711545" cy="4397066"/>
            </a:xfrm>
          </p:grpSpPr>
          <p:grpSp>
            <p:nvGrpSpPr>
              <p:cNvPr id="62" name="Grup 61">
                <a:extLst>
                  <a:ext uri="{FF2B5EF4-FFF2-40B4-BE49-F238E27FC236}">
                    <a16:creationId xmlns:a16="http://schemas.microsoft.com/office/drawing/2014/main" id="{86CC7D44-6011-534B-89EE-889F0F8CCFFD}"/>
                  </a:ext>
                </a:extLst>
              </p:cNvPr>
              <p:cNvGrpSpPr/>
              <p:nvPr/>
            </p:nvGrpSpPr>
            <p:grpSpPr>
              <a:xfrm>
                <a:off x="8227326" y="2171554"/>
                <a:ext cx="2106085" cy="2931915"/>
                <a:chOff x="8227326" y="2171554"/>
                <a:chExt cx="2106085" cy="2931915"/>
              </a:xfrm>
            </p:grpSpPr>
            <p:cxnSp>
              <p:nvCxnSpPr>
                <p:cNvPr id="68" name="Düz Ok Bağlayıcısı 67">
                  <a:extLst>
                    <a:ext uri="{FF2B5EF4-FFF2-40B4-BE49-F238E27FC236}">
                      <a16:creationId xmlns:a16="http://schemas.microsoft.com/office/drawing/2014/main" id="{9A45F54A-1688-A34C-B2BB-03C4606880D4}"/>
                    </a:ext>
                  </a:extLst>
                </p:cNvPr>
                <p:cNvCxnSpPr/>
                <p:nvPr/>
              </p:nvCxnSpPr>
              <p:spPr>
                <a:xfrm flipV="1">
                  <a:off x="9300560" y="2436575"/>
                  <a:ext cx="0" cy="2185876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Düz Ok Bağlayıcısı 68">
                  <a:extLst>
                    <a:ext uri="{FF2B5EF4-FFF2-40B4-BE49-F238E27FC236}">
                      <a16:creationId xmlns:a16="http://schemas.microsoft.com/office/drawing/2014/main" id="{28E77484-7E3D-5F45-AB85-BF4205A10E24}"/>
                    </a:ext>
                  </a:extLst>
                </p:cNvPr>
                <p:cNvCxnSpPr/>
                <p:nvPr/>
              </p:nvCxnSpPr>
              <p:spPr>
                <a:xfrm flipV="1">
                  <a:off x="9378709" y="2986763"/>
                  <a:ext cx="16290" cy="1609519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Veya 69">
                  <a:extLst>
                    <a:ext uri="{FF2B5EF4-FFF2-40B4-BE49-F238E27FC236}">
                      <a16:creationId xmlns:a16="http://schemas.microsoft.com/office/drawing/2014/main" id="{2532DA8D-F133-CC4C-8048-61BA9D48FFA1}"/>
                    </a:ext>
                  </a:extLst>
                </p:cNvPr>
                <p:cNvSpPr/>
                <p:nvPr/>
              </p:nvSpPr>
              <p:spPr>
                <a:xfrm>
                  <a:off x="8792404" y="4141433"/>
                  <a:ext cx="1016312" cy="962036"/>
                </a:xfrm>
                <a:prstGeom prst="flowChartOr">
                  <a:avLst/>
                </a:prstGeom>
                <a:ln w="22225">
                  <a:solidFill>
                    <a:schemeClr val="accent1">
                      <a:shade val="50000"/>
                      <a:alpha val="8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71" name="Metin kutusu 70">
                  <a:extLst>
                    <a:ext uri="{FF2B5EF4-FFF2-40B4-BE49-F238E27FC236}">
                      <a16:creationId xmlns:a16="http://schemas.microsoft.com/office/drawing/2014/main" id="{6E1AB2DC-7A32-8B48-9CF6-9E9F626B2EFA}"/>
                    </a:ext>
                  </a:extLst>
                </p:cNvPr>
                <p:cNvSpPr txBox="1"/>
                <p:nvPr/>
              </p:nvSpPr>
              <p:spPr>
                <a:xfrm>
                  <a:off x="8817680" y="2171554"/>
                  <a:ext cx="68979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/>
                    <a:t>0.4m/s</a:t>
                  </a:r>
                </a:p>
              </p:txBody>
            </p:sp>
            <p:sp>
              <p:nvSpPr>
                <p:cNvPr id="72" name="Metin kutusu 71">
                  <a:extLst>
                    <a:ext uri="{FF2B5EF4-FFF2-40B4-BE49-F238E27FC236}">
                      <a16:creationId xmlns:a16="http://schemas.microsoft.com/office/drawing/2014/main" id="{826074EC-B482-7341-A7C8-6F50EA82CF53}"/>
                    </a:ext>
                  </a:extLst>
                </p:cNvPr>
                <p:cNvSpPr txBox="1"/>
                <p:nvPr/>
              </p:nvSpPr>
              <p:spPr>
                <a:xfrm>
                  <a:off x="9283929" y="2696482"/>
                  <a:ext cx="68979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/>
                    <a:t>0.2m/s</a:t>
                  </a:r>
                </a:p>
              </p:txBody>
            </p:sp>
            <p:cxnSp>
              <p:nvCxnSpPr>
                <p:cNvPr id="73" name="Düz Bağlayıcı 72">
                  <a:extLst>
                    <a:ext uri="{FF2B5EF4-FFF2-40B4-BE49-F238E27FC236}">
                      <a16:creationId xmlns:a16="http://schemas.microsoft.com/office/drawing/2014/main" id="{C7D19379-38F8-A343-90E1-34B0AB082166}"/>
                    </a:ext>
                  </a:extLst>
                </p:cNvPr>
                <p:cNvCxnSpPr/>
                <p:nvPr/>
              </p:nvCxnSpPr>
              <p:spPr>
                <a:xfrm flipH="1" flipV="1">
                  <a:off x="9000646" y="3411313"/>
                  <a:ext cx="283283" cy="1193082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Düz Bağlayıcı 73">
                  <a:extLst>
                    <a:ext uri="{FF2B5EF4-FFF2-40B4-BE49-F238E27FC236}">
                      <a16:creationId xmlns:a16="http://schemas.microsoft.com/office/drawing/2014/main" id="{13AC7879-5785-1347-B4DC-724EF603AD4D}"/>
                    </a:ext>
                  </a:extLst>
                </p:cNvPr>
                <p:cNvCxnSpPr/>
                <p:nvPr/>
              </p:nvCxnSpPr>
              <p:spPr>
                <a:xfrm flipH="1" flipV="1">
                  <a:off x="8672404" y="3518402"/>
                  <a:ext cx="611526" cy="1104050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Düz Bağlayıcı 74">
                  <a:extLst>
                    <a:ext uri="{FF2B5EF4-FFF2-40B4-BE49-F238E27FC236}">
                      <a16:creationId xmlns:a16="http://schemas.microsoft.com/office/drawing/2014/main" id="{84FE772B-9AC2-014B-8C8E-846C0C068B40}"/>
                    </a:ext>
                  </a:extLst>
                </p:cNvPr>
                <p:cNvCxnSpPr/>
                <p:nvPr/>
              </p:nvCxnSpPr>
              <p:spPr>
                <a:xfrm flipV="1">
                  <a:off x="9317192" y="3376437"/>
                  <a:ext cx="240696" cy="1234556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Düz Bağlayıcı 75">
                  <a:extLst>
                    <a:ext uri="{FF2B5EF4-FFF2-40B4-BE49-F238E27FC236}">
                      <a16:creationId xmlns:a16="http://schemas.microsoft.com/office/drawing/2014/main" id="{40BD3E9E-A4FB-5443-A820-E640AD791E00}"/>
                    </a:ext>
                  </a:extLst>
                </p:cNvPr>
                <p:cNvCxnSpPr>
                  <a:endCxn id="80" idx="1"/>
                </p:cNvCxnSpPr>
                <p:nvPr/>
              </p:nvCxnSpPr>
              <p:spPr>
                <a:xfrm flipV="1">
                  <a:off x="9317192" y="3449734"/>
                  <a:ext cx="537648" cy="1161261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Metin kutusu 76">
                      <a:extLst>
                        <a:ext uri="{FF2B5EF4-FFF2-40B4-BE49-F238E27FC236}">
                          <a16:creationId xmlns:a16="http://schemas.microsoft.com/office/drawing/2014/main" id="{3BA81818-DBD5-604F-805B-1BFBB4F461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92433" y="3103234"/>
                      <a:ext cx="655151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/12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7" name="Metin kutusu 76">
                      <a:extLst>
                        <a:ext uri="{FF2B5EF4-FFF2-40B4-BE49-F238E27FC236}">
                          <a16:creationId xmlns:a16="http://schemas.microsoft.com/office/drawing/2014/main" id="{3BA81818-DBD5-604F-805B-1BFBB4F461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2433" y="3103234"/>
                      <a:ext cx="655151" cy="30777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Metin kutusu 77">
                      <a:extLst>
                        <a:ext uri="{FF2B5EF4-FFF2-40B4-BE49-F238E27FC236}">
                          <a16:creationId xmlns:a16="http://schemas.microsoft.com/office/drawing/2014/main" id="{D110CBC8-F97F-BC47-B9D0-06B3EFE736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7326" y="3555878"/>
                      <a:ext cx="580011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8" name="Metin kutusu 77">
                      <a:extLst>
                        <a:ext uri="{FF2B5EF4-FFF2-40B4-BE49-F238E27FC236}">
                          <a16:creationId xmlns:a16="http://schemas.microsoft.com/office/drawing/2014/main" id="{D110CBC8-F97F-BC47-B9D0-06B3EFE736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7326" y="3555878"/>
                      <a:ext cx="580011" cy="30777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Metin kutusu 78">
                      <a:extLst>
                        <a:ext uri="{FF2B5EF4-FFF2-40B4-BE49-F238E27FC236}">
                          <a16:creationId xmlns:a16="http://schemas.microsoft.com/office/drawing/2014/main" id="{5868C204-9BF4-2847-A60A-269AE49CD6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1219" y="3122831"/>
                      <a:ext cx="553712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/12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9" name="Metin kutusu 78">
                      <a:extLst>
                        <a:ext uri="{FF2B5EF4-FFF2-40B4-BE49-F238E27FC236}">
                          <a16:creationId xmlns:a16="http://schemas.microsoft.com/office/drawing/2014/main" id="{5868C204-9BF4-2847-A60A-269AE49CD6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1219" y="3122831"/>
                      <a:ext cx="553712" cy="30777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0" name="Metin kutusu 79">
                      <a:extLst>
                        <a:ext uri="{FF2B5EF4-FFF2-40B4-BE49-F238E27FC236}">
                          <a16:creationId xmlns:a16="http://schemas.microsoft.com/office/drawing/2014/main" id="{D3C6CB03-F017-0549-AE5F-F42FD2DA6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4840" y="3295846"/>
                      <a:ext cx="478571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0" name="Metin kutusu 79">
                      <a:extLst>
                        <a:ext uri="{FF2B5EF4-FFF2-40B4-BE49-F238E27FC236}">
                          <a16:creationId xmlns:a16="http://schemas.microsoft.com/office/drawing/2014/main" id="{D3C6CB03-F017-0549-AE5F-F42FD2DA6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4840" y="3295846"/>
                      <a:ext cx="478571" cy="30777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up 62">
                <a:extLst>
                  <a:ext uri="{FF2B5EF4-FFF2-40B4-BE49-F238E27FC236}">
                    <a16:creationId xmlns:a16="http://schemas.microsoft.com/office/drawing/2014/main" id="{E14F96E5-2FFC-6B42-9C9A-21A41300571F}"/>
                  </a:ext>
                </a:extLst>
              </p:cNvPr>
              <p:cNvGrpSpPr/>
              <p:nvPr/>
            </p:nvGrpSpPr>
            <p:grpSpPr>
              <a:xfrm>
                <a:off x="8434440" y="5725777"/>
                <a:ext cx="2504431" cy="842843"/>
                <a:chOff x="10090555" y="1234984"/>
                <a:chExt cx="2504431" cy="842843"/>
              </a:xfrm>
            </p:grpSpPr>
            <p:cxnSp>
              <p:nvCxnSpPr>
                <p:cNvPr id="64" name="Düz Ok Bağlayıcısı 63">
                  <a:extLst>
                    <a:ext uri="{FF2B5EF4-FFF2-40B4-BE49-F238E27FC236}">
                      <a16:creationId xmlns:a16="http://schemas.microsoft.com/office/drawing/2014/main" id="{8841BB74-58DC-5F49-A492-BFA4CBC0B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07884" y="1419650"/>
                  <a:ext cx="401778" cy="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Düz Bağlayıcı 64">
                  <a:extLst>
                    <a:ext uri="{FF2B5EF4-FFF2-40B4-BE49-F238E27FC236}">
                      <a16:creationId xmlns:a16="http://schemas.microsoft.com/office/drawing/2014/main" id="{0C7D7C59-D1CD-2642-8545-065218FA8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90555" y="1770051"/>
                  <a:ext cx="379456" cy="1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Metin kutusu 65">
                  <a:extLst>
                    <a:ext uri="{FF2B5EF4-FFF2-40B4-BE49-F238E27FC236}">
                      <a16:creationId xmlns:a16="http://schemas.microsoft.com/office/drawing/2014/main" id="{51AE4F97-CD17-3841-B153-78843BF603B1}"/>
                    </a:ext>
                  </a:extLst>
                </p:cNvPr>
                <p:cNvSpPr txBox="1"/>
                <p:nvPr/>
              </p:nvSpPr>
              <p:spPr>
                <a:xfrm>
                  <a:off x="10470011" y="1234984"/>
                  <a:ext cx="1944638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Linear velocity</a:t>
                  </a:r>
                </a:p>
              </p:txBody>
            </p:sp>
            <p:sp>
              <p:nvSpPr>
                <p:cNvPr id="67" name="Metin kutusu 66">
                  <a:extLst>
                    <a:ext uri="{FF2B5EF4-FFF2-40B4-BE49-F238E27FC236}">
                      <a16:creationId xmlns:a16="http://schemas.microsoft.com/office/drawing/2014/main" id="{6F0C2BD4-5FFC-254F-9500-CFA4E2424F59}"/>
                    </a:ext>
                  </a:extLst>
                </p:cNvPr>
                <p:cNvSpPr txBox="1"/>
                <p:nvPr/>
              </p:nvSpPr>
              <p:spPr>
                <a:xfrm>
                  <a:off x="10470011" y="1585385"/>
                  <a:ext cx="2124975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Angular velocity</a:t>
                  </a:r>
                </a:p>
              </p:txBody>
            </p:sp>
          </p:grpSp>
        </p:grpSp>
      </p:grpSp>
      <p:sp>
        <p:nvSpPr>
          <p:cNvPr id="81" name="Content Placeholder 1">
            <a:extLst>
              <a:ext uri="{FF2B5EF4-FFF2-40B4-BE49-F238E27FC236}">
                <a16:creationId xmlns:a16="http://schemas.microsoft.com/office/drawing/2014/main" id="{E4DC72D3-FD3A-9F4E-81DF-820F5CFBBC00}"/>
              </a:ext>
            </a:extLst>
          </p:cNvPr>
          <p:cNvSpPr txBox="1">
            <a:spLocks/>
          </p:cNvSpPr>
          <p:nvPr/>
        </p:nvSpPr>
        <p:spPr>
          <a:xfrm>
            <a:off x="2804248" y="2336353"/>
            <a:ext cx="5716785" cy="575694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2913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Two types;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200CA29F-C8FC-2049-BB50-BF86B87A4126}"/>
              </a:ext>
            </a:extLst>
          </p:cNvPr>
          <p:cNvGrpSpPr/>
          <p:nvPr/>
        </p:nvGrpSpPr>
        <p:grpSpPr>
          <a:xfrm>
            <a:off x="2931374" y="2979727"/>
            <a:ext cx="5768259" cy="991693"/>
            <a:chOff x="421342" y="3287969"/>
            <a:chExt cx="7540845" cy="1117502"/>
          </a:xfrm>
        </p:grpSpPr>
        <p:pic>
          <p:nvPicPr>
            <p:cNvPr id="82" name="Resim 81">
              <a:extLst>
                <a:ext uri="{FF2B5EF4-FFF2-40B4-BE49-F238E27FC236}">
                  <a16:creationId xmlns:a16="http://schemas.microsoft.com/office/drawing/2014/main" id="{CA8918A6-FF60-B34C-86A7-7FF267905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342" y="3991709"/>
              <a:ext cx="5351929" cy="413762"/>
            </a:xfrm>
            <a:prstGeom prst="rect">
              <a:avLst/>
            </a:prstGeom>
          </p:spPr>
        </p:pic>
        <p:pic>
          <p:nvPicPr>
            <p:cNvPr id="83" name="Resim 82">
              <a:extLst>
                <a:ext uri="{FF2B5EF4-FFF2-40B4-BE49-F238E27FC236}">
                  <a16:creationId xmlns:a16="http://schemas.microsoft.com/office/drawing/2014/main" id="{8A6AD02C-9544-034C-8708-5C95D772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342" y="3287969"/>
              <a:ext cx="5629632" cy="584784"/>
            </a:xfrm>
            <a:prstGeom prst="rect">
              <a:avLst/>
            </a:prstGeom>
          </p:spPr>
        </p:pic>
        <p:pic>
          <p:nvPicPr>
            <p:cNvPr id="84" name="Resim 83">
              <a:extLst>
                <a:ext uri="{FF2B5EF4-FFF2-40B4-BE49-F238E27FC236}">
                  <a16:creationId xmlns:a16="http://schemas.microsoft.com/office/drawing/2014/main" id="{BF0B01BC-F5C4-FC47-8FA0-A07B5C31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62166" y="3329274"/>
              <a:ext cx="1400021" cy="359727"/>
            </a:xfrm>
            <a:prstGeom prst="rect">
              <a:avLst/>
            </a:prstGeom>
          </p:spPr>
        </p:pic>
        <p:pic>
          <p:nvPicPr>
            <p:cNvPr id="85" name="Resim 84">
              <a:extLst>
                <a:ext uri="{FF2B5EF4-FFF2-40B4-BE49-F238E27FC236}">
                  <a16:creationId xmlns:a16="http://schemas.microsoft.com/office/drawing/2014/main" id="{1AB21FB1-8930-C948-97D9-2CD67283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62168" y="3977568"/>
              <a:ext cx="1234739" cy="359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94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Reward function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9</a:t>
            </a:fld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İçerik Yer Tutucusu 52">
                <a:extLst>
                  <a:ext uri="{FF2B5EF4-FFF2-40B4-BE49-F238E27FC236}">
                    <a16:creationId xmlns:a16="http://schemas.microsoft.com/office/drawing/2014/main" id="{928F0454-CEFA-CD45-B2B8-407A53614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776" y="1160074"/>
                <a:ext cx="8421688" cy="2497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dirty="0">
                    <a:ea typeface="Cambria Math" charset="0"/>
                    <a:cs typeface="Cambria Math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 </m:t>
                            </m:r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</m:func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      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𝑒𝑝𝑖𝑠𝑜𝑑𝑒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𝑟𝑢𝑛𝑛𝑖𝑛𝑔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−10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         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           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𝑐𝑜𝑙𝑙𝑖𝑠𝑖𝑜𝑛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14000"/>
                  </a:lnSpc>
                </a:pPr>
                <a:endParaRPr lang="en-US" dirty="0"/>
              </a:p>
              <a:p>
                <a:pPr>
                  <a:lnSpc>
                    <a:spcPct val="114000"/>
                  </a:lnSpc>
                </a:pPr>
                <a:r>
                  <a:rPr lang="en-US" dirty="0"/>
                  <a:t>Aims of the reward function;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dirty="0"/>
                  <a:t>Navigate as fast as possible without any collision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dirty="0"/>
                  <a:t>Cosine term penalizes meaningless rotation</a:t>
                </a:r>
              </a:p>
              <a:p>
                <a:pPr lvl="1">
                  <a:lnSpc>
                    <a:spcPct val="114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53" name="İçerik Yer Tutucusu 52">
                <a:extLst>
                  <a:ext uri="{FF2B5EF4-FFF2-40B4-BE49-F238E27FC236}">
                    <a16:creationId xmlns:a16="http://schemas.microsoft.com/office/drawing/2014/main" id="{928F0454-CEFA-CD45-B2B8-407A53614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6" y="1160074"/>
                <a:ext cx="8421688" cy="2497671"/>
              </a:xfrm>
              <a:prstGeom prst="rect">
                <a:avLst/>
              </a:prstGeom>
              <a:blipFill>
                <a:blip r:embed="rId3"/>
                <a:stretch>
                  <a:fillRect l="-3313" t="-56566" b="-23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592444"/>
      </p:ext>
    </p:extLst>
  </p:cSld>
  <p:clrMapOvr>
    <a:masterClrMapping/>
  </p:clrMapOvr>
</p:sld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D58C3C-A46A-0C42-8F11-48AF4848315D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4511</TotalTime>
  <Words>586</Words>
  <Application>Microsoft Macintosh PowerPoint</Application>
  <PresentationFormat>Ekran Gösterisi (4:3)</PresentationFormat>
  <Paragraphs>157</Paragraphs>
  <Slides>16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Symbol</vt:lpstr>
      <vt:lpstr>Wingdings</vt:lpstr>
      <vt:lpstr>LKN Layout</vt:lpstr>
      <vt:lpstr>Applied Reinforcement Learning – Obstacle Avoidance</vt:lpstr>
      <vt:lpstr>Table of Contents</vt:lpstr>
      <vt:lpstr>Project Objectives</vt:lpstr>
      <vt:lpstr>Time Line Review</vt:lpstr>
      <vt:lpstr>State Space Methods</vt:lpstr>
      <vt:lpstr>Discretized Grid State Space</vt:lpstr>
      <vt:lpstr>Feature based State Spaces</vt:lpstr>
      <vt:lpstr>Action Space</vt:lpstr>
      <vt:lpstr>Reward function</vt:lpstr>
      <vt:lpstr>Reinforcement Learning approaches</vt:lpstr>
      <vt:lpstr>Training the agent</vt:lpstr>
      <vt:lpstr>Improvements to run real turtlebot</vt:lpstr>
      <vt:lpstr>Results</vt:lpstr>
      <vt:lpstr>Demonstrations</vt:lpstr>
      <vt:lpstr>PowerPoint Sunusu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subject/>
  <dc:creator>Blenk, Andreas</dc:creator>
  <cp:keywords/>
  <dc:description/>
  <cp:lastModifiedBy>ga53keb</cp:lastModifiedBy>
  <cp:revision>261</cp:revision>
  <dcterms:created xsi:type="dcterms:W3CDTF">2014-06-24T14:44:43Z</dcterms:created>
  <dcterms:modified xsi:type="dcterms:W3CDTF">2019-07-17T14:13:06Z</dcterms:modified>
  <cp:category/>
</cp:coreProperties>
</file>