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574"/>
  </p:normalViewPr>
  <p:slideViewPr>
    <p:cSldViewPr snapToGrid="0" snapToObjects="1">
      <p:cViewPr>
        <p:scale>
          <a:sx n="71" d="100"/>
          <a:sy n="71" d="100"/>
        </p:scale>
        <p:origin x="66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Konu Başlığı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9E24-9994-A849-9D91-9A14D2DA4B35}" type="datetimeFigureOut">
              <a:rPr lang="en-US" smtClean="0"/>
              <a:t>7/16/19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A5D6-C230-1348-82C5-706CC0D04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9E24-9994-A849-9D91-9A14D2DA4B35}" type="datetimeFigureOut">
              <a:rPr lang="en-US" smtClean="0"/>
              <a:t>7/16/19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A5D6-C230-1348-82C5-706CC0D04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9E24-9994-A849-9D91-9A14D2DA4B35}" type="datetimeFigureOut">
              <a:rPr lang="en-US" smtClean="0"/>
              <a:t>7/16/19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A5D6-C230-1348-82C5-706CC0D04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9E24-9994-A849-9D91-9A14D2DA4B35}" type="datetimeFigureOut">
              <a:rPr lang="en-US" smtClean="0"/>
              <a:t>7/16/19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A5D6-C230-1348-82C5-706CC0D04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9E24-9994-A849-9D91-9A14D2DA4B35}" type="datetimeFigureOut">
              <a:rPr lang="en-US" smtClean="0"/>
              <a:t>7/16/19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A5D6-C230-1348-82C5-706CC0D04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9E24-9994-A849-9D91-9A14D2DA4B35}" type="datetimeFigureOut">
              <a:rPr lang="en-US" smtClean="0"/>
              <a:t>7/16/19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A5D6-C230-1348-82C5-706CC0D04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9E24-9994-A849-9D91-9A14D2DA4B35}" type="datetimeFigureOut">
              <a:rPr lang="en-US" smtClean="0"/>
              <a:t>7/16/19</a:t>
            </a:fld>
            <a:endParaRPr lang="en-US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A5D6-C230-1348-82C5-706CC0D04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9E24-9994-A849-9D91-9A14D2DA4B35}" type="datetimeFigureOut">
              <a:rPr lang="en-US" smtClean="0"/>
              <a:t>7/16/19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A5D6-C230-1348-82C5-706CC0D04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9E24-9994-A849-9D91-9A14D2DA4B35}" type="datetimeFigureOut">
              <a:rPr lang="en-US" smtClean="0"/>
              <a:t>7/16/19</a:t>
            </a:fld>
            <a:endParaRPr lang="en-US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A5D6-C230-1348-82C5-706CC0D04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çıklama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9E24-9994-A849-9D91-9A14D2DA4B35}" type="datetimeFigureOut">
              <a:rPr lang="en-US" smtClean="0"/>
              <a:t>7/16/19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A5D6-C230-1348-82C5-706CC0D04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çıklama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9E24-9994-A849-9D91-9A14D2DA4B35}" type="datetimeFigureOut">
              <a:rPr lang="en-US" smtClean="0"/>
              <a:t>7/16/19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A5D6-C230-1348-82C5-706CC0D04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29E24-9994-A849-9D91-9A14D2DA4B35}" type="datetimeFigureOut">
              <a:rPr lang="en-US" smtClean="0"/>
              <a:t>7/16/19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EA5D6-C230-1348-82C5-706CC0D04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 32">
            <a:extLst>
              <a:ext uri="{FF2B5EF4-FFF2-40B4-BE49-F238E27FC236}">
                <a16:creationId xmlns:a16="http://schemas.microsoft.com/office/drawing/2014/main" id="{9EC5DA4B-8F93-9B4C-84E0-16C56702282E}"/>
              </a:ext>
            </a:extLst>
          </p:cNvPr>
          <p:cNvGrpSpPr/>
          <p:nvPr/>
        </p:nvGrpSpPr>
        <p:grpSpPr>
          <a:xfrm>
            <a:off x="738985" y="1062810"/>
            <a:ext cx="6838151" cy="5314045"/>
            <a:chOff x="915990" y="688090"/>
            <a:chExt cx="6838151" cy="5314045"/>
          </a:xfrm>
        </p:grpSpPr>
        <p:grpSp>
          <p:nvGrpSpPr>
            <p:cNvPr id="10" name="Grup 9"/>
            <p:cNvGrpSpPr/>
            <p:nvPr/>
          </p:nvGrpSpPr>
          <p:grpSpPr>
            <a:xfrm>
              <a:off x="915990" y="688090"/>
              <a:ext cx="6838151" cy="4869481"/>
              <a:chOff x="1742323" y="914399"/>
              <a:chExt cx="6838151" cy="4869481"/>
            </a:xfrm>
          </p:grpSpPr>
          <p:grpSp>
            <p:nvGrpSpPr>
              <p:cNvPr id="7" name="Grup 6"/>
              <p:cNvGrpSpPr/>
              <p:nvPr/>
            </p:nvGrpSpPr>
            <p:grpSpPr>
              <a:xfrm>
                <a:off x="1742323" y="914399"/>
                <a:ext cx="6838151" cy="4869481"/>
                <a:chOff x="1295756" y="-279186"/>
                <a:chExt cx="7634971" cy="5297523"/>
              </a:xfrm>
            </p:grpSpPr>
            <p:sp>
              <p:nvSpPr>
                <p:cNvPr id="54" name="Paralelkenar 1"/>
                <p:cNvSpPr/>
                <p:nvPr/>
              </p:nvSpPr>
              <p:spPr>
                <a:xfrm rot="1373145">
                  <a:off x="4630770" y="-279186"/>
                  <a:ext cx="1626701" cy="2568816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61866 w 865009"/>
                    <a:gd name="connsiteY0" fmla="*/ 567791 h 567791"/>
                    <a:gd name="connsiteX1" fmla="*/ 0 w 865009"/>
                    <a:gd name="connsiteY1" fmla="*/ 415630 h 567791"/>
                    <a:gd name="connsiteX2" fmla="*/ 579064 w 865009"/>
                    <a:gd name="connsiteY2" fmla="*/ 0 h 567791"/>
                    <a:gd name="connsiteX3" fmla="*/ 865009 w 865009"/>
                    <a:gd name="connsiteY3" fmla="*/ 474680 h 567791"/>
                    <a:gd name="connsiteX4" fmla="*/ 61866 w 865009"/>
                    <a:gd name="connsiteY4" fmla="*/ 567791 h 567791"/>
                    <a:gd name="connsiteX0" fmla="*/ 61866 w 829859"/>
                    <a:gd name="connsiteY0" fmla="*/ 567791 h 567791"/>
                    <a:gd name="connsiteX1" fmla="*/ 0 w 829859"/>
                    <a:gd name="connsiteY1" fmla="*/ 415630 h 567791"/>
                    <a:gd name="connsiteX2" fmla="*/ 579064 w 829859"/>
                    <a:gd name="connsiteY2" fmla="*/ 0 h 567791"/>
                    <a:gd name="connsiteX3" fmla="*/ 829859 w 829859"/>
                    <a:gd name="connsiteY3" fmla="*/ 278309 h 567791"/>
                    <a:gd name="connsiteX4" fmla="*/ 61866 w 829859"/>
                    <a:gd name="connsiteY4" fmla="*/ 567791 h 567791"/>
                    <a:gd name="connsiteX0" fmla="*/ 117396 w 829859"/>
                    <a:gd name="connsiteY0" fmla="*/ 547585 h 547585"/>
                    <a:gd name="connsiteX1" fmla="*/ 0 w 829859"/>
                    <a:gd name="connsiteY1" fmla="*/ 415630 h 547585"/>
                    <a:gd name="connsiteX2" fmla="*/ 579064 w 829859"/>
                    <a:gd name="connsiteY2" fmla="*/ 0 h 547585"/>
                    <a:gd name="connsiteX3" fmla="*/ 829859 w 829859"/>
                    <a:gd name="connsiteY3" fmla="*/ 278309 h 547585"/>
                    <a:gd name="connsiteX4" fmla="*/ 117396 w 829859"/>
                    <a:gd name="connsiteY4" fmla="*/ 547585 h 547585"/>
                    <a:gd name="connsiteX0" fmla="*/ 117396 w 829859"/>
                    <a:gd name="connsiteY0" fmla="*/ 658149 h 658149"/>
                    <a:gd name="connsiteX1" fmla="*/ 0 w 829859"/>
                    <a:gd name="connsiteY1" fmla="*/ 526194 h 658149"/>
                    <a:gd name="connsiteX2" fmla="*/ 370429 w 829859"/>
                    <a:gd name="connsiteY2" fmla="*/ 0 h 658149"/>
                    <a:gd name="connsiteX3" fmla="*/ 829859 w 829859"/>
                    <a:gd name="connsiteY3" fmla="*/ 388873 h 658149"/>
                    <a:gd name="connsiteX4" fmla="*/ 117396 w 829859"/>
                    <a:gd name="connsiteY4" fmla="*/ 658149 h 658149"/>
                    <a:gd name="connsiteX0" fmla="*/ 117396 w 725328"/>
                    <a:gd name="connsiteY0" fmla="*/ 658149 h 658149"/>
                    <a:gd name="connsiteX1" fmla="*/ 0 w 725328"/>
                    <a:gd name="connsiteY1" fmla="*/ 526194 h 658149"/>
                    <a:gd name="connsiteX2" fmla="*/ 370429 w 725328"/>
                    <a:gd name="connsiteY2" fmla="*/ 0 h 658149"/>
                    <a:gd name="connsiteX3" fmla="*/ 725328 w 725328"/>
                    <a:gd name="connsiteY3" fmla="*/ 232869 h 658149"/>
                    <a:gd name="connsiteX4" fmla="*/ 117396 w 725328"/>
                    <a:gd name="connsiteY4" fmla="*/ 658149 h 658149"/>
                    <a:gd name="connsiteX0" fmla="*/ 186778 w 725328"/>
                    <a:gd name="connsiteY0" fmla="*/ 617782 h 617782"/>
                    <a:gd name="connsiteX1" fmla="*/ 0 w 725328"/>
                    <a:gd name="connsiteY1" fmla="*/ 526194 h 617782"/>
                    <a:gd name="connsiteX2" fmla="*/ 370429 w 725328"/>
                    <a:gd name="connsiteY2" fmla="*/ 0 h 617782"/>
                    <a:gd name="connsiteX3" fmla="*/ 725328 w 725328"/>
                    <a:gd name="connsiteY3" fmla="*/ 232869 h 617782"/>
                    <a:gd name="connsiteX4" fmla="*/ 186778 w 725328"/>
                    <a:gd name="connsiteY4" fmla="*/ 617782 h 617782"/>
                    <a:gd name="connsiteX0" fmla="*/ 200650 w 739200"/>
                    <a:gd name="connsiteY0" fmla="*/ 617782 h 617782"/>
                    <a:gd name="connsiteX1" fmla="*/ 0 w 739200"/>
                    <a:gd name="connsiteY1" fmla="*/ 536281 h 617782"/>
                    <a:gd name="connsiteX2" fmla="*/ 384301 w 739200"/>
                    <a:gd name="connsiteY2" fmla="*/ 0 h 617782"/>
                    <a:gd name="connsiteX3" fmla="*/ 739200 w 739200"/>
                    <a:gd name="connsiteY3" fmla="*/ 232869 h 617782"/>
                    <a:gd name="connsiteX4" fmla="*/ 200650 w 739200"/>
                    <a:gd name="connsiteY4" fmla="*/ 617782 h 617782"/>
                    <a:gd name="connsiteX0" fmla="*/ 200650 w 866884"/>
                    <a:gd name="connsiteY0" fmla="*/ 617782 h 617782"/>
                    <a:gd name="connsiteX1" fmla="*/ 0 w 866884"/>
                    <a:gd name="connsiteY1" fmla="*/ 536281 h 617782"/>
                    <a:gd name="connsiteX2" fmla="*/ 384301 w 866884"/>
                    <a:gd name="connsiteY2" fmla="*/ 0 h 617782"/>
                    <a:gd name="connsiteX3" fmla="*/ 866884 w 866884"/>
                    <a:gd name="connsiteY3" fmla="*/ 213362 h 617782"/>
                    <a:gd name="connsiteX4" fmla="*/ 200650 w 866884"/>
                    <a:gd name="connsiteY4" fmla="*/ 617782 h 617782"/>
                    <a:gd name="connsiteX0" fmla="*/ 200650 w 754750"/>
                    <a:gd name="connsiteY0" fmla="*/ 617782 h 617782"/>
                    <a:gd name="connsiteX1" fmla="*/ 0 w 754750"/>
                    <a:gd name="connsiteY1" fmla="*/ 536281 h 617782"/>
                    <a:gd name="connsiteX2" fmla="*/ 384301 w 754750"/>
                    <a:gd name="connsiteY2" fmla="*/ 0 h 617782"/>
                    <a:gd name="connsiteX3" fmla="*/ 754750 w 754750"/>
                    <a:gd name="connsiteY3" fmla="*/ 68060 h 617782"/>
                    <a:gd name="connsiteX4" fmla="*/ 200650 w 754750"/>
                    <a:gd name="connsiteY4" fmla="*/ 617782 h 617782"/>
                    <a:gd name="connsiteX0" fmla="*/ 200650 w 754750"/>
                    <a:gd name="connsiteY0" fmla="*/ 622533 h 622533"/>
                    <a:gd name="connsiteX1" fmla="*/ 0 w 754750"/>
                    <a:gd name="connsiteY1" fmla="*/ 541032 h 622533"/>
                    <a:gd name="connsiteX2" fmla="*/ 280505 w 754750"/>
                    <a:gd name="connsiteY2" fmla="*/ 0 h 622533"/>
                    <a:gd name="connsiteX3" fmla="*/ 754750 w 754750"/>
                    <a:gd name="connsiteY3" fmla="*/ 72811 h 622533"/>
                    <a:gd name="connsiteX4" fmla="*/ 200650 w 754750"/>
                    <a:gd name="connsiteY4" fmla="*/ 622533 h 622533"/>
                    <a:gd name="connsiteX0" fmla="*/ 360317 w 754750"/>
                    <a:gd name="connsiteY0" fmla="*/ 622384 h 622384"/>
                    <a:gd name="connsiteX1" fmla="*/ 0 w 754750"/>
                    <a:gd name="connsiteY1" fmla="*/ 541032 h 622384"/>
                    <a:gd name="connsiteX2" fmla="*/ 280505 w 754750"/>
                    <a:gd name="connsiteY2" fmla="*/ 0 h 622384"/>
                    <a:gd name="connsiteX3" fmla="*/ 754750 w 754750"/>
                    <a:gd name="connsiteY3" fmla="*/ 72811 h 622384"/>
                    <a:gd name="connsiteX4" fmla="*/ 360317 w 754750"/>
                    <a:gd name="connsiteY4" fmla="*/ 622384 h 622384"/>
                    <a:gd name="connsiteX0" fmla="*/ 248378 w 642811"/>
                    <a:gd name="connsiteY0" fmla="*/ 622384 h 622384"/>
                    <a:gd name="connsiteX1" fmla="*/ 0 w 642811"/>
                    <a:gd name="connsiteY1" fmla="*/ 608784 h 622384"/>
                    <a:gd name="connsiteX2" fmla="*/ 168566 w 642811"/>
                    <a:gd name="connsiteY2" fmla="*/ 0 h 622384"/>
                    <a:gd name="connsiteX3" fmla="*/ 642811 w 642811"/>
                    <a:gd name="connsiteY3" fmla="*/ 72811 h 622384"/>
                    <a:gd name="connsiteX4" fmla="*/ 248378 w 642811"/>
                    <a:gd name="connsiteY4" fmla="*/ 622384 h 622384"/>
                    <a:gd name="connsiteX0" fmla="*/ 280313 w 642811"/>
                    <a:gd name="connsiteY0" fmla="*/ 622354 h 622354"/>
                    <a:gd name="connsiteX1" fmla="*/ 0 w 642811"/>
                    <a:gd name="connsiteY1" fmla="*/ 608784 h 622354"/>
                    <a:gd name="connsiteX2" fmla="*/ 168566 w 642811"/>
                    <a:gd name="connsiteY2" fmla="*/ 0 h 622354"/>
                    <a:gd name="connsiteX3" fmla="*/ 642811 w 642811"/>
                    <a:gd name="connsiteY3" fmla="*/ 72811 h 622354"/>
                    <a:gd name="connsiteX4" fmla="*/ 280313 w 642811"/>
                    <a:gd name="connsiteY4" fmla="*/ 622354 h 622354"/>
                    <a:gd name="connsiteX0" fmla="*/ 264347 w 626845"/>
                    <a:gd name="connsiteY0" fmla="*/ 622354 h 622354"/>
                    <a:gd name="connsiteX1" fmla="*/ 0 w 626845"/>
                    <a:gd name="connsiteY1" fmla="*/ 608769 h 622354"/>
                    <a:gd name="connsiteX2" fmla="*/ 152600 w 626845"/>
                    <a:gd name="connsiteY2" fmla="*/ 0 h 622354"/>
                    <a:gd name="connsiteX3" fmla="*/ 626845 w 626845"/>
                    <a:gd name="connsiteY3" fmla="*/ 72811 h 622354"/>
                    <a:gd name="connsiteX4" fmla="*/ 264347 w 626845"/>
                    <a:gd name="connsiteY4" fmla="*/ 622354 h 622354"/>
                    <a:gd name="connsiteX0" fmla="*/ 264347 w 626845"/>
                    <a:gd name="connsiteY0" fmla="*/ 602877 h 602877"/>
                    <a:gd name="connsiteX1" fmla="*/ 0 w 626845"/>
                    <a:gd name="connsiteY1" fmla="*/ 589292 h 602877"/>
                    <a:gd name="connsiteX2" fmla="*/ 56850 w 626845"/>
                    <a:gd name="connsiteY2" fmla="*/ 0 h 602877"/>
                    <a:gd name="connsiteX3" fmla="*/ 626845 w 626845"/>
                    <a:gd name="connsiteY3" fmla="*/ 53334 h 602877"/>
                    <a:gd name="connsiteX4" fmla="*/ 264347 w 626845"/>
                    <a:gd name="connsiteY4" fmla="*/ 602877 h 602877"/>
                    <a:gd name="connsiteX0" fmla="*/ 264347 w 562756"/>
                    <a:gd name="connsiteY0" fmla="*/ 636727 h 636727"/>
                    <a:gd name="connsiteX1" fmla="*/ 0 w 562756"/>
                    <a:gd name="connsiteY1" fmla="*/ 623142 h 636727"/>
                    <a:gd name="connsiteX2" fmla="*/ 56850 w 562756"/>
                    <a:gd name="connsiteY2" fmla="*/ 33850 h 636727"/>
                    <a:gd name="connsiteX3" fmla="*/ 562756 w 562756"/>
                    <a:gd name="connsiteY3" fmla="*/ 0 h 636727"/>
                    <a:gd name="connsiteX4" fmla="*/ 264347 w 562756"/>
                    <a:gd name="connsiteY4" fmla="*/ 636727 h 636727"/>
                    <a:gd name="connsiteX0" fmla="*/ 407925 w 562756"/>
                    <a:gd name="connsiteY0" fmla="*/ 588124 h 623142"/>
                    <a:gd name="connsiteX1" fmla="*/ 0 w 562756"/>
                    <a:gd name="connsiteY1" fmla="*/ 623142 h 623142"/>
                    <a:gd name="connsiteX2" fmla="*/ 56850 w 562756"/>
                    <a:gd name="connsiteY2" fmla="*/ 33850 h 623142"/>
                    <a:gd name="connsiteX3" fmla="*/ 562756 w 562756"/>
                    <a:gd name="connsiteY3" fmla="*/ 0 h 623142"/>
                    <a:gd name="connsiteX4" fmla="*/ 407925 w 562756"/>
                    <a:gd name="connsiteY4" fmla="*/ 588124 h 623142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124"/>
                    <a:gd name="connsiteX1" fmla="*/ 214485 w 505906"/>
                    <a:gd name="connsiteY1" fmla="*/ 584113 h 588124"/>
                    <a:gd name="connsiteX2" fmla="*/ 0 w 505906"/>
                    <a:gd name="connsiteY2" fmla="*/ 33850 h 588124"/>
                    <a:gd name="connsiteX3" fmla="*/ 505906 w 505906"/>
                    <a:gd name="connsiteY3" fmla="*/ 0 h 588124"/>
                    <a:gd name="connsiteX4" fmla="*/ 351075 w 505906"/>
                    <a:gd name="connsiteY4" fmla="*/ 588124 h 588124"/>
                    <a:gd name="connsiteX0" fmla="*/ 870250 w 1025081"/>
                    <a:gd name="connsiteY0" fmla="*/ 655575 h 655575"/>
                    <a:gd name="connsiteX1" fmla="*/ 733660 w 1025081"/>
                    <a:gd name="connsiteY1" fmla="*/ 651564 h 655575"/>
                    <a:gd name="connsiteX2" fmla="*/ 0 w 1025081"/>
                    <a:gd name="connsiteY2" fmla="*/ 0 h 655575"/>
                    <a:gd name="connsiteX3" fmla="*/ 1025081 w 1025081"/>
                    <a:gd name="connsiteY3" fmla="*/ 67451 h 655575"/>
                    <a:gd name="connsiteX4" fmla="*/ 870250 w 1025081"/>
                    <a:gd name="connsiteY4" fmla="*/ 655575 h 655575"/>
                    <a:gd name="connsiteX0" fmla="*/ 870250 w 968842"/>
                    <a:gd name="connsiteY0" fmla="*/ 728632 h 728632"/>
                    <a:gd name="connsiteX1" fmla="*/ 733660 w 968842"/>
                    <a:gd name="connsiteY1" fmla="*/ 724621 h 728632"/>
                    <a:gd name="connsiteX2" fmla="*/ 0 w 968842"/>
                    <a:gd name="connsiteY2" fmla="*/ 73057 h 728632"/>
                    <a:gd name="connsiteX3" fmla="*/ 968842 w 968842"/>
                    <a:gd name="connsiteY3" fmla="*/ 0 h 728632"/>
                    <a:gd name="connsiteX4" fmla="*/ 870250 w 968842"/>
                    <a:gd name="connsiteY4" fmla="*/ 728632 h 728632"/>
                    <a:gd name="connsiteX0" fmla="*/ 870250 w 968842"/>
                    <a:gd name="connsiteY0" fmla="*/ 730683 h 730683"/>
                    <a:gd name="connsiteX1" fmla="*/ 733660 w 968842"/>
                    <a:gd name="connsiteY1" fmla="*/ 726672 h 730683"/>
                    <a:gd name="connsiteX2" fmla="*/ 0 w 968842"/>
                    <a:gd name="connsiteY2" fmla="*/ 75108 h 730683"/>
                    <a:gd name="connsiteX3" fmla="*/ 968842 w 968842"/>
                    <a:gd name="connsiteY3" fmla="*/ 2051 h 730683"/>
                    <a:gd name="connsiteX4" fmla="*/ 870250 w 968842"/>
                    <a:gd name="connsiteY4" fmla="*/ 730683 h 730683"/>
                    <a:gd name="connsiteX0" fmla="*/ 870250 w 968842"/>
                    <a:gd name="connsiteY0" fmla="*/ 730683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250 w 968842"/>
                    <a:gd name="connsiteY4" fmla="*/ 730683 h 891763"/>
                    <a:gd name="connsiteX0" fmla="*/ 870489 w 968842"/>
                    <a:gd name="connsiteY0" fmla="*/ 827619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489 w 968842"/>
                    <a:gd name="connsiteY4" fmla="*/ 827619 h 891763"/>
                    <a:gd name="connsiteX0" fmla="*/ 870489 w 968842"/>
                    <a:gd name="connsiteY0" fmla="*/ 827619 h 877230"/>
                    <a:gd name="connsiteX1" fmla="*/ 413973 w 968842"/>
                    <a:gd name="connsiteY1" fmla="*/ 877230 h 877230"/>
                    <a:gd name="connsiteX2" fmla="*/ 0 w 968842"/>
                    <a:gd name="connsiteY2" fmla="*/ 75108 h 877230"/>
                    <a:gd name="connsiteX3" fmla="*/ 968842 w 968842"/>
                    <a:gd name="connsiteY3" fmla="*/ 2051 h 877230"/>
                    <a:gd name="connsiteX4" fmla="*/ 870489 w 968842"/>
                    <a:gd name="connsiteY4" fmla="*/ 827619 h 877230"/>
                    <a:gd name="connsiteX0" fmla="*/ 823626 w 921979"/>
                    <a:gd name="connsiteY0" fmla="*/ 827384 h 876995"/>
                    <a:gd name="connsiteX1" fmla="*/ 367110 w 921979"/>
                    <a:gd name="connsiteY1" fmla="*/ 876995 h 876995"/>
                    <a:gd name="connsiteX2" fmla="*/ 0 w 921979"/>
                    <a:gd name="connsiteY2" fmla="*/ 84522 h 876995"/>
                    <a:gd name="connsiteX3" fmla="*/ 921979 w 921979"/>
                    <a:gd name="connsiteY3" fmla="*/ 1816 h 876995"/>
                    <a:gd name="connsiteX4" fmla="*/ 823626 w 921979"/>
                    <a:gd name="connsiteY4" fmla="*/ 827384 h 876995"/>
                    <a:gd name="connsiteX0" fmla="*/ 919506 w 1017859"/>
                    <a:gd name="connsiteY0" fmla="*/ 828336 h 877947"/>
                    <a:gd name="connsiteX1" fmla="*/ 462990 w 1017859"/>
                    <a:gd name="connsiteY1" fmla="*/ 877947 h 877947"/>
                    <a:gd name="connsiteX2" fmla="*/ 0 w 1017859"/>
                    <a:gd name="connsiteY2" fmla="*/ 56482 h 877947"/>
                    <a:gd name="connsiteX3" fmla="*/ 1017859 w 1017859"/>
                    <a:gd name="connsiteY3" fmla="*/ 2768 h 877947"/>
                    <a:gd name="connsiteX4" fmla="*/ 919506 w 1017859"/>
                    <a:gd name="connsiteY4" fmla="*/ 828336 h 877947"/>
                    <a:gd name="connsiteX0" fmla="*/ 919506 w 1017859"/>
                    <a:gd name="connsiteY0" fmla="*/ 828336 h 873123"/>
                    <a:gd name="connsiteX1" fmla="*/ 439025 w 1017859"/>
                    <a:gd name="connsiteY1" fmla="*/ 873123 h 873123"/>
                    <a:gd name="connsiteX2" fmla="*/ 0 w 1017859"/>
                    <a:gd name="connsiteY2" fmla="*/ 56482 h 873123"/>
                    <a:gd name="connsiteX3" fmla="*/ 1017859 w 1017859"/>
                    <a:gd name="connsiteY3" fmla="*/ 2768 h 873123"/>
                    <a:gd name="connsiteX4" fmla="*/ 919506 w 1017859"/>
                    <a:gd name="connsiteY4" fmla="*/ 828336 h 873123"/>
                    <a:gd name="connsiteX0" fmla="*/ 919506 w 1017859"/>
                    <a:gd name="connsiteY0" fmla="*/ 828336 h 873137"/>
                    <a:gd name="connsiteX1" fmla="*/ 423058 w 1017859"/>
                    <a:gd name="connsiteY1" fmla="*/ 873137 h 873137"/>
                    <a:gd name="connsiteX2" fmla="*/ 0 w 1017859"/>
                    <a:gd name="connsiteY2" fmla="*/ 56482 h 873137"/>
                    <a:gd name="connsiteX3" fmla="*/ 1017859 w 1017859"/>
                    <a:gd name="connsiteY3" fmla="*/ 2768 h 873137"/>
                    <a:gd name="connsiteX4" fmla="*/ 919506 w 1017859"/>
                    <a:gd name="connsiteY4" fmla="*/ 828336 h 873137"/>
                    <a:gd name="connsiteX0" fmla="*/ 879600 w 977953"/>
                    <a:gd name="connsiteY0" fmla="*/ 828601 h 873402"/>
                    <a:gd name="connsiteX1" fmla="*/ 383152 w 977953"/>
                    <a:gd name="connsiteY1" fmla="*/ 873402 h 873402"/>
                    <a:gd name="connsiteX2" fmla="*/ 0 w 977953"/>
                    <a:gd name="connsiteY2" fmla="*/ 51863 h 873402"/>
                    <a:gd name="connsiteX3" fmla="*/ 977953 w 977953"/>
                    <a:gd name="connsiteY3" fmla="*/ 3033 h 873402"/>
                    <a:gd name="connsiteX4" fmla="*/ 879600 w 977953"/>
                    <a:gd name="connsiteY4" fmla="*/ 828601 h 873402"/>
                    <a:gd name="connsiteX0" fmla="*/ 879600 w 977953"/>
                    <a:gd name="connsiteY0" fmla="*/ 830745 h 875546"/>
                    <a:gd name="connsiteX1" fmla="*/ 383152 w 977953"/>
                    <a:gd name="connsiteY1" fmla="*/ 875546 h 875546"/>
                    <a:gd name="connsiteX2" fmla="*/ 0 w 977953"/>
                    <a:gd name="connsiteY2" fmla="*/ 54007 h 875546"/>
                    <a:gd name="connsiteX3" fmla="*/ 977953 w 977953"/>
                    <a:gd name="connsiteY3" fmla="*/ 5177 h 875546"/>
                    <a:gd name="connsiteX4" fmla="*/ 879600 w 977953"/>
                    <a:gd name="connsiteY4" fmla="*/ 830745 h 875546"/>
                    <a:gd name="connsiteX0" fmla="*/ 879600 w 970031"/>
                    <a:gd name="connsiteY0" fmla="*/ 812397 h 857198"/>
                    <a:gd name="connsiteX1" fmla="*/ 383152 w 970031"/>
                    <a:gd name="connsiteY1" fmla="*/ 857198 h 857198"/>
                    <a:gd name="connsiteX2" fmla="*/ 0 w 970031"/>
                    <a:gd name="connsiteY2" fmla="*/ 35659 h 857198"/>
                    <a:gd name="connsiteX3" fmla="*/ 970031 w 970031"/>
                    <a:gd name="connsiteY3" fmla="*/ 11910 h 857198"/>
                    <a:gd name="connsiteX4" fmla="*/ 879600 w 970031"/>
                    <a:gd name="connsiteY4" fmla="*/ 812397 h 857198"/>
                    <a:gd name="connsiteX0" fmla="*/ 879600 w 970031"/>
                    <a:gd name="connsiteY0" fmla="*/ 823088 h 867889"/>
                    <a:gd name="connsiteX1" fmla="*/ 383152 w 970031"/>
                    <a:gd name="connsiteY1" fmla="*/ 867889 h 867889"/>
                    <a:gd name="connsiteX2" fmla="*/ 0 w 970031"/>
                    <a:gd name="connsiteY2" fmla="*/ 46350 h 867889"/>
                    <a:gd name="connsiteX3" fmla="*/ 970031 w 970031"/>
                    <a:gd name="connsiteY3" fmla="*/ 22601 h 867889"/>
                    <a:gd name="connsiteX4" fmla="*/ 879600 w 970031"/>
                    <a:gd name="connsiteY4" fmla="*/ 823088 h 867889"/>
                    <a:gd name="connsiteX0" fmla="*/ 879600 w 970031"/>
                    <a:gd name="connsiteY0" fmla="*/ 823088 h 1434208"/>
                    <a:gd name="connsiteX1" fmla="*/ 310993 w 970031"/>
                    <a:gd name="connsiteY1" fmla="*/ 1434208 h 1434208"/>
                    <a:gd name="connsiteX2" fmla="*/ 0 w 970031"/>
                    <a:gd name="connsiteY2" fmla="*/ 46350 h 1434208"/>
                    <a:gd name="connsiteX3" fmla="*/ 970031 w 970031"/>
                    <a:gd name="connsiteY3" fmla="*/ 22601 h 1434208"/>
                    <a:gd name="connsiteX4" fmla="*/ 879600 w 970031"/>
                    <a:gd name="connsiteY4" fmla="*/ 823088 h 1434208"/>
                    <a:gd name="connsiteX0" fmla="*/ 1395867 w 1395867"/>
                    <a:gd name="connsiteY0" fmla="*/ 1277520 h 1434208"/>
                    <a:gd name="connsiteX1" fmla="*/ 310993 w 1395867"/>
                    <a:gd name="connsiteY1" fmla="*/ 1434208 h 1434208"/>
                    <a:gd name="connsiteX2" fmla="*/ 0 w 1395867"/>
                    <a:gd name="connsiteY2" fmla="*/ 46350 h 1434208"/>
                    <a:gd name="connsiteX3" fmla="*/ 970031 w 1395867"/>
                    <a:gd name="connsiteY3" fmla="*/ 22601 h 1434208"/>
                    <a:gd name="connsiteX4" fmla="*/ 1395867 w 1395867"/>
                    <a:gd name="connsiteY4" fmla="*/ 1277520 h 1434208"/>
                    <a:gd name="connsiteX0" fmla="*/ 1395867 w 1395867"/>
                    <a:gd name="connsiteY0" fmla="*/ 1277520 h 1434208"/>
                    <a:gd name="connsiteX1" fmla="*/ 310993 w 1395867"/>
                    <a:gd name="connsiteY1" fmla="*/ 1434208 h 1434208"/>
                    <a:gd name="connsiteX2" fmla="*/ 0 w 1395867"/>
                    <a:gd name="connsiteY2" fmla="*/ 46350 h 1434208"/>
                    <a:gd name="connsiteX3" fmla="*/ 970031 w 1395867"/>
                    <a:gd name="connsiteY3" fmla="*/ 22601 h 1434208"/>
                    <a:gd name="connsiteX4" fmla="*/ 1395867 w 1395867"/>
                    <a:gd name="connsiteY4" fmla="*/ 1277520 h 1434208"/>
                    <a:gd name="connsiteX0" fmla="*/ 1384954 w 1384954"/>
                    <a:gd name="connsiteY0" fmla="*/ 1289936 h 1434208"/>
                    <a:gd name="connsiteX1" fmla="*/ 310993 w 1384954"/>
                    <a:gd name="connsiteY1" fmla="*/ 1434208 h 1434208"/>
                    <a:gd name="connsiteX2" fmla="*/ 0 w 1384954"/>
                    <a:gd name="connsiteY2" fmla="*/ 46350 h 1434208"/>
                    <a:gd name="connsiteX3" fmla="*/ 970031 w 1384954"/>
                    <a:gd name="connsiteY3" fmla="*/ 22601 h 1434208"/>
                    <a:gd name="connsiteX4" fmla="*/ 1384954 w 1384954"/>
                    <a:gd name="connsiteY4" fmla="*/ 1289936 h 1434208"/>
                    <a:gd name="connsiteX0" fmla="*/ 1384954 w 1384954"/>
                    <a:gd name="connsiteY0" fmla="*/ 1610536 h 1754808"/>
                    <a:gd name="connsiteX1" fmla="*/ 310993 w 1384954"/>
                    <a:gd name="connsiteY1" fmla="*/ 1754808 h 1754808"/>
                    <a:gd name="connsiteX2" fmla="*/ 0 w 1384954"/>
                    <a:gd name="connsiteY2" fmla="*/ 366950 h 1754808"/>
                    <a:gd name="connsiteX3" fmla="*/ 1320607 w 1384954"/>
                    <a:gd name="connsiteY3" fmla="*/ 3031 h 1754808"/>
                    <a:gd name="connsiteX4" fmla="*/ 1384954 w 1384954"/>
                    <a:gd name="connsiteY4" fmla="*/ 1610536 h 1754808"/>
                    <a:gd name="connsiteX0" fmla="*/ 2090559 w 2090559"/>
                    <a:gd name="connsiteY0" fmla="*/ 1611709 h 1755981"/>
                    <a:gd name="connsiteX1" fmla="*/ 1016598 w 2090559"/>
                    <a:gd name="connsiteY1" fmla="*/ 1755981 h 1755981"/>
                    <a:gd name="connsiteX2" fmla="*/ 0 w 2090559"/>
                    <a:gd name="connsiteY2" fmla="*/ 261166 h 1755981"/>
                    <a:gd name="connsiteX3" fmla="*/ 2026212 w 2090559"/>
                    <a:gd name="connsiteY3" fmla="*/ 4204 h 1755981"/>
                    <a:gd name="connsiteX4" fmla="*/ 2090559 w 2090559"/>
                    <a:gd name="connsiteY4" fmla="*/ 1611709 h 1755981"/>
                    <a:gd name="connsiteX0" fmla="*/ 2082799 w 2082799"/>
                    <a:gd name="connsiteY0" fmla="*/ 1631263 h 1755981"/>
                    <a:gd name="connsiteX1" fmla="*/ 1016598 w 2082799"/>
                    <a:gd name="connsiteY1" fmla="*/ 1755981 h 1755981"/>
                    <a:gd name="connsiteX2" fmla="*/ 0 w 2082799"/>
                    <a:gd name="connsiteY2" fmla="*/ 261166 h 1755981"/>
                    <a:gd name="connsiteX3" fmla="*/ 2026212 w 2082799"/>
                    <a:gd name="connsiteY3" fmla="*/ 4204 h 1755981"/>
                    <a:gd name="connsiteX4" fmla="*/ 2082799 w 2082799"/>
                    <a:gd name="connsiteY4" fmla="*/ 1631263 h 1755981"/>
                    <a:gd name="connsiteX0" fmla="*/ 2082799 w 2082799"/>
                    <a:gd name="connsiteY0" fmla="*/ 1631263 h 1849563"/>
                    <a:gd name="connsiteX1" fmla="*/ 1104088 w 2082799"/>
                    <a:gd name="connsiteY1" fmla="*/ 1849563 h 1849563"/>
                    <a:gd name="connsiteX2" fmla="*/ 0 w 2082799"/>
                    <a:gd name="connsiteY2" fmla="*/ 261166 h 1849563"/>
                    <a:gd name="connsiteX3" fmla="*/ 2026212 w 2082799"/>
                    <a:gd name="connsiteY3" fmla="*/ 4204 h 1849563"/>
                    <a:gd name="connsiteX4" fmla="*/ 2082799 w 2082799"/>
                    <a:gd name="connsiteY4" fmla="*/ 1631263 h 1849563"/>
                    <a:gd name="connsiteX0" fmla="*/ 2082799 w 2082799"/>
                    <a:gd name="connsiteY0" fmla="*/ 1631263 h 1849563"/>
                    <a:gd name="connsiteX1" fmla="*/ 1104088 w 2082799"/>
                    <a:gd name="connsiteY1" fmla="*/ 1849563 h 1849563"/>
                    <a:gd name="connsiteX2" fmla="*/ 0 w 2082799"/>
                    <a:gd name="connsiteY2" fmla="*/ 261166 h 1849563"/>
                    <a:gd name="connsiteX3" fmla="*/ 2026212 w 2082799"/>
                    <a:gd name="connsiteY3" fmla="*/ 4204 h 1849563"/>
                    <a:gd name="connsiteX4" fmla="*/ 2082799 w 2082799"/>
                    <a:gd name="connsiteY4" fmla="*/ 1631263 h 1849563"/>
                    <a:gd name="connsiteX0" fmla="*/ 2046354 w 2046354"/>
                    <a:gd name="connsiteY0" fmla="*/ 1697449 h 1849563"/>
                    <a:gd name="connsiteX1" fmla="*/ 1104088 w 2046354"/>
                    <a:gd name="connsiteY1" fmla="*/ 1849563 h 1849563"/>
                    <a:gd name="connsiteX2" fmla="*/ 0 w 2046354"/>
                    <a:gd name="connsiteY2" fmla="*/ 261166 h 1849563"/>
                    <a:gd name="connsiteX3" fmla="*/ 2026212 w 2046354"/>
                    <a:gd name="connsiteY3" fmla="*/ 4204 h 1849563"/>
                    <a:gd name="connsiteX4" fmla="*/ 2046354 w 2046354"/>
                    <a:gd name="connsiteY4" fmla="*/ 1697449 h 1849563"/>
                    <a:gd name="connsiteX0" fmla="*/ 2048127 w 2048127"/>
                    <a:gd name="connsiteY0" fmla="*/ 1673762 h 1849563"/>
                    <a:gd name="connsiteX1" fmla="*/ 1104088 w 2048127"/>
                    <a:gd name="connsiteY1" fmla="*/ 1849563 h 1849563"/>
                    <a:gd name="connsiteX2" fmla="*/ 0 w 2048127"/>
                    <a:gd name="connsiteY2" fmla="*/ 261166 h 1849563"/>
                    <a:gd name="connsiteX3" fmla="*/ 2026212 w 2048127"/>
                    <a:gd name="connsiteY3" fmla="*/ 4204 h 1849563"/>
                    <a:gd name="connsiteX4" fmla="*/ 2048127 w 2048127"/>
                    <a:gd name="connsiteY4" fmla="*/ 1673762 h 1849563"/>
                    <a:gd name="connsiteX0" fmla="*/ 2048127 w 2048127"/>
                    <a:gd name="connsiteY0" fmla="*/ 1673762 h 1849563"/>
                    <a:gd name="connsiteX1" fmla="*/ 1104088 w 2048127"/>
                    <a:gd name="connsiteY1" fmla="*/ 1849563 h 1849563"/>
                    <a:gd name="connsiteX2" fmla="*/ 0 w 2048127"/>
                    <a:gd name="connsiteY2" fmla="*/ 261166 h 1849563"/>
                    <a:gd name="connsiteX3" fmla="*/ 2026212 w 2048127"/>
                    <a:gd name="connsiteY3" fmla="*/ 4204 h 1849563"/>
                    <a:gd name="connsiteX4" fmla="*/ 2048127 w 2048127"/>
                    <a:gd name="connsiteY4" fmla="*/ 1673762 h 1849563"/>
                    <a:gd name="connsiteX0" fmla="*/ 2048127 w 2048127"/>
                    <a:gd name="connsiteY0" fmla="*/ 1666606 h 1842407"/>
                    <a:gd name="connsiteX1" fmla="*/ 1104088 w 2048127"/>
                    <a:gd name="connsiteY1" fmla="*/ 1842407 h 1842407"/>
                    <a:gd name="connsiteX2" fmla="*/ 0 w 2048127"/>
                    <a:gd name="connsiteY2" fmla="*/ 254010 h 1842407"/>
                    <a:gd name="connsiteX3" fmla="*/ 1886676 w 2048127"/>
                    <a:gd name="connsiteY3" fmla="*/ 4318 h 1842407"/>
                    <a:gd name="connsiteX4" fmla="*/ 2048127 w 2048127"/>
                    <a:gd name="connsiteY4" fmla="*/ 1666606 h 1842407"/>
                    <a:gd name="connsiteX0" fmla="*/ 2011300 w 2011300"/>
                    <a:gd name="connsiteY0" fmla="*/ 1665683 h 1841484"/>
                    <a:gd name="connsiteX1" fmla="*/ 1067261 w 2011300"/>
                    <a:gd name="connsiteY1" fmla="*/ 1841484 h 1841484"/>
                    <a:gd name="connsiteX2" fmla="*/ 0 w 2011300"/>
                    <a:gd name="connsiteY2" fmla="*/ 326292 h 1841484"/>
                    <a:gd name="connsiteX3" fmla="*/ 1849849 w 2011300"/>
                    <a:gd name="connsiteY3" fmla="*/ 3395 h 1841484"/>
                    <a:gd name="connsiteX4" fmla="*/ 2011300 w 2011300"/>
                    <a:gd name="connsiteY4" fmla="*/ 1665683 h 1841484"/>
                    <a:gd name="connsiteX0" fmla="*/ 2011300 w 2011300"/>
                    <a:gd name="connsiteY0" fmla="*/ 1666063 h 1841864"/>
                    <a:gd name="connsiteX1" fmla="*/ 1067261 w 2011300"/>
                    <a:gd name="connsiteY1" fmla="*/ 1841864 h 1841864"/>
                    <a:gd name="connsiteX2" fmla="*/ 0 w 2011300"/>
                    <a:gd name="connsiteY2" fmla="*/ 326672 h 1841864"/>
                    <a:gd name="connsiteX3" fmla="*/ 1849849 w 2011300"/>
                    <a:gd name="connsiteY3" fmla="*/ 3775 h 1841864"/>
                    <a:gd name="connsiteX4" fmla="*/ 2011300 w 2011300"/>
                    <a:gd name="connsiteY4" fmla="*/ 1666063 h 1841864"/>
                    <a:gd name="connsiteX0" fmla="*/ 2029672 w 2029672"/>
                    <a:gd name="connsiteY0" fmla="*/ 1662810 h 1841864"/>
                    <a:gd name="connsiteX1" fmla="*/ 1067261 w 2029672"/>
                    <a:gd name="connsiteY1" fmla="*/ 1841864 h 1841864"/>
                    <a:gd name="connsiteX2" fmla="*/ 0 w 2029672"/>
                    <a:gd name="connsiteY2" fmla="*/ 326672 h 1841864"/>
                    <a:gd name="connsiteX3" fmla="*/ 1849849 w 2029672"/>
                    <a:gd name="connsiteY3" fmla="*/ 3775 h 1841864"/>
                    <a:gd name="connsiteX4" fmla="*/ 2029672 w 2029672"/>
                    <a:gd name="connsiteY4" fmla="*/ 1662810 h 1841864"/>
                    <a:gd name="connsiteX0" fmla="*/ 2029672 w 2029672"/>
                    <a:gd name="connsiteY0" fmla="*/ 1662810 h 1841864"/>
                    <a:gd name="connsiteX1" fmla="*/ 1067261 w 2029672"/>
                    <a:gd name="connsiteY1" fmla="*/ 1841864 h 1841864"/>
                    <a:gd name="connsiteX2" fmla="*/ 0 w 2029672"/>
                    <a:gd name="connsiteY2" fmla="*/ 326672 h 1841864"/>
                    <a:gd name="connsiteX3" fmla="*/ 1849849 w 2029672"/>
                    <a:gd name="connsiteY3" fmla="*/ 3775 h 1841864"/>
                    <a:gd name="connsiteX4" fmla="*/ 2029672 w 2029672"/>
                    <a:gd name="connsiteY4" fmla="*/ 1662810 h 1841864"/>
                    <a:gd name="connsiteX0" fmla="*/ 2029672 w 2029672"/>
                    <a:gd name="connsiteY0" fmla="*/ 1662810 h 1850150"/>
                    <a:gd name="connsiteX1" fmla="*/ 1091261 w 2029672"/>
                    <a:gd name="connsiteY1" fmla="*/ 1850150 h 1850150"/>
                    <a:gd name="connsiteX2" fmla="*/ 0 w 2029672"/>
                    <a:gd name="connsiteY2" fmla="*/ 326672 h 1850150"/>
                    <a:gd name="connsiteX3" fmla="*/ 1849849 w 2029672"/>
                    <a:gd name="connsiteY3" fmla="*/ 3775 h 1850150"/>
                    <a:gd name="connsiteX4" fmla="*/ 2029672 w 2029672"/>
                    <a:gd name="connsiteY4" fmla="*/ 1662810 h 1850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29672" h="1850150">
                      <a:moveTo>
                        <a:pt x="2029672" y="1662810"/>
                      </a:moveTo>
                      <a:cubicBezTo>
                        <a:pt x="1392500" y="1740135"/>
                        <a:pt x="1612002" y="1691832"/>
                        <a:pt x="1091261" y="1850150"/>
                      </a:cubicBezTo>
                      <a:lnTo>
                        <a:pt x="0" y="326672"/>
                      </a:lnTo>
                      <a:cubicBezTo>
                        <a:pt x="259274" y="242777"/>
                        <a:pt x="1295228" y="-35507"/>
                        <a:pt x="1849849" y="3775"/>
                      </a:cubicBezTo>
                      <a:lnTo>
                        <a:pt x="2029672" y="1662810"/>
                      </a:lnTo>
                      <a:close/>
                    </a:path>
                  </a:pathLst>
                </a:custGeom>
                <a:gradFill flip="none" rotWithShape="1">
                  <a:gsLst>
                    <a:gs pos="14000">
                      <a:srgbClr val="92D050"/>
                    </a:gs>
                    <a:gs pos="100000">
                      <a:schemeClr val="bg1"/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Paralelkenar 1"/>
                <p:cNvSpPr/>
                <p:nvPr/>
              </p:nvSpPr>
              <p:spPr>
                <a:xfrm rot="182293">
                  <a:off x="3434372" y="-140050"/>
                  <a:ext cx="1636019" cy="2448680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61866 w 865009"/>
                    <a:gd name="connsiteY0" fmla="*/ 567791 h 567791"/>
                    <a:gd name="connsiteX1" fmla="*/ 0 w 865009"/>
                    <a:gd name="connsiteY1" fmla="*/ 415630 h 567791"/>
                    <a:gd name="connsiteX2" fmla="*/ 579064 w 865009"/>
                    <a:gd name="connsiteY2" fmla="*/ 0 h 567791"/>
                    <a:gd name="connsiteX3" fmla="*/ 865009 w 865009"/>
                    <a:gd name="connsiteY3" fmla="*/ 474680 h 567791"/>
                    <a:gd name="connsiteX4" fmla="*/ 61866 w 865009"/>
                    <a:gd name="connsiteY4" fmla="*/ 567791 h 567791"/>
                    <a:gd name="connsiteX0" fmla="*/ 61866 w 829859"/>
                    <a:gd name="connsiteY0" fmla="*/ 567791 h 567791"/>
                    <a:gd name="connsiteX1" fmla="*/ 0 w 829859"/>
                    <a:gd name="connsiteY1" fmla="*/ 415630 h 567791"/>
                    <a:gd name="connsiteX2" fmla="*/ 579064 w 829859"/>
                    <a:gd name="connsiteY2" fmla="*/ 0 h 567791"/>
                    <a:gd name="connsiteX3" fmla="*/ 829859 w 829859"/>
                    <a:gd name="connsiteY3" fmla="*/ 278309 h 567791"/>
                    <a:gd name="connsiteX4" fmla="*/ 61866 w 829859"/>
                    <a:gd name="connsiteY4" fmla="*/ 567791 h 567791"/>
                    <a:gd name="connsiteX0" fmla="*/ 117396 w 829859"/>
                    <a:gd name="connsiteY0" fmla="*/ 547585 h 547585"/>
                    <a:gd name="connsiteX1" fmla="*/ 0 w 829859"/>
                    <a:gd name="connsiteY1" fmla="*/ 415630 h 547585"/>
                    <a:gd name="connsiteX2" fmla="*/ 579064 w 829859"/>
                    <a:gd name="connsiteY2" fmla="*/ 0 h 547585"/>
                    <a:gd name="connsiteX3" fmla="*/ 829859 w 829859"/>
                    <a:gd name="connsiteY3" fmla="*/ 278309 h 547585"/>
                    <a:gd name="connsiteX4" fmla="*/ 117396 w 829859"/>
                    <a:gd name="connsiteY4" fmla="*/ 547585 h 547585"/>
                    <a:gd name="connsiteX0" fmla="*/ 117396 w 829859"/>
                    <a:gd name="connsiteY0" fmla="*/ 658149 h 658149"/>
                    <a:gd name="connsiteX1" fmla="*/ 0 w 829859"/>
                    <a:gd name="connsiteY1" fmla="*/ 526194 h 658149"/>
                    <a:gd name="connsiteX2" fmla="*/ 370429 w 829859"/>
                    <a:gd name="connsiteY2" fmla="*/ 0 h 658149"/>
                    <a:gd name="connsiteX3" fmla="*/ 829859 w 829859"/>
                    <a:gd name="connsiteY3" fmla="*/ 388873 h 658149"/>
                    <a:gd name="connsiteX4" fmla="*/ 117396 w 829859"/>
                    <a:gd name="connsiteY4" fmla="*/ 658149 h 658149"/>
                    <a:gd name="connsiteX0" fmla="*/ 117396 w 725328"/>
                    <a:gd name="connsiteY0" fmla="*/ 658149 h 658149"/>
                    <a:gd name="connsiteX1" fmla="*/ 0 w 725328"/>
                    <a:gd name="connsiteY1" fmla="*/ 526194 h 658149"/>
                    <a:gd name="connsiteX2" fmla="*/ 370429 w 725328"/>
                    <a:gd name="connsiteY2" fmla="*/ 0 h 658149"/>
                    <a:gd name="connsiteX3" fmla="*/ 725328 w 725328"/>
                    <a:gd name="connsiteY3" fmla="*/ 232869 h 658149"/>
                    <a:gd name="connsiteX4" fmla="*/ 117396 w 725328"/>
                    <a:gd name="connsiteY4" fmla="*/ 658149 h 658149"/>
                    <a:gd name="connsiteX0" fmla="*/ 186778 w 725328"/>
                    <a:gd name="connsiteY0" fmla="*/ 617782 h 617782"/>
                    <a:gd name="connsiteX1" fmla="*/ 0 w 725328"/>
                    <a:gd name="connsiteY1" fmla="*/ 526194 h 617782"/>
                    <a:gd name="connsiteX2" fmla="*/ 370429 w 725328"/>
                    <a:gd name="connsiteY2" fmla="*/ 0 h 617782"/>
                    <a:gd name="connsiteX3" fmla="*/ 725328 w 725328"/>
                    <a:gd name="connsiteY3" fmla="*/ 232869 h 617782"/>
                    <a:gd name="connsiteX4" fmla="*/ 186778 w 725328"/>
                    <a:gd name="connsiteY4" fmla="*/ 617782 h 617782"/>
                    <a:gd name="connsiteX0" fmla="*/ 200650 w 739200"/>
                    <a:gd name="connsiteY0" fmla="*/ 617782 h 617782"/>
                    <a:gd name="connsiteX1" fmla="*/ 0 w 739200"/>
                    <a:gd name="connsiteY1" fmla="*/ 536281 h 617782"/>
                    <a:gd name="connsiteX2" fmla="*/ 384301 w 739200"/>
                    <a:gd name="connsiteY2" fmla="*/ 0 h 617782"/>
                    <a:gd name="connsiteX3" fmla="*/ 739200 w 739200"/>
                    <a:gd name="connsiteY3" fmla="*/ 232869 h 617782"/>
                    <a:gd name="connsiteX4" fmla="*/ 200650 w 739200"/>
                    <a:gd name="connsiteY4" fmla="*/ 617782 h 617782"/>
                    <a:gd name="connsiteX0" fmla="*/ 200650 w 866884"/>
                    <a:gd name="connsiteY0" fmla="*/ 617782 h 617782"/>
                    <a:gd name="connsiteX1" fmla="*/ 0 w 866884"/>
                    <a:gd name="connsiteY1" fmla="*/ 536281 h 617782"/>
                    <a:gd name="connsiteX2" fmla="*/ 384301 w 866884"/>
                    <a:gd name="connsiteY2" fmla="*/ 0 h 617782"/>
                    <a:gd name="connsiteX3" fmla="*/ 866884 w 866884"/>
                    <a:gd name="connsiteY3" fmla="*/ 213362 h 617782"/>
                    <a:gd name="connsiteX4" fmla="*/ 200650 w 866884"/>
                    <a:gd name="connsiteY4" fmla="*/ 617782 h 617782"/>
                    <a:gd name="connsiteX0" fmla="*/ 200650 w 754750"/>
                    <a:gd name="connsiteY0" fmla="*/ 617782 h 617782"/>
                    <a:gd name="connsiteX1" fmla="*/ 0 w 754750"/>
                    <a:gd name="connsiteY1" fmla="*/ 536281 h 617782"/>
                    <a:gd name="connsiteX2" fmla="*/ 384301 w 754750"/>
                    <a:gd name="connsiteY2" fmla="*/ 0 h 617782"/>
                    <a:gd name="connsiteX3" fmla="*/ 754750 w 754750"/>
                    <a:gd name="connsiteY3" fmla="*/ 68060 h 617782"/>
                    <a:gd name="connsiteX4" fmla="*/ 200650 w 754750"/>
                    <a:gd name="connsiteY4" fmla="*/ 617782 h 617782"/>
                    <a:gd name="connsiteX0" fmla="*/ 200650 w 754750"/>
                    <a:gd name="connsiteY0" fmla="*/ 622533 h 622533"/>
                    <a:gd name="connsiteX1" fmla="*/ 0 w 754750"/>
                    <a:gd name="connsiteY1" fmla="*/ 541032 h 622533"/>
                    <a:gd name="connsiteX2" fmla="*/ 280505 w 754750"/>
                    <a:gd name="connsiteY2" fmla="*/ 0 h 622533"/>
                    <a:gd name="connsiteX3" fmla="*/ 754750 w 754750"/>
                    <a:gd name="connsiteY3" fmla="*/ 72811 h 622533"/>
                    <a:gd name="connsiteX4" fmla="*/ 200650 w 754750"/>
                    <a:gd name="connsiteY4" fmla="*/ 622533 h 622533"/>
                    <a:gd name="connsiteX0" fmla="*/ 360317 w 754750"/>
                    <a:gd name="connsiteY0" fmla="*/ 622384 h 622384"/>
                    <a:gd name="connsiteX1" fmla="*/ 0 w 754750"/>
                    <a:gd name="connsiteY1" fmla="*/ 541032 h 622384"/>
                    <a:gd name="connsiteX2" fmla="*/ 280505 w 754750"/>
                    <a:gd name="connsiteY2" fmla="*/ 0 h 622384"/>
                    <a:gd name="connsiteX3" fmla="*/ 754750 w 754750"/>
                    <a:gd name="connsiteY3" fmla="*/ 72811 h 622384"/>
                    <a:gd name="connsiteX4" fmla="*/ 360317 w 754750"/>
                    <a:gd name="connsiteY4" fmla="*/ 622384 h 622384"/>
                    <a:gd name="connsiteX0" fmla="*/ 248378 w 642811"/>
                    <a:gd name="connsiteY0" fmla="*/ 622384 h 622384"/>
                    <a:gd name="connsiteX1" fmla="*/ 0 w 642811"/>
                    <a:gd name="connsiteY1" fmla="*/ 608784 h 622384"/>
                    <a:gd name="connsiteX2" fmla="*/ 168566 w 642811"/>
                    <a:gd name="connsiteY2" fmla="*/ 0 h 622384"/>
                    <a:gd name="connsiteX3" fmla="*/ 642811 w 642811"/>
                    <a:gd name="connsiteY3" fmla="*/ 72811 h 622384"/>
                    <a:gd name="connsiteX4" fmla="*/ 248378 w 642811"/>
                    <a:gd name="connsiteY4" fmla="*/ 622384 h 622384"/>
                    <a:gd name="connsiteX0" fmla="*/ 280313 w 642811"/>
                    <a:gd name="connsiteY0" fmla="*/ 622354 h 622354"/>
                    <a:gd name="connsiteX1" fmla="*/ 0 w 642811"/>
                    <a:gd name="connsiteY1" fmla="*/ 608784 h 622354"/>
                    <a:gd name="connsiteX2" fmla="*/ 168566 w 642811"/>
                    <a:gd name="connsiteY2" fmla="*/ 0 h 622354"/>
                    <a:gd name="connsiteX3" fmla="*/ 642811 w 642811"/>
                    <a:gd name="connsiteY3" fmla="*/ 72811 h 622354"/>
                    <a:gd name="connsiteX4" fmla="*/ 280313 w 642811"/>
                    <a:gd name="connsiteY4" fmla="*/ 622354 h 622354"/>
                    <a:gd name="connsiteX0" fmla="*/ 264347 w 626845"/>
                    <a:gd name="connsiteY0" fmla="*/ 622354 h 622354"/>
                    <a:gd name="connsiteX1" fmla="*/ 0 w 626845"/>
                    <a:gd name="connsiteY1" fmla="*/ 608769 h 622354"/>
                    <a:gd name="connsiteX2" fmla="*/ 152600 w 626845"/>
                    <a:gd name="connsiteY2" fmla="*/ 0 h 622354"/>
                    <a:gd name="connsiteX3" fmla="*/ 626845 w 626845"/>
                    <a:gd name="connsiteY3" fmla="*/ 72811 h 622354"/>
                    <a:gd name="connsiteX4" fmla="*/ 264347 w 626845"/>
                    <a:gd name="connsiteY4" fmla="*/ 622354 h 622354"/>
                    <a:gd name="connsiteX0" fmla="*/ 264347 w 626845"/>
                    <a:gd name="connsiteY0" fmla="*/ 602877 h 602877"/>
                    <a:gd name="connsiteX1" fmla="*/ 0 w 626845"/>
                    <a:gd name="connsiteY1" fmla="*/ 589292 h 602877"/>
                    <a:gd name="connsiteX2" fmla="*/ 56850 w 626845"/>
                    <a:gd name="connsiteY2" fmla="*/ 0 h 602877"/>
                    <a:gd name="connsiteX3" fmla="*/ 626845 w 626845"/>
                    <a:gd name="connsiteY3" fmla="*/ 53334 h 602877"/>
                    <a:gd name="connsiteX4" fmla="*/ 264347 w 626845"/>
                    <a:gd name="connsiteY4" fmla="*/ 602877 h 602877"/>
                    <a:gd name="connsiteX0" fmla="*/ 264347 w 562756"/>
                    <a:gd name="connsiteY0" fmla="*/ 636727 h 636727"/>
                    <a:gd name="connsiteX1" fmla="*/ 0 w 562756"/>
                    <a:gd name="connsiteY1" fmla="*/ 623142 h 636727"/>
                    <a:gd name="connsiteX2" fmla="*/ 56850 w 562756"/>
                    <a:gd name="connsiteY2" fmla="*/ 33850 h 636727"/>
                    <a:gd name="connsiteX3" fmla="*/ 562756 w 562756"/>
                    <a:gd name="connsiteY3" fmla="*/ 0 h 636727"/>
                    <a:gd name="connsiteX4" fmla="*/ 264347 w 562756"/>
                    <a:gd name="connsiteY4" fmla="*/ 636727 h 636727"/>
                    <a:gd name="connsiteX0" fmla="*/ 407925 w 562756"/>
                    <a:gd name="connsiteY0" fmla="*/ 588124 h 623142"/>
                    <a:gd name="connsiteX1" fmla="*/ 0 w 562756"/>
                    <a:gd name="connsiteY1" fmla="*/ 623142 h 623142"/>
                    <a:gd name="connsiteX2" fmla="*/ 56850 w 562756"/>
                    <a:gd name="connsiteY2" fmla="*/ 33850 h 623142"/>
                    <a:gd name="connsiteX3" fmla="*/ 562756 w 562756"/>
                    <a:gd name="connsiteY3" fmla="*/ 0 h 623142"/>
                    <a:gd name="connsiteX4" fmla="*/ 407925 w 562756"/>
                    <a:gd name="connsiteY4" fmla="*/ 588124 h 623142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124"/>
                    <a:gd name="connsiteX1" fmla="*/ 214485 w 505906"/>
                    <a:gd name="connsiteY1" fmla="*/ 584113 h 588124"/>
                    <a:gd name="connsiteX2" fmla="*/ 0 w 505906"/>
                    <a:gd name="connsiteY2" fmla="*/ 33850 h 588124"/>
                    <a:gd name="connsiteX3" fmla="*/ 505906 w 505906"/>
                    <a:gd name="connsiteY3" fmla="*/ 0 h 588124"/>
                    <a:gd name="connsiteX4" fmla="*/ 351075 w 505906"/>
                    <a:gd name="connsiteY4" fmla="*/ 588124 h 588124"/>
                    <a:gd name="connsiteX0" fmla="*/ 870250 w 1025081"/>
                    <a:gd name="connsiteY0" fmla="*/ 655575 h 655575"/>
                    <a:gd name="connsiteX1" fmla="*/ 733660 w 1025081"/>
                    <a:gd name="connsiteY1" fmla="*/ 651564 h 655575"/>
                    <a:gd name="connsiteX2" fmla="*/ 0 w 1025081"/>
                    <a:gd name="connsiteY2" fmla="*/ 0 h 655575"/>
                    <a:gd name="connsiteX3" fmla="*/ 1025081 w 1025081"/>
                    <a:gd name="connsiteY3" fmla="*/ 67451 h 655575"/>
                    <a:gd name="connsiteX4" fmla="*/ 870250 w 1025081"/>
                    <a:gd name="connsiteY4" fmla="*/ 655575 h 655575"/>
                    <a:gd name="connsiteX0" fmla="*/ 870250 w 968842"/>
                    <a:gd name="connsiteY0" fmla="*/ 728632 h 728632"/>
                    <a:gd name="connsiteX1" fmla="*/ 733660 w 968842"/>
                    <a:gd name="connsiteY1" fmla="*/ 724621 h 728632"/>
                    <a:gd name="connsiteX2" fmla="*/ 0 w 968842"/>
                    <a:gd name="connsiteY2" fmla="*/ 73057 h 728632"/>
                    <a:gd name="connsiteX3" fmla="*/ 968842 w 968842"/>
                    <a:gd name="connsiteY3" fmla="*/ 0 h 728632"/>
                    <a:gd name="connsiteX4" fmla="*/ 870250 w 968842"/>
                    <a:gd name="connsiteY4" fmla="*/ 728632 h 728632"/>
                    <a:gd name="connsiteX0" fmla="*/ 870250 w 968842"/>
                    <a:gd name="connsiteY0" fmla="*/ 730683 h 730683"/>
                    <a:gd name="connsiteX1" fmla="*/ 733660 w 968842"/>
                    <a:gd name="connsiteY1" fmla="*/ 726672 h 730683"/>
                    <a:gd name="connsiteX2" fmla="*/ 0 w 968842"/>
                    <a:gd name="connsiteY2" fmla="*/ 75108 h 730683"/>
                    <a:gd name="connsiteX3" fmla="*/ 968842 w 968842"/>
                    <a:gd name="connsiteY3" fmla="*/ 2051 h 730683"/>
                    <a:gd name="connsiteX4" fmla="*/ 870250 w 968842"/>
                    <a:gd name="connsiteY4" fmla="*/ 730683 h 730683"/>
                    <a:gd name="connsiteX0" fmla="*/ 870250 w 968842"/>
                    <a:gd name="connsiteY0" fmla="*/ 730683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250 w 968842"/>
                    <a:gd name="connsiteY4" fmla="*/ 730683 h 891763"/>
                    <a:gd name="connsiteX0" fmla="*/ 870489 w 968842"/>
                    <a:gd name="connsiteY0" fmla="*/ 827619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489 w 968842"/>
                    <a:gd name="connsiteY4" fmla="*/ 827619 h 891763"/>
                    <a:gd name="connsiteX0" fmla="*/ 870489 w 968842"/>
                    <a:gd name="connsiteY0" fmla="*/ 827619 h 877230"/>
                    <a:gd name="connsiteX1" fmla="*/ 413973 w 968842"/>
                    <a:gd name="connsiteY1" fmla="*/ 877230 h 877230"/>
                    <a:gd name="connsiteX2" fmla="*/ 0 w 968842"/>
                    <a:gd name="connsiteY2" fmla="*/ 75108 h 877230"/>
                    <a:gd name="connsiteX3" fmla="*/ 968842 w 968842"/>
                    <a:gd name="connsiteY3" fmla="*/ 2051 h 877230"/>
                    <a:gd name="connsiteX4" fmla="*/ 870489 w 968842"/>
                    <a:gd name="connsiteY4" fmla="*/ 827619 h 877230"/>
                    <a:gd name="connsiteX0" fmla="*/ 823626 w 921979"/>
                    <a:gd name="connsiteY0" fmla="*/ 827384 h 876995"/>
                    <a:gd name="connsiteX1" fmla="*/ 367110 w 921979"/>
                    <a:gd name="connsiteY1" fmla="*/ 876995 h 876995"/>
                    <a:gd name="connsiteX2" fmla="*/ 0 w 921979"/>
                    <a:gd name="connsiteY2" fmla="*/ 84522 h 876995"/>
                    <a:gd name="connsiteX3" fmla="*/ 921979 w 921979"/>
                    <a:gd name="connsiteY3" fmla="*/ 1816 h 876995"/>
                    <a:gd name="connsiteX4" fmla="*/ 823626 w 921979"/>
                    <a:gd name="connsiteY4" fmla="*/ 827384 h 876995"/>
                    <a:gd name="connsiteX0" fmla="*/ 919506 w 1017859"/>
                    <a:gd name="connsiteY0" fmla="*/ 828336 h 877947"/>
                    <a:gd name="connsiteX1" fmla="*/ 462990 w 1017859"/>
                    <a:gd name="connsiteY1" fmla="*/ 877947 h 877947"/>
                    <a:gd name="connsiteX2" fmla="*/ 0 w 1017859"/>
                    <a:gd name="connsiteY2" fmla="*/ 56482 h 877947"/>
                    <a:gd name="connsiteX3" fmla="*/ 1017859 w 1017859"/>
                    <a:gd name="connsiteY3" fmla="*/ 2768 h 877947"/>
                    <a:gd name="connsiteX4" fmla="*/ 919506 w 1017859"/>
                    <a:gd name="connsiteY4" fmla="*/ 828336 h 877947"/>
                    <a:gd name="connsiteX0" fmla="*/ 919506 w 1017859"/>
                    <a:gd name="connsiteY0" fmla="*/ 828336 h 873123"/>
                    <a:gd name="connsiteX1" fmla="*/ 439025 w 1017859"/>
                    <a:gd name="connsiteY1" fmla="*/ 873123 h 873123"/>
                    <a:gd name="connsiteX2" fmla="*/ 0 w 1017859"/>
                    <a:gd name="connsiteY2" fmla="*/ 56482 h 873123"/>
                    <a:gd name="connsiteX3" fmla="*/ 1017859 w 1017859"/>
                    <a:gd name="connsiteY3" fmla="*/ 2768 h 873123"/>
                    <a:gd name="connsiteX4" fmla="*/ 919506 w 1017859"/>
                    <a:gd name="connsiteY4" fmla="*/ 828336 h 873123"/>
                    <a:gd name="connsiteX0" fmla="*/ 919506 w 1017859"/>
                    <a:gd name="connsiteY0" fmla="*/ 828336 h 873137"/>
                    <a:gd name="connsiteX1" fmla="*/ 423058 w 1017859"/>
                    <a:gd name="connsiteY1" fmla="*/ 873137 h 873137"/>
                    <a:gd name="connsiteX2" fmla="*/ 0 w 1017859"/>
                    <a:gd name="connsiteY2" fmla="*/ 56482 h 873137"/>
                    <a:gd name="connsiteX3" fmla="*/ 1017859 w 1017859"/>
                    <a:gd name="connsiteY3" fmla="*/ 2768 h 873137"/>
                    <a:gd name="connsiteX4" fmla="*/ 919506 w 1017859"/>
                    <a:gd name="connsiteY4" fmla="*/ 828336 h 873137"/>
                    <a:gd name="connsiteX0" fmla="*/ 879600 w 977953"/>
                    <a:gd name="connsiteY0" fmla="*/ 828601 h 873402"/>
                    <a:gd name="connsiteX1" fmla="*/ 383152 w 977953"/>
                    <a:gd name="connsiteY1" fmla="*/ 873402 h 873402"/>
                    <a:gd name="connsiteX2" fmla="*/ 0 w 977953"/>
                    <a:gd name="connsiteY2" fmla="*/ 51863 h 873402"/>
                    <a:gd name="connsiteX3" fmla="*/ 977953 w 977953"/>
                    <a:gd name="connsiteY3" fmla="*/ 3033 h 873402"/>
                    <a:gd name="connsiteX4" fmla="*/ 879600 w 977953"/>
                    <a:gd name="connsiteY4" fmla="*/ 828601 h 873402"/>
                    <a:gd name="connsiteX0" fmla="*/ 879600 w 977953"/>
                    <a:gd name="connsiteY0" fmla="*/ 830745 h 875546"/>
                    <a:gd name="connsiteX1" fmla="*/ 383152 w 977953"/>
                    <a:gd name="connsiteY1" fmla="*/ 875546 h 875546"/>
                    <a:gd name="connsiteX2" fmla="*/ 0 w 977953"/>
                    <a:gd name="connsiteY2" fmla="*/ 54007 h 875546"/>
                    <a:gd name="connsiteX3" fmla="*/ 977953 w 977953"/>
                    <a:gd name="connsiteY3" fmla="*/ 5177 h 875546"/>
                    <a:gd name="connsiteX4" fmla="*/ 879600 w 977953"/>
                    <a:gd name="connsiteY4" fmla="*/ 830745 h 875546"/>
                    <a:gd name="connsiteX0" fmla="*/ 879600 w 970031"/>
                    <a:gd name="connsiteY0" fmla="*/ 812397 h 857198"/>
                    <a:gd name="connsiteX1" fmla="*/ 383152 w 970031"/>
                    <a:gd name="connsiteY1" fmla="*/ 857198 h 857198"/>
                    <a:gd name="connsiteX2" fmla="*/ 0 w 970031"/>
                    <a:gd name="connsiteY2" fmla="*/ 35659 h 857198"/>
                    <a:gd name="connsiteX3" fmla="*/ 970031 w 970031"/>
                    <a:gd name="connsiteY3" fmla="*/ 11910 h 857198"/>
                    <a:gd name="connsiteX4" fmla="*/ 879600 w 970031"/>
                    <a:gd name="connsiteY4" fmla="*/ 812397 h 857198"/>
                    <a:gd name="connsiteX0" fmla="*/ 879600 w 970031"/>
                    <a:gd name="connsiteY0" fmla="*/ 823088 h 867889"/>
                    <a:gd name="connsiteX1" fmla="*/ 383152 w 970031"/>
                    <a:gd name="connsiteY1" fmla="*/ 867889 h 867889"/>
                    <a:gd name="connsiteX2" fmla="*/ 0 w 970031"/>
                    <a:gd name="connsiteY2" fmla="*/ 46350 h 867889"/>
                    <a:gd name="connsiteX3" fmla="*/ 970031 w 970031"/>
                    <a:gd name="connsiteY3" fmla="*/ 22601 h 867889"/>
                    <a:gd name="connsiteX4" fmla="*/ 879600 w 970031"/>
                    <a:gd name="connsiteY4" fmla="*/ 823088 h 867889"/>
                    <a:gd name="connsiteX0" fmla="*/ 879600 w 970031"/>
                    <a:gd name="connsiteY0" fmla="*/ 823088 h 1434208"/>
                    <a:gd name="connsiteX1" fmla="*/ 310993 w 970031"/>
                    <a:gd name="connsiteY1" fmla="*/ 1434208 h 1434208"/>
                    <a:gd name="connsiteX2" fmla="*/ 0 w 970031"/>
                    <a:gd name="connsiteY2" fmla="*/ 46350 h 1434208"/>
                    <a:gd name="connsiteX3" fmla="*/ 970031 w 970031"/>
                    <a:gd name="connsiteY3" fmla="*/ 22601 h 1434208"/>
                    <a:gd name="connsiteX4" fmla="*/ 879600 w 970031"/>
                    <a:gd name="connsiteY4" fmla="*/ 823088 h 1434208"/>
                    <a:gd name="connsiteX0" fmla="*/ 1395867 w 1395867"/>
                    <a:gd name="connsiteY0" fmla="*/ 1277520 h 1434208"/>
                    <a:gd name="connsiteX1" fmla="*/ 310993 w 1395867"/>
                    <a:gd name="connsiteY1" fmla="*/ 1434208 h 1434208"/>
                    <a:gd name="connsiteX2" fmla="*/ 0 w 1395867"/>
                    <a:gd name="connsiteY2" fmla="*/ 46350 h 1434208"/>
                    <a:gd name="connsiteX3" fmla="*/ 970031 w 1395867"/>
                    <a:gd name="connsiteY3" fmla="*/ 22601 h 1434208"/>
                    <a:gd name="connsiteX4" fmla="*/ 1395867 w 1395867"/>
                    <a:gd name="connsiteY4" fmla="*/ 1277520 h 1434208"/>
                    <a:gd name="connsiteX0" fmla="*/ 1395867 w 1395867"/>
                    <a:gd name="connsiteY0" fmla="*/ 1277520 h 1434208"/>
                    <a:gd name="connsiteX1" fmla="*/ 310993 w 1395867"/>
                    <a:gd name="connsiteY1" fmla="*/ 1434208 h 1434208"/>
                    <a:gd name="connsiteX2" fmla="*/ 0 w 1395867"/>
                    <a:gd name="connsiteY2" fmla="*/ 46350 h 1434208"/>
                    <a:gd name="connsiteX3" fmla="*/ 970031 w 1395867"/>
                    <a:gd name="connsiteY3" fmla="*/ 22601 h 1434208"/>
                    <a:gd name="connsiteX4" fmla="*/ 1395867 w 1395867"/>
                    <a:gd name="connsiteY4" fmla="*/ 1277520 h 1434208"/>
                    <a:gd name="connsiteX0" fmla="*/ 1384954 w 1384954"/>
                    <a:gd name="connsiteY0" fmla="*/ 1289936 h 1434208"/>
                    <a:gd name="connsiteX1" fmla="*/ 310993 w 1384954"/>
                    <a:gd name="connsiteY1" fmla="*/ 1434208 h 1434208"/>
                    <a:gd name="connsiteX2" fmla="*/ 0 w 1384954"/>
                    <a:gd name="connsiteY2" fmla="*/ 46350 h 1434208"/>
                    <a:gd name="connsiteX3" fmla="*/ 970031 w 1384954"/>
                    <a:gd name="connsiteY3" fmla="*/ 22601 h 1434208"/>
                    <a:gd name="connsiteX4" fmla="*/ 1384954 w 1384954"/>
                    <a:gd name="connsiteY4" fmla="*/ 1289936 h 1434208"/>
                    <a:gd name="connsiteX0" fmla="*/ 1384954 w 1384954"/>
                    <a:gd name="connsiteY0" fmla="*/ 1610536 h 1754808"/>
                    <a:gd name="connsiteX1" fmla="*/ 310993 w 1384954"/>
                    <a:gd name="connsiteY1" fmla="*/ 1754808 h 1754808"/>
                    <a:gd name="connsiteX2" fmla="*/ 0 w 1384954"/>
                    <a:gd name="connsiteY2" fmla="*/ 366950 h 1754808"/>
                    <a:gd name="connsiteX3" fmla="*/ 1320607 w 1384954"/>
                    <a:gd name="connsiteY3" fmla="*/ 3031 h 1754808"/>
                    <a:gd name="connsiteX4" fmla="*/ 1384954 w 1384954"/>
                    <a:gd name="connsiteY4" fmla="*/ 1610536 h 1754808"/>
                    <a:gd name="connsiteX0" fmla="*/ 2090559 w 2090559"/>
                    <a:gd name="connsiteY0" fmla="*/ 1611709 h 1755981"/>
                    <a:gd name="connsiteX1" fmla="*/ 1016598 w 2090559"/>
                    <a:gd name="connsiteY1" fmla="*/ 1755981 h 1755981"/>
                    <a:gd name="connsiteX2" fmla="*/ 0 w 2090559"/>
                    <a:gd name="connsiteY2" fmla="*/ 261166 h 1755981"/>
                    <a:gd name="connsiteX3" fmla="*/ 2026212 w 2090559"/>
                    <a:gd name="connsiteY3" fmla="*/ 4204 h 1755981"/>
                    <a:gd name="connsiteX4" fmla="*/ 2090559 w 2090559"/>
                    <a:gd name="connsiteY4" fmla="*/ 1611709 h 1755981"/>
                    <a:gd name="connsiteX0" fmla="*/ 2082799 w 2082799"/>
                    <a:gd name="connsiteY0" fmla="*/ 1631263 h 1755981"/>
                    <a:gd name="connsiteX1" fmla="*/ 1016598 w 2082799"/>
                    <a:gd name="connsiteY1" fmla="*/ 1755981 h 1755981"/>
                    <a:gd name="connsiteX2" fmla="*/ 0 w 2082799"/>
                    <a:gd name="connsiteY2" fmla="*/ 261166 h 1755981"/>
                    <a:gd name="connsiteX3" fmla="*/ 2026212 w 2082799"/>
                    <a:gd name="connsiteY3" fmla="*/ 4204 h 1755981"/>
                    <a:gd name="connsiteX4" fmla="*/ 2082799 w 2082799"/>
                    <a:gd name="connsiteY4" fmla="*/ 1631263 h 1755981"/>
                    <a:gd name="connsiteX0" fmla="*/ 2082799 w 2082799"/>
                    <a:gd name="connsiteY0" fmla="*/ 1631263 h 1849563"/>
                    <a:gd name="connsiteX1" fmla="*/ 1104088 w 2082799"/>
                    <a:gd name="connsiteY1" fmla="*/ 1849563 h 1849563"/>
                    <a:gd name="connsiteX2" fmla="*/ 0 w 2082799"/>
                    <a:gd name="connsiteY2" fmla="*/ 261166 h 1849563"/>
                    <a:gd name="connsiteX3" fmla="*/ 2026212 w 2082799"/>
                    <a:gd name="connsiteY3" fmla="*/ 4204 h 1849563"/>
                    <a:gd name="connsiteX4" fmla="*/ 2082799 w 2082799"/>
                    <a:gd name="connsiteY4" fmla="*/ 1631263 h 1849563"/>
                    <a:gd name="connsiteX0" fmla="*/ 2082799 w 2082799"/>
                    <a:gd name="connsiteY0" fmla="*/ 1631263 h 1849563"/>
                    <a:gd name="connsiteX1" fmla="*/ 1104088 w 2082799"/>
                    <a:gd name="connsiteY1" fmla="*/ 1849563 h 1849563"/>
                    <a:gd name="connsiteX2" fmla="*/ 0 w 2082799"/>
                    <a:gd name="connsiteY2" fmla="*/ 261166 h 1849563"/>
                    <a:gd name="connsiteX3" fmla="*/ 2026212 w 2082799"/>
                    <a:gd name="connsiteY3" fmla="*/ 4204 h 1849563"/>
                    <a:gd name="connsiteX4" fmla="*/ 2082799 w 2082799"/>
                    <a:gd name="connsiteY4" fmla="*/ 1631263 h 1849563"/>
                    <a:gd name="connsiteX0" fmla="*/ 2046354 w 2046354"/>
                    <a:gd name="connsiteY0" fmla="*/ 1697449 h 1849563"/>
                    <a:gd name="connsiteX1" fmla="*/ 1104088 w 2046354"/>
                    <a:gd name="connsiteY1" fmla="*/ 1849563 h 1849563"/>
                    <a:gd name="connsiteX2" fmla="*/ 0 w 2046354"/>
                    <a:gd name="connsiteY2" fmla="*/ 261166 h 1849563"/>
                    <a:gd name="connsiteX3" fmla="*/ 2026212 w 2046354"/>
                    <a:gd name="connsiteY3" fmla="*/ 4204 h 1849563"/>
                    <a:gd name="connsiteX4" fmla="*/ 2046354 w 2046354"/>
                    <a:gd name="connsiteY4" fmla="*/ 1697449 h 1849563"/>
                    <a:gd name="connsiteX0" fmla="*/ 2048127 w 2048127"/>
                    <a:gd name="connsiteY0" fmla="*/ 1673762 h 1849563"/>
                    <a:gd name="connsiteX1" fmla="*/ 1104088 w 2048127"/>
                    <a:gd name="connsiteY1" fmla="*/ 1849563 h 1849563"/>
                    <a:gd name="connsiteX2" fmla="*/ 0 w 2048127"/>
                    <a:gd name="connsiteY2" fmla="*/ 261166 h 1849563"/>
                    <a:gd name="connsiteX3" fmla="*/ 2026212 w 2048127"/>
                    <a:gd name="connsiteY3" fmla="*/ 4204 h 1849563"/>
                    <a:gd name="connsiteX4" fmla="*/ 2048127 w 2048127"/>
                    <a:gd name="connsiteY4" fmla="*/ 1673762 h 1849563"/>
                    <a:gd name="connsiteX0" fmla="*/ 2048127 w 2048127"/>
                    <a:gd name="connsiteY0" fmla="*/ 1673762 h 1849563"/>
                    <a:gd name="connsiteX1" fmla="*/ 1104088 w 2048127"/>
                    <a:gd name="connsiteY1" fmla="*/ 1849563 h 1849563"/>
                    <a:gd name="connsiteX2" fmla="*/ 0 w 2048127"/>
                    <a:gd name="connsiteY2" fmla="*/ 261166 h 1849563"/>
                    <a:gd name="connsiteX3" fmla="*/ 2026212 w 2048127"/>
                    <a:gd name="connsiteY3" fmla="*/ 4204 h 1849563"/>
                    <a:gd name="connsiteX4" fmla="*/ 2048127 w 2048127"/>
                    <a:gd name="connsiteY4" fmla="*/ 1673762 h 1849563"/>
                    <a:gd name="connsiteX0" fmla="*/ 2048127 w 2048127"/>
                    <a:gd name="connsiteY0" fmla="*/ 1666606 h 1842407"/>
                    <a:gd name="connsiteX1" fmla="*/ 1104088 w 2048127"/>
                    <a:gd name="connsiteY1" fmla="*/ 1842407 h 1842407"/>
                    <a:gd name="connsiteX2" fmla="*/ 0 w 2048127"/>
                    <a:gd name="connsiteY2" fmla="*/ 254010 h 1842407"/>
                    <a:gd name="connsiteX3" fmla="*/ 1886676 w 2048127"/>
                    <a:gd name="connsiteY3" fmla="*/ 4318 h 1842407"/>
                    <a:gd name="connsiteX4" fmla="*/ 2048127 w 2048127"/>
                    <a:gd name="connsiteY4" fmla="*/ 1666606 h 1842407"/>
                    <a:gd name="connsiteX0" fmla="*/ 2011300 w 2011300"/>
                    <a:gd name="connsiteY0" fmla="*/ 1665683 h 1841484"/>
                    <a:gd name="connsiteX1" fmla="*/ 1067261 w 2011300"/>
                    <a:gd name="connsiteY1" fmla="*/ 1841484 h 1841484"/>
                    <a:gd name="connsiteX2" fmla="*/ 0 w 2011300"/>
                    <a:gd name="connsiteY2" fmla="*/ 326292 h 1841484"/>
                    <a:gd name="connsiteX3" fmla="*/ 1849849 w 2011300"/>
                    <a:gd name="connsiteY3" fmla="*/ 3395 h 1841484"/>
                    <a:gd name="connsiteX4" fmla="*/ 2011300 w 2011300"/>
                    <a:gd name="connsiteY4" fmla="*/ 1665683 h 1841484"/>
                    <a:gd name="connsiteX0" fmla="*/ 2011300 w 2011300"/>
                    <a:gd name="connsiteY0" fmla="*/ 1666063 h 1841864"/>
                    <a:gd name="connsiteX1" fmla="*/ 1067261 w 2011300"/>
                    <a:gd name="connsiteY1" fmla="*/ 1841864 h 1841864"/>
                    <a:gd name="connsiteX2" fmla="*/ 0 w 2011300"/>
                    <a:gd name="connsiteY2" fmla="*/ 326672 h 1841864"/>
                    <a:gd name="connsiteX3" fmla="*/ 1849849 w 2011300"/>
                    <a:gd name="connsiteY3" fmla="*/ 3775 h 1841864"/>
                    <a:gd name="connsiteX4" fmla="*/ 2011300 w 2011300"/>
                    <a:gd name="connsiteY4" fmla="*/ 1666063 h 1841864"/>
                    <a:gd name="connsiteX0" fmla="*/ 2029672 w 2029672"/>
                    <a:gd name="connsiteY0" fmla="*/ 1662810 h 1841864"/>
                    <a:gd name="connsiteX1" fmla="*/ 1067261 w 2029672"/>
                    <a:gd name="connsiteY1" fmla="*/ 1841864 h 1841864"/>
                    <a:gd name="connsiteX2" fmla="*/ 0 w 2029672"/>
                    <a:gd name="connsiteY2" fmla="*/ 326672 h 1841864"/>
                    <a:gd name="connsiteX3" fmla="*/ 1849849 w 2029672"/>
                    <a:gd name="connsiteY3" fmla="*/ 3775 h 1841864"/>
                    <a:gd name="connsiteX4" fmla="*/ 2029672 w 2029672"/>
                    <a:gd name="connsiteY4" fmla="*/ 1662810 h 1841864"/>
                    <a:gd name="connsiteX0" fmla="*/ 2029672 w 2029672"/>
                    <a:gd name="connsiteY0" fmla="*/ 1662810 h 1841864"/>
                    <a:gd name="connsiteX1" fmla="*/ 1067261 w 2029672"/>
                    <a:gd name="connsiteY1" fmla="*/ 1841864 h 1841864"/>
                    <a:gd name="connsiteX2" fmla="*/ 0 w 2029672"/>
                    <a:gd name="connsiteY2" fmla="*/ 326672 h 1841864"/>
                    <a:gd name="connsiteX3" fmla="*/ 1849849 w 2029672"/>
                    <a:gd name="connsiteY3" fmla="*/ 3775 h 1841864"/>
                    <a:gd name="connsiteX4" fmla="*/ 2029672 w 2029672"/>
                    <a:gd name="connsiteY4" fmla="*/ 1662810 h 1841864"/>
                    <a:gd name="connsiteX0" fmla="*/ 2029672 w 2029672"/>
                    <a:gd name="connsiteY0" fmla="*/ 1662810 h 1850150"/>
                    <a:gd name="connsiteX1" fmla="*/ 1091261 w 2029672"/>
                    <a:gd name="connsiteY1" fmla="*/ 1850150 h 1850150"/>
                    <a:gd name="connsiteX2" fmla="*/ 0 w 2029672"/>
                    <a:gd name="connsiteY2" fmla="*/ 326672 h 1850150"/>
                    <a:gd name="connsiteX3" fmla="*/ 1849849 w 2029672"/>
                    <a:gd name="connsiteY3" fmla="*/ 3775 h 1850150"/>
                    <a:gd name="connsiteX4" fmla="*/ 2029672 w 2029672"/>
                    <a:gd name="connsiteY4" fmla="*/ 1662810 h 1850150"/>
                    <a:gd name="connsiteX0" fmla="*/ 2029672 w 2029672"/>
                    <a:gd name="connsiteY0" fmla="*/ 1662810 h 1763624"/>
                    <a:gd name="connsiteX1" fmla="*/ 1059988 w 2029672"/>
                    <a:gd name="connsiteY1" fmla="*/ 1763624 h 1763624"/>
                    <a:gd name="connsiteX2" fmla="*/ 0 w 2029672"/>
                    <a:gd name="connsiteY2" fmla="*/ 326672 h 1763624"/>
                    <a:gd name="connsiteX3" fmla="*/ 1849849 w 2029672"/>
                    <a:gd name="connsiteY3" fmla="*/ 3775 h 1763624"/>
                    <a:gd name="connsiteX4" fmla="*/ 2029672 w 2029672"/>
                    <a:gd name="connsiteY4" fmla="*/ 1662810 h 1763624"/>
                    <a:gd name="connsiteX0" fmla="*/ 2041298 w 2041298"/>
                    <a:gd name="connsiteY0" fmla="*/ 1662454 h 1763624"/>
                    <a:gd name="connsiteX1" fmla="*/ 1059988 w 2041298"/>
                    <a:gd name="connsiteY1" fmla="*/ 1763624 h 1763624"/>
                    <a:gd name="connsiteX2" fmla="*/ 0 w 2041298"/>
                    <a:gd name="connsiteY2" fmla="*/ 326672 h 1763624"/>
                    <a:gd name="connsiteX3" fmla="*/ 1849849 w 2041298"/>
                    <a:gd name="connsiteY3" fmla="*/ 3775 h 1763624"/>
                    <a:gd name="connsiteX4" fmla="*/ 2041298 w 2041298"/>
                    <a:gd name="connsiteY4" fmla="*/ 1662454 h 1763624"/>
                    <a:gd name="connsiteX0" fmla="*/ 2041298 w 2041298"/>
                    <a:gd name="connsiteY0" fmla="*/ 1662454 h 1763624"/>
                    <a:gd name="connsiteX1" fmla="*/ 1059988 w 2041298"/>
                    <a:gd name="connsiteY1" fmla="*/ 1763624 h 1763624"/>
                    <a:gd name="connsiteX2" fmla="*/ 0 w 2041298"/>
                    <a:gd name="connsiteY2" fmla="*/ 326672 h 1763624"/>
                    <a:gd name="connsiteX3" fmla="*/ 1849849 w 2041298"/>
                    <a:gd name="connsiteY3" fmla="*/ 3775 h 1763624"/>
                    <a:gd name="connsiteX4" fmla="*/ 2041298 w 2041298"/>
                    <a:gd name="connsiteY4" fmla="*/ 1662454 h 1763624"/>
                    <a:gd name="connsiteX0" fmla="*/ 2041298 w 2041298"/>
                    <a:gd name="connsiteY0" fmla="*/ 1662454 h 1763624"/>
                    <a:gd name="connsiteX1" fmla="*/ 1059988 w 2041298"/>
                    <a:gd name="connsiteY1" fmla="*/ 1763624 h 1763624"/>
                    <a:gd name="connsiteX2" fmla="*/ 0 w 2041298"/>
                    <a:gd name="connsiteY2" fmla="*/ 326672 h 1763624"/>
                    <a:gd name="connsiteX3" fmla="*/ 1849849 w 2041298"/>
                    <a:gd name="connsiteY3" fmla="*/ 3775 h 1763624"/>
                    <a:gd name="connsiteX4" fmla="*/ 2041298 w 2041298"/>
                    <a:gd name="connsiteY4" fmla="*/ 1662454 h 1763624"/>
                    <a:gd name="connsiteX0" fmla="*/ 2041298 w 2041298"/>
                    <a:gd name="connsiteY0" fmla="*/ 1662454 h 1763624"/>
                    <a:gd name="connsiteX1" fmla="*/ 1059988 w 2041298"/>
                    <a:gd name="connsiteY1" fmla="*/ 1763624 h 1763624"/>
                    <a:gd name="connsiteX2" fmla="*/ 0 w 2041298"/>
                    <a:gd name="connsiteY2" fmla="*/ 326672 h 1763624"/>
                    <a:gd name="connsiteX3" fmla="*/ 1849849 w 2041298"/>
                    <a:gd name="connsiteY3" fmla="*/ 3775 h 1763624"/>
                    <a:gd name="connsiteX4" fmla="*/ 2041298 w 2041298"/>
                    <a:gd name="connsiteY4" fmla="*/ 1662454 h 1763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41298" h="1763624">
                      <a:moveTo>
                        <a:pt x="2041298" y="1662454"/>
                      </a:moveTo>
                      <a:cubicBezTo>
                        <a:pt x="1211946" y="1678371"/>
                        <a:pt x="1655418" y="1656856"/>
                        <a:pt x="1059988" y="1763624"/>
                      </a:cubicBezTo>
                      <a:lnTo>
                        <a:pt x="0" y="326672"/>
                      </a:lnTo>
                      <a:cubicBezTo>
                        <a:pt x="259274" y="242777"/>
                        <a:pt x="1295228" y="-35507"/>
                        <a:pt x="1849849" y="3775"/>
                      </a:cubicBezTo>
                      <a:lnTo>
                        <a:pt x="2041298" y="1662454"/>
                      </a:lnTo>
                      <a:close/>
                    </a:path>
                  </a:pathLst>
                </a:custGeom>
                <a:gradFill flip="none" rotWithShape="1">
                  <a:gsLst>
                    <a:gs pos="14000">
                      <a:srgbClr val="92D050"/>
                    </a:gs>
                    <a:gs pos="100000">
                      <a:schemeClr val="bg1"/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Paralelkenar 1"/>
                <p:cNvSpPr/>
                <p:nvPr/>
              </p:nvSpPr>
              <p:spPr>
                <a:xfrm rot="19490271">
                  <a:off x="1295756" y="1176876"/>
                  <a:ext cx="1687427" cy="2268856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61866 w 865009"/>
                    <a:gd name="connsiteY0" fmla="*/ 567791 h 567791"/>
                    <a:gd name="connsiteX1" fmla="*/ 0 w 865009"/>
                    <a:gd name="connsiteY1" fmla="*/ 415630 h 567791"/>
                    <a:gd name="connsiteX2" fmla="*/ 579064 w 865009"/>
                    <a:gd name="connsiteY2" fmla="*/ 0 h 567791"/>
                    <a:gd name="connsiteX3" fmla="*/ 865009 w 865009"/>
                    <a:gd name="connsiteY3" fmla="*/ 474680 h 567791"/>
                    <a:gd name="connsiteX4" fmla="*/ 61866 w 865009"/>
                    <a:gd name="connsiteY4" fmla="*/ 567791 h 567791"/>
                    <a:gd name="connsiteX0" fmla="*/ 61866 w 829859"/>
                    <a:gd name="connsiteY0" fmla="*/ 567791 h 567791"/>
                    <a:gd name="connsiteX1" fmla="*/ 0 w 829859"/>
                    <a:gd name="connsiteY1" fmla="*/ 415630 h 567791"/>
                    <a:gd name="connsiteX2" fmla="*/ 579064 w 829859"/>
                    <a:gd name="connsiteY2" fmla="*/ 0 h 567791"/>
                    <a:gd name="connsiteX3" fmla="*/ 829859 w 829859"/>
                    <a:gd name="connsiteY3" fmla="*/ 278309 h 567791"/>
                    <a:gd name="connsiteX4" fmla="*/ 61866 w 829859"/>
                    <a:gd name="connsiteY4" fmla="*/ 567791 h 567791"/>
                    <a:gd name="connsiteX0" fmla="*/ 117396 w 829859"/>
                    <a:gd name="connsiteY0" fmla="*/ 547585 h 547585"/>
                    <a:gd name="connsiteX1" fmla="*/ 0 w 829859"/>
                    <a:gd name="connsiteY1" fmla="*/ 415630 h 547585"/>
                    <a:gd name="connsiteX2" fmla="*/ 579064 w 829859"/>
                    <a:gd name="connsiteY2" fmla="*/ 0 h 547585"/>
                    <a:gd name="connsiteX3" fmla="*/ 829859 w 829859"/>
                    <a:gd name="connsiteY3" fmla="*/ 278309 h 547585"/>
                    <a:gd name="connsiteX4" fmla="*/ 117396 w 829859"/>
                    <a:gd name="connsiteY4" fmla="*/ 547585 h 547585"/>
                    <a:gd name="connsiteX0" fmla="*/ 117396 w 829859"/>
                    <a:gd name="connsiteY0" fmla="*/ 658149 h 658149"/>
                    <a:gd name="connsiteX1" fmla="*/ 0 w 829859"/>
                    <a:gd name="connsiteY1" fmla="*/ 526194 h 658149"/>
                    <a:gd name="connsiteX2" fmla="*/ 370429 w 829859"/>
                    <a:gd name="connsiteY2" fmla="*/ 0 h 658149"/>
                    <a:gd name="connsiteX3" fmla="*/ 829859 w 829859"/>
                    <a:gd name="connsiteY3" fmla="*/ 388873 h 658149"/>
                    <a:gd name="connsiteX4" fmla="*/ 117396 w 829859"/>
                    <a:gd name="connsiteY4" fmla="*/ 658149 h 658149"/>
                    <a:gd name="connsiteX0" fmla="*/ 117396 w 725328"/>
                    <a:gd name="connsiteY0" fmla="*/ 658149 h 658149"/>
                    <a:gd name="connsiteX1" fmla="*/ 0 w 725328"/>
                    <a:gd name="connsiteY1" fmla="*/ 526194 h 658149"/>
                    <a:gd name="connsiteX2" fmla="*/ 370429 w 725328"/>
                    <a:gd name="connsiteY2" fmla="*/ 0 h 658149"/>
                    <a:gd name="connsiteX3" fmla="*/ 725328 w 725328"/>
                    <a:gd name="connsiteY3" fmla="*/ 232869 h 658149"/>
                    <a:gd name="connsiteX4" fmla="*/ 117396 w 725328"/>
                    <a:gd name="connsiteY4" fmla="*/ 658149 h 658149"/>
                    <a:gd name="connsiteX0" fmla="*/ 186778 w 725328"/>
                    <a:gd name="connsiteY0" fmla="*/ 617782 h 617782"/>
                    <a:gd name="connsiteX1" fmla="*/ 0 w 725328"/>
                    <a:gd name="connsiteY1" fmla="*/ 526194 h 617782"/>
                    <a:gd name="connsiteX2" fmla="*/ 370429 w 725328"/>
                    <a:gd name="connsiteY2" fmla="*/ 0 h 617782"/>
                    <a:gd name="connsiteX3" fmla="*/ 725328 w 725328"/>
                    <a:gd name="connsiteY3" fmla="*/ 232869 h 617782"/>
                    <a:gd name="connsiteX4" fmla="*/ 186778 w 725328"/>
                    <a:gd name="connsiteY4" fmla="*/ 617782 h 617782"/>
                    <a:gd name="connsiteX0" fmla="*/ 200650 w 739200"/>
                    <a:gd name="connsiteY0" fmla="*/ 617782 h 617782"/>
                    <a:gd name="connsiteX1" fmla="*/ 0 w 739200"/>
                    <a:gd name="connsiteY1" fmla="*/ 536281 h 617782"/>
                    <a:gd name="connsiteX2" fmla="*/ 384301 w 739200"/>
                    <a:gd name="connsiteY2" fmla="*/ 0 h 617782"/>
                    <a:gd name="connsiteX3" fmla="*/ 739200 w 739200"/>
                    <a:gd name="connsiteY3" fmla="*/ 232869 h 617782"/>
                    <a:gd name="connsiteX4" fmla="*/ 200650 w 739200"/>
                    <a:gd name="connsiteY4" fmla="*/ 617782 h 617782"/>
                    <a:gd name="connsiteX0" fmla="*/ 200650 w 866884"/>
                    <a:gd name="connsiteY0" fmla="*/ 617782 h 617782"/>
                    <a:gd name="connsiteX1" fmla="*/ 0 w 866884"/>
                    <a:gd name="connsiteY1" fmla="*/ 536281 h 617782"/>
                    <a:gd name="connsiteX2" fmla="*/ 384301 w 866884"/>
                    <a:gd name="connsiteY2" fmla="*/ 0 h 617782"/>
                    <a:gd name="connsiteX3" fmla="*/ 866884 w 866884"/>
                    <a:gd name="connsiteY3" fmla="*/ 213362 h 617782"/>
                    <a:gd name="connsiteX4" fmla="*/ 200650 w 866884"/>
                    <a:gd name="connsiteY4" fmla="*/ 617782 h 617782"/>
                    <a:gd name="connsiteX0" fmla="*/ 200650 w 754750"/>
                    <a:gd name="connsiteY0" fmla="*/ 617782 h 617782"/>
                    <a:gd name="connsiteX1" fmla="*/ 0 w 754750"/>
                    <a:gd name="connsiteY1" fmla="*/ 536281 h 617782"/>
                    <a:gd name="connsiteX2" fmla="*/ 384301 w 754750"/>
                    <a:gd name="connsiteY2" fmla="*/ 0 h 617782"/>
                    <a:gd name="connsiteX3" fmla="*/ 754750 w 754750"/>
                    <a:gd name="connsiteY3" fmla="*/ 68060 h 617782"/>
                    <a:gd name="connsiteX4" fmla="*/ 200650 w 754750"/>
                    <a:gd name="connsiteY4" fmla="*/ 617782 h 617782"/>
                    <a:gd name="connsiteX0" fmla="*/ 200650 w 754750"/>
                    <a:gd name="connsiteY0" fmla="*/ 622533 h 622533"/>
                    <a:gd name="connsiteX1" fmla="*/ 0 w 754750"/>
                    <a:gd name="connsiteY1" fmla="*/ 541032 h 622533"/>
                    <a:gd name="connsiteX2" fmla="*/ 280505 w 754750"/>
                    <a:gd name="connsiteY2" fmla="*/ 0 h 622533"/>
                    <a:gd name="connsiteX3" fmla="*/ 754750 w 754750"/>
                    <a:gd name="connsiteY3" fmla="*/ 72811 h 622533"/>
                    <a:gd name="connsiteX4" fmla="*/ 200650 w 754750"/>
                    <a:gd name="connsiteY4" fmla="*/ 622533 h 622533"/>
                    <a:gd name="connsiteX0" fmla="*/ 360317 w 754750"/>
                    <a:gd name="connsiteY0" fmla="*/ 622384 h 622384"/>
                    <a:gd name="connsiteX1" fmla="*/ 0 w 754750"/>
                    <a:gd name="connsiteY1" fmla="*/ 541032 h 622384"/>
                    <a:gd name="connsiteX2" fmla="*/ 280505 w 754750"/>
                    <a:gd name="connsiteY2" fmla="*/ 0 h 622384"/>
                    <a:gd name="connsiteX3" fmla="*/ 754750 w 754750"/>
                    <a:gd name="connsiteY3" fmla="*/ 72811 h 622384"/>
                    <a:gd name="connsiteX4" fmla="*/ 360317 w 754750"/>
                    <a:gd name="connsiteY4" fmla="*/ 622384 h 622384"/>
                    <a:gd name="connsiteX0" fmla="*/ 248378 w 642811"/>
                    <a:gd name="connsiteY0" fmla="*/ 622384 h 622384"/>
                    <a:gd name="connsiteX1" fmla="*/ 0 w 642811"/>
                    <a:gd name="connsiteY1" fmla="*/ 608784 h 622384"/>
                    <a:gd name="connsiteX2" fmla="*/ 168566 w 642811"/>
                    <a:gd name="connsiteY2" fmla="*/ 0 h 622384"/>
                    <a:gd name="connsiteX3" fmla="*/ 642811 w 642811"/>
                    <a:gd name="connsiteY3" fmla="*/ 72811 h 622384"/>
                    <a:gd name="connsiteX4" fmla="*/ 248378 w 642811"/>
                    <a:gd name="connsiteY4" fmla="*/ 622384 h 622384"/>
                    <a:gd name="connsiteX0" fmla="*/ 280313 w 642811"/>
                    <a:gd name="connsiteY0" fmla="*/ 622354 h 622354"/>
                    <a:gd name="connsiteX1" fmla="*/ 0 w 642811"/>
                    <a:gd name="connsiteY1" fmla="*/ 608784 h 622354"/>
                    <a:gd name="connsiteX2" fmla="*/ 168566 w 642811"/>
                    <a:gd name="connsiteY2" fmla="*/ 0 h 622354"/>
                    <a:gd name="connsiteX3" fmla="*/ 642811 w 642811"/>
                    <a:gd name="connsiteY3" fmla="*/ 72811 h 622354"/>
                    <a:gd name="connsiteX4" fmla="*/ 280313 w 642811"/>
                    <a:gd name="connsiteY4" fmla="*/ 622354 h 622354"/>
                    <a:gd name="connsiteX0" fmla="*/ 264347 w 626845"/>
                    <a:gd name="connsiteY0" fmla="*/ 622354 h 622354"/>
                    <a:gd name="connsiteX1" fmla="*/ 0 w 626845"/>
                    <a:gd name="connsiteY1" fmla="*/ 608769 h 622354"/>
                    <a:gd name="connsiteX2" fmla="*/ 152600 w 626845"/>
                    <a:gd name="connsiteY2" fmla="*/ 0 h 622354"/>
                    <a:gd name="connsiteX3" fmla="*/ 626845 w 626845"/>
                    <a:gd name="connsiteY3" fmla="*/ 72811 h 622354"/>
                    <a:gd name="connsiteX4" fmla="*/ 264347 w 626845"/>
                    <a:gd name="connsiteY4" fmla="*/ 622354 h 622354"/>
                    <a:gd name="connsiteX0" fmla="*/ 264347 w 626845"/>
                    <a:gd name="connsiteY0" fmla="*/ 602877 h 602877"/>
                    <a:gd name="connsiteX1" fmla="*/ 0 w 626845"/>
                    <a:gd name="connsiteY1" fmla="*/ 589292 h 602877"/>
                    <a:gd name="connsiteX2" fmla="*/ 56850 w 626845"/>
                    <a:gd name="connsiteY2" fmla="*/ 0 h 602877"/>
                    <a:gd name="connsiteX3" fmla="*/ 626845 w 626845"/>
                    <a:gd name="connsiteY3" fmla="*/ 53334 h 602877"/>
                    <a:gd name="connsiteX4" fmla="*/ 264347 w 626845"/>
                    <a:gd name="connsiteY4" fmla="*/ 602877 h 602877"/>
                    <a:gd name="connsiteX0" fmla="*/ 264347 w 562756"/>
                    <a:gd name="connsiteY0" fmla="*/ 636727 h 636727"/>
                    <a:gd name="connsiteX1" fmla="*/ 0 w 562756"/>
                    <a:gd name="connsiteY1" fmla="*/ 623142 h 636727"/>
                    <a:gd name="connsiteX2" fmla="*/ 56850 w 562756"/>
                    <a:gd name="connsiteY2" fmla="*/ 33850 h 636727"/>
                    <a:gd name="connsiteX3" fmla="*/ 562756 w 562756"/>
                    <a:gd name="connsiteY3" fmla="*/ 0 h 636727"/>
                    <a:gd name="connsiteX4" fmla="*/ 264347 w 562756"/>
                    <a:gd name="connsiteY4" fmla="*/ 636727 h 636727"/>
                    <a:gd name="connsiteX0" fmla="*/ 407925 w 562756"/>
                    <a:gd name="connsiteY0" fmla="*/ 588124 h 623142"/>
                    <a:gd name="connsiteX1" fmla="*/ 0 w 562756"/>
                    <a:gd name="connsiteY1" fmla="*/ 623142 h 623142"/>
                    <a:gd name="connsiteX2" fmla="*/ 56850 w 562756"/>
                    <a:gd name="connsiteY2" fmla="*/ 33850 h 623142"/>
                    <a:gd name="connsiteX3" fmla="*/ 562756 w 562756"/>
                    <a:gd name="connsiteY3" fmla="*/ 0 h 623142"/>
                    <a:gd name="connsiteX4" fmla="*/ 407925 w 562756"/>
                    <a:gd name="connsiteY4" fmla="*/ 588124 h 623142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124"/>
                    <a:gd name="connsiteX1" fmla="*/ 214485 w 505906"/>
                    <a:gd name="connsiteY1" fmla="*/ 584113 h 588124"/>
                    <a:gd name="connsiteX2" fmla="*/ 0 w 505906"/>
                    <a:gd name="connsiteY2" fmla="*/ 33850 h 588124"/>
                    <a:gd name="connsiteX3" fmla="*/ 505906 w 505906"/>
                    <a:gd name="connsiteY3" fmla="*/ 0 h 588124"/>
                    <a:gd name="connsiteX4" fmla="*/ 351075 w 505906"/>
                    <a:gd name="connsiteY4" fmla="*/ 588124 h 588124"/>
                    <a:gd name="connsiteX0" fmla="*/ 870250 w 1025081"/>
                    <a:gd name="connsiteY0" fmla="*/ 655575 h 655575"/>
                    <a:gd name="connsiteX1" fmla="*/ 733660 w 1025081"/>
                    <a:gd name="connsiteY1" fmla="*/ 651564 h 655575"/>
                    <a:gd name="connsiteX2" fmla="*/ 0 w 1025081"/>
                    <a:gd name="connsiteY2" fmla="*/ 0 h 655575"/>
                    <a:gd name="connsiteX3" fmla="*/ 1025081 w 1025081"/>
                    <a:gd name="connsiteY3" fmla="*/ 67451 h 655575"/>
                    <a:gd name="connsiteX4" fmla="*/ 870250 w 1025081"/>
                    <a:gd name="connsiteY4" fmla="*/ 655575 h 655575"/>
                    <a:gd name="connsiteX0" fmla="*/ 870250 w 968842"/>
                    <a:gd name="connsiteY0" fmla="*/ 728632 h 728632"/>
                    <a:gd name="connsiteX1" fmla="*/ 733660 w 968842"/>
                    <a:gd name="connsiteY1" fmla="*/ 724621 h 728632"/>
                    <a:gd name="connsiteX2" fmla="*/ 0 w 968842"/>
                    <a:gd name="connsiteY2" fmla="*/ 73057 h 728632"/>
                    <a:gd name="connsiteX3" fmla="*/ 968842 w 968842"/>
                    <a:gd name="connsiteY3" fmla="*/ 0 h 728632"/>
                    <a:gd name="connsiteX4" fmla="*/ 870250 w 968842"/>
                    <a:gd name="connsiteY4" fmla="*/ 728632 h 728632"/>
                    <a:gd name="connsiteX0" fmla="*/ 870250 w 968842"/>
                    <a:gd name="connsiteY0" fmla="*/ 730683 h 730683"/>
                    <a:gd name="connsiteX1" fmla="*/ 733660 w 968842"/>
                    <a:gd name="connsiteY1" fmla="*/ 726672 h 730683"/>
                    <a:gd name="connsiteX2" fmla="*/ 0 w 968842"/>
                    <a:gd name="connsiteY2" fmla="*/ 75108 h 730683"/>
                    <a:gd name="connsiteX3" fmla="*/ 968842 w 968842"/>
                    <a:gd name="connsiteY3" fmla="*/ 2051 h 730683"/>
                    <a:gd name="connsiteX4" fmla="*/ 870250 w 968842"/>
                    <a:gd name="connsiteY4" fmla="*/ 730683 h 730683"/>
                    <a:gd name="connsiteX0" fmla="*/ 870250 w 968842"/>
                    <a:gd name="connsiteY0" fmla="*/ 730683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250 w 968842"/>
                    <a:gd name="connsiteY4" fmla="*/ 730683 h 891763"/>
                    <a:gd name="connsiteX0" fmla="*/ 870489 w 968842"/>
                    <a:gd name="connsiteY0" fmla="*/ 827619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489 w 968842"/>
                    <a:gd name="connsiteY4" fmla="*/ 827619 h 891763"/>
                    <a:gd name="connsiteX0" fmla="*/ 870489 w 968842"/>
                    <a:gd name="connsiteY0" fmla="*/ 827619 h 877230"/>
                    <a:gd name="connsiteX1" fmla="*/ 413973 w 968842"/>
                    <a:gd name="connsiteY1" fmla="*/ 877230 h 877230"/>
                    <a:gd name="connsiteX2" fmla="*/ 0 w 968842"/>
                    <a:gd name="connsiteY2" fmla="*/ 75108 h 877230"/>
                    <a:gd name="connsiteX3" fmla="*/ 968842 w 968842"/>
                    <a:gd name="connsiteY3" fmla="*/ 2051 h 877230"/>
                    <a:gd name="connsiteX4" fmla="*/ 870489 w 968842"/>
                    <a:gd name="connsiteY4" fmla="*/ 827619 h 877230"/>
                    <a:gd name="connsiteX0" fmla="*/ 823626 w 921979"/>
                    <a:gd name="connsiteY0" fmla="*/ 827384 h 876995"/>
                    <a:gd name="connsiteX1" fmla="*/ 367110 w 921979"/>
                    <a:gd name="connsiteY1" fmla="*/ 876995 h 876995"/>
                    <a:gd name="connsiteX2" fmla="*/ 0 w 921979"/>
                    <a:gd name="connsiteY2" fmla="*/ 84522 h 876995"/>
                    <a:gd name="connsiteX3" fmla="*/ 921979 w 921979"/>
                    <a:gd name="connsiteY3" fmla="*/ 1816 h 876995"/>
                    <a:gd name="connsiteX4" fmla="*/ 823626 w 921979"/>
                    <a:gd name="connsiteY4" fmla="*/ 827384 h 876995"/>
                    <a:gd name="connsiteX0" fmla="*/ 919506 w 1017859"/>
                    <a:gd name="connsiteY0" fmla="*/ 828336 h 877947"/>
                    <a:gd name="connsiteX1" fmla="*/ 462990 w 1017859"/>
                    <a:gd name="connsiteY1" fmla="*/ 877947 h 877947"/>
                    <a:gd name="connsiteX2" fmla="*/ 0 w 1017859"/>
                    <a:gd name="connsiteY2" fmla="*/ 56482 h 877947"/>
                    <a:gd name="connsiteX3" fmla="*/ 1017859 w 1017859"/>
                    <a:gd name="connsiteY3" fmla="*/ 2768 h 877947"/>
                    <a:gd name="connsiteX4" fmla="*/ 919506 w 1017859"/>
                    <a:gd name="connsiteY4" fmla="*/ 828336 h 877947"/>
                    <a:gd name="connsiteX0" fmla="*/ 919506 w 1017859"/>
                    <a:gd name="connsiteY0" fmla="*/ 828336 h 873123"/>
                    <a:gd name="connsiteX1" fmla="*/ 439025 w 1017859"/>
                    <a:gd name="connsiteY1" fmla="*/ 873123 h 873123"/>
                    <a:gd name="connsiteX2" fmla="*/ 0 w 1017859"/>
                    <a:gd name="connsiteY2" fmla="*/ 56482 h 873123"/>
                    <a:gd name="connsiteX3" fmla="*/ 1017859 w 1017859"/>
                    <a:gd name="connsiteY3" fmla="*/ 2768 h 873123"/>
                    <a:gd name="connsiteX4" fmla="*/ 919506 w 1017859"/>
                    <a:gd name="connsiteY4" fmla="*/ 828336 h 873123"/>
                    <a:gd name="connsiteX0" fmla="*/ 919506 w 1017859"/>
                    <a:gd name="connsiteY0" fmla="*/ 828336 h 873137"/>
                    <a:gd name="connsiteX1" fmla="*/ 423058 w 1017859"/>
                    <a:gd name="connsiteY1" fmla="*/ 873137 h 873137"/>
                    <a:gd name="connsiteX2" fmla="*/ 0 w 1017859"/>
                    <a:gd name="connsiteY2" fmla="*/ 56482 h 873137"/>
                    <a:gd name="connsiteX3" fmla="*/ 1017859 w 1017859"/>
                    <a:gd name="connsiteY3" fmla="*/ 2768 h 873137"/>
                    <a:gd name="connsiteX4" fmla="*/ 919506 w 1017859"/>
                    <a:gd name="connsiteY4" fmla="*/ 828336 h 873137"/>
                    <a:gd name="connsiteX0" fmla="*/ 879600 w 977953"/>
                    <a:gd name="connsiteY0" fmla="*/ 828601 h 873402"/>
                    <a:gd name="connsiteX1" fmla="*/ 383152 w 977953"/>
                    <a:gd name="connsiteY1" fmla="*/ 873402 h 873402"/>
                    <a:gd name="connsiteX2" fmla="*/ 0 w 977953"/>
                    <a:gd name="connsiteY2" fmla="*/ 51863 h 873402"/>
                    <a:gd name="connsiteX3" fmla="*/ 977953 w 977953"/>
                    <a:gd name="connsiteY3" fmla="*/ 3033 h 873402"/>
                    <a:gd name="connsiteX4" fmla="*/ 879600 w 977953"/>
                    <a:gd name="connsiteY4" fmla="*/ 828601 h 873402"/>
                    <a:gd name="connsiteX0" fmla="*/ 879600 w 977953"/>
                    <a:gd name="connsiteY0" fmla="*/ 830745 h 875546"/>
                    <a:gd name="connsiteX1" fmla="*/ 383152 w 977953"/>
                    <a:gd name="connsiteY1" fmla="*/ 875546 h 875546"/>
                    <a:gd name="connsiteX2" fmla="*/ 0 w 977953"/>
                    <a:gd name="connsiteY2" fmla="*/ 54007 h 875546"/>
                    <a:gd name="connsiteX3" fmla="*/ 977953 w 977953"/>
                    <a:gd name="connsiteY3" fmla="*/ 5177 h 875546"/>
                    <a:gd name="connsiteX4" fmla="*/ 879600 w 977953"/>
                    <a:gd name="connsiteY4" fmla="*/ 830745 h 875546"/>
                    <a:gd name="connsiteX0" fmla="*/ 879600 w 970031"/>
                    <a:gd name="connsiteY0" fmla="*/ 812397 h 857198"/>
                    <a:gd name="connsiteX1" fmla="*/ 383152 w 970031"/>
                    <a:gd name="connsiteY1" fmla="*/ 857198 h 857198"/>
                    <a:gd name="connsiteX2" fmla="*/ 0 w 970031"/>
                    <a:gd name="connsiteY2" fmla="*/ 35659 h 857198"/>
                    <a:gd name="connsiteX3" fmla="*/ 970031 w 970031"/>
                    <a:gd name="connsiteY3" fmla="*/ 11910 h 857198"/>
                    <a:gd name="connsiteX4" fmla="*/ 879600 w 970031"/>
                    <a:gd name="connsiteY4" fmla="*/ 812397 h 857198"/>
                    <a:gd name="connsiteX0" fmla="*/ 879600 w 970031"/>
                    <a:gd name="connsiteY0" fmla="*/ 823088 h 867889"/>
                    <a:gd name="connsiteX1" fmla="*/ 383152 w 970031"/>
                    <a:gd name="connsiteY1" fmla="*/ 867889 h 867889"/>
                    <a:gd name="connsiteX2" fmla="*/ 0 w 970031"/>
                    <a:gd name="connsiteY2" fmla="*/ 46350 h 867889"/>
                    <a:gd name="connsiteX3" fmla="*/ 970031 w 970031"/>
                    <a:gd name="connsiteY3" fmla="*/ 22601 h 867889"/>
                    <a:gd name="connsiteX4" fmla="*/ 879600 w 970031"/>
                    <a:gd name="connsiteY4" fmla="*/ 823088 h 867889"/>
                    <a:gd name="connsiteX0" fmla="*/ 879600 w 970031"/>
                    <a:gd name="connsiteY0" fmla="*/ 823088 h 1434208"/>
                    <a:gd name="connsiteX1" fmla="*/ 310993 w 970031"/>
                    <a:gd name="connsiteY1" fmla="*/ 1434208 h 1434208"/>
                    <a:gd name="connsiteX2" fmla="*/ 0 w 970031"/>
                    <a:gd name="connsiteY2" fmla="*/ 46350 h 1434208"/>
                    <a:gd name="connsiteX3" fmla="*/ 970031 w 970031"/>
                    <a:gd name="connsiteY3" fmla="*/ 22601 h 1434208"/>
                    <a:gd name="connsiteX4" fmla="*/ 879600 w 970031"/>
                    <a:gd name="connsiteY4" fmla="*/ 823088 h 1434208"/>
                    <a:gd name="connsiteX0" fmla="*/ 1395867 w 1395867"/>
                    <a:gd name="connsiteY0" fmla="*/ 1277520 h 1434208"/>
                    <a:gd name="connsiteX1" fmla="*/ 310993 w 1395867"/>
                    <a:gd name="connsiteY1" fmla="*/ 1434208 h 1434208"/>
                    <a:gd name="connsiteX2" fmla="*/ 0 w 1395867"/>
                    <a:gd name="connsiteY2" fmla="*/ 46350 h 1434208"/>
                    <a:gd name="connsiteX3" fmla="*/ 970031 w 1395867"/>
                    <a:gd name="connsiteY3" fmla="*/ 22601 h 1434208"/>
                    <a:gd name="connsiteX4" fmla="*/ 1395867 w 1395867"/>
                    <a:gd name="connsiteY4" fmla="*/ 1277520 h 1434208"/>
                    <a:gd name="connsiteX0" fmla="*/ 1395867 w 1395867"/>
                    <a:gd name="connsiteY0" fmla="*/ 1277520 h 1434208"/>
                    <a:gd name="connsiteX1" fmla="*/ 310993 w 1395867"/>
                    <a:gd name="connsiteY1" fmla="*/ 1434208 h 1434208"/>
                    <a:gd name="connsiteX2" fmla="*/ 0 w 1395867"/>
                    <a:gd name="connsiteY2" fmla="*/ 46350 h 1434208"/>
                    <a:gd name="connsiteX3" fmla="*/ 970031 w 1395867"/>
                    <a:gd name="connsiteY3" fmla="*/ 22601 h 1434208"/>
                    <a:gd name="connsiteX4" fmla="*/ 1395867 w 1395867"/>
                    <a:gd name="connsiteY4" fmla="*/ 1277520 h 1434208"/>
                    <a:gd name="connsiteX0" fmla="*/ 1384954 w 1384954"/>
                    <a:gd name="connsiteY0" fmla="*/ 1289936 h 1434208"/>
                    <a:gd name="connsiteX1" fmla="*/ 310993 w 1384954"/>
                    <a:gd name="connsiteY1" fmla="*/ 1434208 h 1434208"/>
                    <a:gd name="connsiteX2" fmla="*/ 0 w 1384954"/>
                    <a:gd name="connsiteY2" fmla="*/ 46350 h 1434208"/>
                    <a:gd name="connsiteX3" fmla="*/ 970031 w 1384954"/>
                    <a:gd name="connsiteY3" fmla="*/ 22601 h 1434208"/>
                    <a:gd name="connsiteX4" fmla="*/ 1384954 w 1384954"/>
                    <a:gd name="connsiteY4" fmla="*/ 1289936 h 1434208"/>
                    <a:gd name="connsiteX0" fmla="*/ 1384954 w 1384954"/>
                    <a:gd name="connsiteY0" fmla="*/ 1610536 h 1754808"/>
                    <a:gd name="connsiteX1" fmla="*/ 310993 w 1384954"/>
                    <a:gd name="connsiteY1" fmla="*/ 1754808 h 1754808"/>
                    <a:gd name="connsiteX2" fmla="*/ 0 w 1384954"/>
                    <a:gd name="connsiteY2" fmla="*/ 366950 h 1754808"/>
                    <a:gd name="connsiteX3" fmla="*/ 1320607 w 1384954"/>
                    <a:gd name="connsiteY3" fmla="*/ 3031 h 1754808"/>
                    <a:gd name="connsiteX4" fmla="*/ 1384954 w 1384954"/>
                    <a:gd name="connsiteY4" fmla="*/ 1610536 h 1754808"/>
                    <a:gd name="connsiteX0" fmla="*/ 2090559 w 2090559"/>
                    <a:gd name="connsiteY0" fmla="*/ 1611709 h 1755981"/>
                    <a:gd name="connsiteX1" fmla="*/ 1016598 w 2090559"/>
                    <a:gd name="connsiteY1" fmla="*/ 1755981 h 1755981"/>
                    <a:gd name="connsiteX2" fmla="*/ 0 w 2090559"/>
                    <a:gd name="connsiteY2" fmla="*/ 261166 h 1755981"/>
                    <a:gd name="connsiteX3" fmla="*/ 2026212 w 2090559"/>
                    <a:gd name="connsiteY3" fmla="*/ 4204 h 1755981"/>
                    <a:gd name="connsiteX4" fmla="*/ 2090559 w 2090559"/>
                    <a:gd name="connsiteY4" fmla="*/ 1611709 h 1755981"/>
                    <a:gd name="connsiteX0" fmla="*/ 2082799 w 2082799"/>
                    <a:gd name="connsiteY0" fmla="*/ 1631263 h 1755981"/>
                    <a:gd name="connsiteX1" fmla="*/ 1016598 w 2082799"/>
                    <a:gd name="connsiteY1" fmla="*/ 1755981 h 1755981"/>
                    <a:gd name="connsiteX2" fmla="*/ 0 w 2082799"/>
                    <a:gd name="connsiteY2" fmla="*/ 261166 h 1755981"/>
                    <a:gd name="connsiteX3" fmla="*/ 2026212 w 2082799"/>
                    <a:gd name="connsiteY3" fmla="*/ 4204 h 1755981"/>
                    <a:gd name="connsiteX4" fmla="*/ 2082799 w 2082799"/>
                    <a:gd name="connsiteY4" fmla="*/ 1631263 h 1755981"/>
                    <a:gd name="connsiteX0" fmla="*/ 2082799 w 2082799"/>
                    <a:gd name="connsiteY0" fmla="*/ 1631263 h 1849563"/>
                    <a:gd name="connsiteX1" fmla="*/ 1104088 w 2082799"/>
                    <a:gd name="connsiteY1" fmla="*/ 1849563 h 1849563"/>
                    <a:gd name="connsiteX2" fmla="*/ 0 w 2082799"/>
                    <a:gd name="connsiteY2" fmla="*/ 261166 h 1849563"/>
                    <a:gd name="connsiteX3" fmla="*/ 2026212 w 2082799"/>
                    <a:gd name="connsiteY3" fmla="*/ 4204 h 1849563"/>
                    <a:gd name="connsiteX4" fmla="*/ 2082799 w 2082799"/>
                    <a:gd name="connsiteY4" fmla="*/ 1631263 h 1849563"/>
                    <a:gd name="connsiteX0" fmla="*/ 2082799 w 2082799"/>
                    <a:gd name="connsiteY0" fmla="*/ 1631263 h 1849563"/>
                    <a:gd name="connsiteX1" fmla="*/ 1104088 w 2082799"/>
                    <a:gd name="connsiteY1" fmla="*/ 1849563 h 1849563"/>
                    <a:gd name="connsiteX2" fmla="*/ 0 w 2082799"/>
                    <a:gd name="connsiteY2" fmla="*/ 261166 h 1849563"/>
                    <a:gd name="connsiteX3" fmla="*/ 2026212 w 2082799"/>
                    <a:gd name="connsiteY3" fmla="*/ 4204 h 1849563"/>
                    <a:gd name="connsiteX4" fmla="*/ 2082799 w 2082799"/>
                    <a:gd name="connsiteY4" fmla="*/ 1631263 h 1849563"/>
                    <a:gd name="connsiteX0" fmla="*/ 2046354 w 2046354"/>
                    <a:gd name="connsiteY0" fmla="*/ 1697449 h 1849563"/>
                    <a:gd name="connsiteX1" fmla="*/ 1104088 w 2046354"/>
                    <a:gd name="connsiteY1" fmla="*/ 1849563 h 1849563"/>
                    <a:gd name="connsiteX2" fmla="*/ 0 w 2046354"/>
                    <a:gd name="connsiteY2" fmla="*/ 261166 h 1849563"/>
                    <a:gd name="connsiteX3" fmla="*/ 2026212 w 2046354"/>
                    <a:gd name="connsiteY3" fmla="*/ 4204 h 1849563"/>
                    <a:gd name="connsiteX4" fmla="*/ 2046354 w 2046354"/>
                    <a:gd name="connsiteY4" fmla="*/ 1697449 h 1849563"/>
                    <a:gd name="connsiteX0" fmla="*/ 2048127 w 2048127"/>
                    <a:gd name="connsiteY0" fmla="*/ 1673762 h 1849563"/>
                    <a:gd name="connsiteX1" fmla="*/ 1104088 w 2048127"/>
                    <a:gd name="connsiteY1" fmla="*/ 1849563 h 1849563"/>
                    <a:gd name="connsiteX2" fmla="*/ 0 w 2048127"/>
                    <a:gd name="connsiteY2" fmla="*/ 261166 h 1849563"/>
                    <a:gd name="connsiteX3" fmla="*/ 2026212 w 2048127"/>
                    <a:gd name="connsiteY3" fmla="*/ 4204 h 1849563"/>
                    <a:gd name="connsiteX4" fmla="*/ 2048127 w 2048127"/>
                    <a:gd name="connsiteY4" fmla="*/ 1673762 h 1849563"/>
                    <a:gd name="connsiteX0" fmla="*/ 2048127 w 2048127"/>
                    <a:gd name="connsiteY0" fmla="*/ 1673762 h 1849563"/>
                    <a:gd name="connsiteX1" fmla="*/ 1104088 w 2048127"/>
                    <a:gd name="connsiteY1" fmla="*/ 1849563 h 1849563"/>
                    <a:gd name="connsiteX2" fmla="*/ 0 w 2048127"/>
                    <a:gd name="connsiteY2" fmla="*/ 261166 h 1849563"/>
                    <a:gd name="connsiteX3" fmla="*/ 2026212 w 2048127"/>
                    <a:gd name="connsiteY3" fmla="*/ 4204 h 1849563"/>
                    <a:gd name="connsiteX4" fmla="*/ 2048127 w 2048127"/>
                    <a:gd name="connsiteY4" fmla="*/ 1673762 h 1849563"/>
                    <a:gd name="connsiteX0" fmla="*/ 2048127 w 2048127"/>
                    <a:gd name="connsiteY0" fmla="*/ 1666606 h 1842407"/>
                    <a:gd name="connsiteX1" fmla="*/ 1104088 w 2048127"/>
                    <a:gd name="connsiteY1" fmla="*/ 1842407 h 1842407"/>
                    <a:gd name="connsiteX2" fmla="*/ 0 w 2048127"/>
                    <a:gd name="connsiteY2" fmla="*/ 254010 h 1842407"/>
                    <a:gd name="connsiteX3" fmla="*/ 1886676 w 2048127"/>
                    <a:gd name="connsiteY3" fmla="*/ 4318 h 1842407"/>
                    <a:gd name="connsiteX4" fmla="*/ 2048127 w 2048127"/>
                    <a:gd name="connsiteY4" fmla="*/ 1666606 h 1842407"/>
                    <a:gd name="connsiteX0" fmla="*/ 2011300 w 2011300"/>
                    <a:gd name="connsiteY0" fmla="*/ 1665683 h 1841484"/>
                    <a:gd name="connsiteX1" fmla="*/ 1067261 w 2011300"/>
                    <a:gd name="connsiteY1" fmla="*/ 1841484 h 1841484"/>
                    <a:gd name="connsiteX2" fmla="*/ 0 w 2011300"/>
                    <a:gd name="connsiteY2" fmla="*/ 326292 h 1841484"/>
                    <a:gd name="connsiteX3" fmla="*/ 1849849 w 2011300"/>
                    <a:gd name="connsiteY3" fmla="*/ 3395 h 1841484"/>
                    <a:gd name="connsiteX4" fmla="*/ 2011300 w 2011300"/>
                    <a:gd name="connsiteY4" fmla="*/ 1665683 h 1841484"/>
                    <a:gd name="connsiteX0" fmla="*/ 2011300 w 2011300"/>
                    <a:gd name="connsiteY0" fmla="*/ 1666063 h 1841864"/>
                    <a:gd name="connsiteX1" fmla="*/ 1067261 w 2011300"/>
                    <a:gd name="connsiteY1" fmla="*/ 1841864 h 1841864"/>
                    <a:gd name="connsiteX2" fmla="*/ 0 w 2011300"/>
                    <a:gd name="connsiteY2" fmla="*/ 326672 h 1841864"/>
                    <a:gd name="connsiteX3" fmla="*/ 1849849 w 2011300"/>
                    <a:gd name="connsiteY3" fmla="*/ 3775 h 1841864"/>
                    <a:gd name="connsiteX4" fmla="*/ 2011300 w 2011300"/>
                    <a:gd name="connsiteY4" fmla="*/ 1666063 h 1841864"/>
                    <a:gd name="connsiteX0" fmla="*/ 2029672 w 2029672"/>
                    <a:gd name="connsiteY0" fmla="*/ 1662810 h 1841864"/>
                    <a:gd name="connsiteX1" fmla="*/ 1067261 w 2029672"/>
                    <a:gd name="connsiteY1" fmla="*/ 1841864 h 1841864"/>
                    <a:gd name="connsiteX2" fmla="*/ 0 w 2029672"/>
                    <a:gd name="connsiteY2" fmla="*/ 326672 h 1841864"/>
                    <a:gd name="connsiteX3" fmla="*/ 1849849 w 2029672"/>
                    <a:gd name="connsiteY3" fmla="*/ 3775 h 1841864"/>
                    <a:gd name="connsiteX4" fmla="*/ 2029672 w 2029672"/>
                    <a:gd name="connsiteY4" fmla="*/ 1662810 h 1841864"/>
                    <a:gd name="connsiteX0" fmla="*/ 2029672 w 2029672"/>
                    <a:gd name="connsiteY0" fmla="*/ 1662810 h 1841864"/>
                    <a:gd name="connsiteX1" fmla="*/ 1067261 w 2029672"/>
                    <a:gd name="connsiteY1" fmla="*/ 1841864 h 1841864"/>
                    <a:gd name="connsiteX2" fmla="*/ 0 w 2029672"/>
                    <a:gd name="connsiteY2" fmla="*/ 326672 h 1841864"/>
                    <a:gd name="connsiteX3" fmla="*/ 1849849 w 2029672"/>
                    <a:gd name="connsiteY3" fmla="*/ 3775 h 1841864"/>
                    <a:gd name="connsiteX4" fmla="*/ 2029672 w 2029672"/>
                    <a:gd name="connsiteY4" fmla="*/ 1662810 h 1841864"/>
                    <a:gd name="connsiteX0" fmla="*/ 2029672 w 2029672"/>
                    <a:gd name="connsiteY0" fmla="*/ 1662810 h 1850150"/>
                    <a:gd name="connsiteX1" fmla="*/ 1091261 w 2029672"/>
                    <a:gd name="connsiteY1" fmla="*/ 1850150 h 1850150"/>
                    <a:gd name="connsiteX2" fmla="*/ 0 w 2029672"/>
                    <a:gd name="connsiteY2" fmla="*/ 326672 h 1850150"/>
                    <a:gd name="connsiteX3" fmla="*/ 1849849 w 2029672"/>
                    <a:gd name="connsiteY3" fmla="*/ 3775 h 1850150"/>
                    <a:gd name="connsiteX4" fmla="*/ 2029672 w 2029672"/>
                    <a:gd name="connsiteY4" fmla="*/ 1662810 h 1850150"/>
                    <a:gd name="connsiteX0" fmla="*/ 2029672 w 2029672"/>
                    <a:gd name="connsiteY0" fmla="*/ 1662810 h 1763624"/>
                    <a:gd name="connsiteX1" fmla="*/ 1059988 w 2029672"/>
                    <a:gd name="connsiteY1" fmla="*/ 1763624 h 1763624"/>
                    <a:gd name="connsiteX2" fmla="*/ 0 w 2029672"/>
                    <a:gd name="connsiteY2" fmla="*/ 326672 h 1763624"/>
                    <a:gd name="connsiteX3" fmla="*/ 1849849 w 2029672"/>
                    <a:gd name="connsiteY3" fmla="*/ 3775 h 1763624"/>
                    <a:gd name="connsiteX4" fmla="*/ 2029672 w 2029672"/>
                    <a:gd name="connsiteY4" fmla="*/ 1662810 h 1763624"/>
                    <a:gd name="connsiteX0" fmla="*/ 2041298 w 2041298"/>
                    <a:gd name="connsiteY0" fmla="*/ 1662454 h 1763624"/>
                    <a:gd name="connsiteX1" fmla="*/ 1059988 w 2041298"/>
                    <a:gd name="connsiteY1" fmla="*/ 1763624 h 1763624"/>
                    <a:gd name="connsiteX2" fmla="*/ 0 w 2041298"/>
                    <a:gd name="connsiteY2" fmla="*/ 326672 h 1763624"/>
                    <a:gd name="connsiteX3" fmla="*/ 1849849 w 2041298"/>
                    <a:gd name="connsiteY3" fmla="*/ 3775 h 1763624"/>
                    <a:gd name="connsiteX4" fmla="*/ 2041298 w 2041298"/>
                    <a:gd name="connsiteY4" fmla="*/ 1662454 h 1763624"/>
                    <a:gd name="connsiteX0" fmla="*/ 2041298 w 2041298"/>
                    <a:gd name="connsiteY0" fmla="*/ 1662454 h 1763624"/>
                    <a:gd name="connsiteX1" fmla="*/ 1059988 w 2041298"/>
                    <a:gd name="connsiteY1" fmla="*/ 1763624 h 1763624"/>
                    <a:gd name="connsiteX2" fmla="*/ 0 w 2041298"/>
                    <a:gd name="connsiteY2" fmla="*/ 326672 h 1763624"/>
                    <a:gd name="connsiteX3" fmla="*/ 1849849 w 2041298"/>
                    <a:gd name="connsiteY3" fmla="*/ 3775 h 1763624"/>
                    <a:gd name="connsiteX4" fmla="*/ 2041298 w 2041298"/>
                    <a:gd name="connsiteY4" fmla="*/ 1662454 h 1763624"/>
                    <a:gd name="connsiteX0" fmla="*/ 2041298 w 2041298"/>
                    <a:gd name="connsiteY0" fmla="*/ 1662454 h 1763624"/>
                    <a:gd name="connsiteX1" fmla="*/ 1059988 w 2041298"/>
                    <a:gd name="connsiteY1" fmla="*/ 1763624 h 1763624"/>
                    <a:gd name="connsiteX2" fmla="*/ 0 w 2041298"/>
                    <a:gd name="connsiteY2" fmla="*/ 326672 h 1763624"/>
                    <a:gd name="connsiteX3" fmla="*/ 1849849 w 2041298"/>
                    <a:gd name="connsiteY3" fmla="*/ 3775 h 1763624"/>
                    <a:gd name="connsiteX4" fmla="*/ 2041298 w 2041298"/>
                    <a:gd name="connsiteY4" fmla="*/ 1662454 h 1763624"/>
                    <a:gd name="connsiteX0" fmla="*/ 2041298 w 2041298"/>
                    <a:gd name="connsiteY0" fmla="*/ 1662454 h 1763624"/>
                    <a:gd name="connsiteX1" fmla="*/ 1059988 w 2041298"/>
                    <a:gd name="connsiteY1" fmla="*/ 1763624 h 1763624"/>
                    <a:gd name="connsiteX2" fmla="*/ 0 w 2041298"/>
                    <a:gd name="connsiteY2" fmla="*/ 326672 h 1763624"/>
                    <a:gd name="connsiteX3" fmla="*/ 1849849 w 2041298"/>
                    <a:gd name="connsiteY3" fmla="*/ 3775 h 1763624"/>
                    <a:gd name="connsiteX4" fmla="*/ 2041298 w 2041298"/>
                    <a:gd name="connsiteY4" fmla="*/ 1662454 h 1763624"/>
                    <a:gd name="connsiteX0" fmla="*/ 2041298 w 2041298"/>
                    <a:gd name="connsiteY0" fmla="*/ 1662454 h 1692712"/>
                    <a:gd name="connsiteX1" fmla="*/ 1009709 w 2041298"/>
                    <a:gd name="connsiteY1" fmla="*/ 1692712 h 1692712"/>
                    <a:gd name="connsiteX2" fmla="*/ 0 w 2041298"/>
                    <a:gd name="connsiteY2" fmla="*/ 326672 h 1692712"/>
                    <a:gd name="connsiteX3" fmla="*/ 1849849 w 2041298"/>
                    <a:gd name="connsiteY3" fmla="*/ 3775 h 1692712"/>
                    <a:gd name="connsiteX4" fmla="*/ 2041298 w 2041298"/>
                    <a:gd name="connsiteY4" fmla="*/ 1662454 h 1692712"/>
                    <a:gd name="connsiteX0" fmla="*/ 2050700 w 2050700"/>
                    <a:gd name="connsiteY0" fmla="*/ 1643037 h 1692712"/>
                    <a:gd name="connsiteX1" fmla="*/ 1009709 w 2050700"/>
                    <a:gd name="connsiteY1" fmla="*/ 1692712 h 1692712"/>
                    <a:gd name="connsiteX2" fmla="*/ 0 w 2050700"/>
                    <a:gd name="connsiteY2" fmla="*/ 326672 h 1692712"/>
                    <a:gd name="connsiteX3" fmla="*/ 1849849 w 2050700"/>
                    <a:gd name="connsiteY3" fmla="*/ 3775 h 1692712"/>
                    <a:gd name="connsiteX4" fmla="*/ 2050700 w 2050700"/>
                    <a:gd name="connsiteY4" fmla="*/ 1643037 h 1692712"/>
                    <a:gd name="connsiteX0" fmla="*/ 2050700 w 2050700"/>
                    <a:gd name="connsiteY0" fmla="*/ 1643037 h 1692712"/>
                    <a:gd name="connsiteX1" fmla="*/ 1009709 w 2050700"/>
                    <a:gd name="connsiteY1" fmla="*/ 1692712 h 1692712"/>
                    <a:gd name="connsiteX2" fmla="*/ 0 w 2050700"/>
                    <a:gd name="connsiteY2" fmla="*/ 326672 h 1692712"/>
                    <a:gd name="connsiteX3" fmla="*/ 1849849 w 2050700"/>
                    <a:gd name="connsiteY3" fmla="*/ 3775 h 1692712"/>
                    <a:gd name="connsiteX4" fmla="*/ 2050700 w 2050700"/>
                    <a:gd name="connsiteY4" fmla="*/ 1643037 h 1692712"/>
                    <a:gd name="connsiteX0" fmla="*/ 2050700 w 2050700"/>
                    <a:gd name="connsiteY0" fmla="*/ 1643037 h 1692712"/>
                    <a:gd name="connsiteX1" fmla="*/ 1009709 w 2050700"/>
                    <a:gd name="connsiteY1" fmla="*/ 1692712 h 1692712"/>
                    <a:gd name="connsiteX2" fmla="*/ 0 w 2050700"/>
                    <a:gd name="connsiteY2" fmla="*/ 326672 h 1692712"/>
                    <a:gd name="connsiteX3" fmla="*/ 1849849 w 2050700"/>
                    <a:gd name="connsiteY3" fmla="*/ 3775 h 1692712"/>
                    <a:gd name="connsiteX4" fmla="*/ 2050700 w 2050700"/>
                    <a:gd name="connsiteY4" fmla="*/ 1643037 h 1692712"/>
                    <a:gd name="connsiteX0" fmla="*/ 2088795 w 2088795"/>
                    <a:gd name="connsiteY0" fmla="*/ 1642716 h 1692391"/>
                    <a:gd name="connsiteX1" fmla="*/ 1047804 w 2088795"/>
                    <a:gd name="connsiteY1" fmla="*/ 1692391 h 1692391"/>
                    <a:gd name="connsiteX2" fmla="*/ 0 w 2088795"/>
                    <a:gd name="connsiteY2" fmla="*/ 355093 h 1692391"/>
                    <a:gd name="connsiteX3" fmla="*/ 1887944 w 2088795"/>
                    <a:gd name="connsiteY3" fmla="*/ 3454 h 1692391"/>
                    <a:gd name="connsiteX4" fmla="*/ 2088795 w 2088795"/>
                    <a:gd name="connsiteY4" fmla="*/ 1642716 h 1692391"/>
                    <a:gd name="connsiteX0" fmla="*/ 2088795 w 2088795"/>
                    <a:gd name="connsiteY0" fmla="*/ 1584434 h 1634109"/>
                    <a:gd name="connsiteX1" fmla="*/ 1047804 w 2088795"/>
                    <a:gd name="connsiteY1" fmla="*/ 1634109 h 1634109"/>
                    <a:gd name="connsiteX2" fmla="*/ 0 w 2088795"/>
                    <a:gd name="connsiteY2" fmla="*/ 296811 h 1634109"/>
                    <a:gd name="connsiteX3" fmla="*/ 1907721 w 2088795"/>
                    <a:gd name="connsiteY3" fmla="*/ 4186 h 1634109"/>
                    <a:gd name="connsiteX4" fmla="*/ 2088795 w 2088795"/>
                    <a:gd name="connsiteY4" fmla="*/ 1584434 h 1634109"/>
                    <a:gd name="connsiteX0" fmla="*/ 2109331 w 2109331"/>
                    <a:gd name="connsiteY0" fmla="*/ 1485922 h 1634109"/>
                    <a:gd name="connsiteX1" fmla="*/ 1047804 w 2109331"/>
                    <a:gd name="connsiteY1" fmla="*/ 1634109 h 1634109"/>
                    <a:gd name="connsiteX2" fmla="*/ 0 w 2109331"/>
                    <a:gd name="connsiteY2" fmla="*/ 296811 h 1634109"/>
                    <a:gd name="connsiteX3" fmla="*/ 1907721 w 2109331"/>
                    <a:gd name="connsiteY3" fmla="*/ 4186 h 1634109"/>
                    <a:gd name="connsiteX4" fmla="*/ 2109331 w 2109331"/>
                    <a:gd name="connsiteY4" fmla="*/ 1485922 h 1634109"/>
                    <a:gd name="connsiteX0" fmla="*/ 2105441 w 2105441"/>
                    <a:gd name="connsiteY0" fmla="*/ 1500781 h 1634109"/>
                    <a:gd name="connsiteX1" fmla="*/ 1047804 w 2105441"/>
                    <a:gd name="connsiteY1" fmla="*/ 1634109 h 1634109"/>
                    <a:gd name="connsiteX2" fmla="*/ 0 w 2105441"/>
                    <a:gd name="connsiteY2" fmla="*/ 296811 h 1634109"/>
                    <a:gd name="connsiteX3" fmla="*/ 1907721 w 2105441"/>
                    <a:gd name="connsiteY3" fmla="*/ 4186 h 1634109"/>
                    <a:gd name="connsiteX4" fmla="*/ 2105441 w 2105441"/>
                    <a:gd name="connsiteY4" fmla="*/ 1500781 h 1634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05441" h="1634109">
                      <a:moveTo>
                        <a:pt x="2105441" y="1500781"/>
                      </a:moveTo>
                      <a:cubicBezTo>
                        <a:pt x="1343362" y="1527553"/>
                        <a:pt x="1643234" y="1527341"/>
                        <a:pt x="1047804" y="1634109"/>
                      </a:cubicBezTo>
                      <a:lnTo>
                        <a:pt x="0" y="296811"/>
                      </a:lnTo>
                      <a:cubicBezTo>
                        <a:pt x="259274" y="212916"/>
                        <a:pt x="1353100" y="-35096"/>
                        <a:pt x="1907721" y="4186"/>
                      </a:cubicBezTo>
                      <a:lnTo>
                        <a:pt x="2105441" y="1500781"/>
                      </a:lnTo>
                      <a:close/>
                    </a:path>
                  </a:pathLst>
                </a:custGeom>
                <a:gradFill flip="none" rotWithShape="1">
                  <a:gsLst>
                    <a:gs pos="14000">
                      <a:srgbClr val="92D050"/>
                    </a:gs>
                    <a:gs pos="100000">
                      <a:schemeClr val="bg1"/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Paralelkenar 1"/>
                <p:cNvSpPr/>
                <p:nvPr/>
              </p:nvSpPr>
              <p:spPr>
                <a:xfrm rot="20662996">
                  <a:off x="2255514" y="375488"/>
                  <a:ext cx="1674086" cy="2268856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61866 w 865009"/>
                    <a:gd name="connsiteY0" fmla="*/ 567791 h 567791"/>
                    <a:gd name="connsiteX1" fmla="*/ 0 w 865009"/>
                    <a:gd name="connsiteY1" fmla="*/ 415630 h 567791"/>
                    <a:gd name="connsiteX2" fmla="*/ 579064 w 865009"/>
                    <a:gd name="connsiteY2" fmla="*/ 0 h 567791"/>
                    <a:gd name="connsiteX3" fmla="*/ 865009 w 865009"/>
                    <a:gd name="connsiteY3" fmla="*/ 474680 h 567791"/>
                    <a:gd name="connsiteX4" fmla="*/ 61866 w 865009"/>
                    <a:gd name="connsiteY4" fmla="*/ 567791 h 567791"/>
                    <a:gd name="connsiteX0" fmla="*/ 61866 w 829859"/>
                    <a:gd name="connsiteY0" fmla="*/ 567791 h 567791"/>
                    <a:gd name="connsiteX1" fmla="*/ 0 w 829859"/>
                    <a:gd name="connsiteY1" fmla="*/ 415630 h 567791"/>
                    <a:gd name="connsiteX2" fmla="*/ 579064 w 829859"/>
                    <a:gd name="connsiteY2" fmla="*/ 0 h 567791"/>
                    <a:gd name="connsiteX3" fmla="*/ 829859 w 829859"/>
                    <a:gd name="connsiteY3" fmla="*/ 278309 h 567791"/>
                    <a:gd name="connsiteX4" fmla="*/ 61866 w 829859"/>
                    <a:gd name="connsiteY4" fmla="*/ 567791 h 567791"/>
                    <a:gd name="connsiteX0" fmla="*/ 117396 w 829859"/>
                    <a:gd name="connsiteY0" fmla="*/ 547585 h 547585"/>
                    <a:gd name="connsiteX1" fmla="*/ 0 w 829859"/>
                    <a:gd name="connsiteY1" fmla="*/ 415630 h 547585"/>
                    <a:gd name="connsiteX2" fmla="*/ 579064 w 829859"/>
                    <a:gd name="connsiteY2" fmla="*/ 0 h 547585"/>
                    <a:gd name="connsiteX3" fmla="*/ 829859 w 829859"/>
                    <a:gd name="connsiteY3" fmla="*/ 278309 h 547585"/>
                    <a:gd name="connsiteX4" fmla="*/ 117396 w 829859"/>
                    <a:gd name="connsiteY4" fmla="*/ 547585 h 547585"/>
                    <a:gd name="connsiteX0" fmla="*/ 117396 w 829859"/>
                    <a:gd name="connsiteY0" fmla="*/ 658149 h 658149"/>
                    <a:gd name="connsiteX1" fmla="*/ 0 w 829859"/>
                    <a:gd name="connsiteY1" fmla="*/ 526194 h 658149"/>
                    <a:gd name="connsiteX2" fmla="*/ 370429 w 829859"/>
                    <a:gd name="connsiteY2" fmla="*/ 0 h 658149"/>
                    <a:gd name="connsiteX3" fmla="*/ 829859 w 829859"/>
                    <a:gd name="connsiteY3" fmla="*/ 388873 h 658149"/>
                    <a:gd name="connsiteX4" fmla="*/ 117396 w 829859"/>
                    <a:gd name="connsiteY4" fmla="*/ 658149 h 658149"/>
                    <a:gd name="connsiteX0" fmla="*/ 117396 w 725328"/>
                    <a:gd name="connsiteY0" fmla="*/ 658149 h 658149"/>
                    <a:gd name="connsiteX1" fmla="*/ 0 w 725328"/>
                    <a:gd name="connsiteY1" fmla="*/ 526194 h 658149"/>
                    <a:gd name="connsiteX2" fmla="*/ 370429 w 725328"/>
                    <a:gd name="connsiteY2" fmla="*/ 0 h 658149"/>
                    <a:gd name="connsiteX3" fmla="*/ 725328 w 725328"/>
                    <a:gd name="connsiteY3" fmla="*/ 232869 h 658149"/>
                    <a:gd name="connsiteX4" fmla="*/ 117396 w 725328"/>
                    <a:gd name="connsiteY4" fmla="*/ 658149 h 658149"/>
                    <a:gd name="connsiteX0" fmla="*/ 186778 w 725328"/>
                    <a:gd name="connsiteY0" fmla="*/ 617782 h 617782"/>
                    <a:gd name="connsiteX1" fmla="*/ 0 w 725328"/>
                    <a:gd name="connsiteY1" fmla="*/ 526194 h 617782"/>
                    <a:gd name="connsiteX2" fmla="*/ 370429 w 725328"/>
                    <a:gd name="connsiteY2" fmla="*/ 0 h 617782"/>
                    <a:gd name="connsiteX3" fmla="*/ 725328 w 725328"/>
                    <a:gd name="connsiteY3" fmla="*/ 232869 h 617782"/>
                    <a:gd name="connsiteX4" fmla="*/ 186778 w 725328"/>
                    <a:gd name="connsiteY4" fmla="*/ 617782 h 617782"/>
                    <a:gd name="connsiteX0" fmla="*/ 200650 w 739200"/>
                    <a:gd name="connsiteY0" fmla="*/ 617782 h 617782"/>
                    <a:gd name="connsiteX1" fmla="*/ 0 w 739200"/>
                    <a:gd name="connsiteY1" fmla="*/ 536281 h 617782"/>
                    <a:gd name="connsiteX2" fmla="*/ 384301 w 739200"/>
                    <a:gd name="connsiteY2" fmla="*/ 0 h 617782"/>
                    <a:gd name="connsiteX3" fmla="*/ 739200 w 739200"/>
                    <a:gd name="connsiteY3" fmla="*/ 232869 h 617782"/>
                    <a:gd name="connsiteX4" fmla="*/ 200650 w 739200"/>
                    <a:gd name="connsiteY4" fmla="*/ 617782 h 617782"/>
                    <a:gd name="connsiteX0" fmla="*/ 200650 w 866884"/>
                    <a:gd name="connsiteY0" fmla="*/ 617782 h 617782"/>
                    <a:gd name="connsiteX1" fmla="*/ 0 w 866884"/>
                    <a:gd name="connsiteY1" fmla="*/ 536281 h 617782"/>
                    <a:gd name="connsiteX2" fmla="*/ 384301 w 866884"/>
                    <a:gd name="connsiteY2" fmla="*/ 0 h 617782"/>
                    <a:gd name="connsiteX3" fmla="*/ 866884 w 866884"/>
                    <a:gd name="connsiteY3" fmla="*/ 213362 h 617782"/>
                    <a:gd name="connsiteX4" fmla="*/ 200650 w 866884"/>
                    <a:gd name="connsiteY4" fmla="*/ 617782 h 617782"/>
                    <a:gd name="connsiteX0" fmla="*/ 200650 w 754750"/>
                    <a:gd name="connsiteY0" fmla="*/ 617782 h 617782"/>
                    <a:gd name="connsiteX1" fmla="*/ 0 w 754750"/>
                    <a:gd name="connsiteY1" fmla="*/ 536281 h 617782"/>
                    <a:gd name="connsiteX2" fmla="*/ 384301 w 754750"/>
                    <a:gd name="connsiteY2" fmla="*/ 0 h 617782"/>
                    <a:gd name="connsiteX3" fmla="*/ 754750 w 754750"/>
                    <a:gd name="connsiteY3" fmla="*/ 68060 h 617782"/>
                    <a:gd name="connsiteX4" fmla="*/ 200650 w 754750"/>
                    <a:gd name="connsiteY4" fmla="*/ 617782 h 617782"/>
                    <a:gd name="connsiteX0" fmla="*/ 200650 w 754750"/>
                    <a:gd name="connsiteY0" fmla="*/ 622533 h 622533"/>
                    <a:gd name="connsiteX1" fmla="*/ 0 w 754750"/>
                    <a:gd name="connsiteY1" fmla="*/ 541032 h 622533"/>
                    <a:gd name="connsiteX2" fmla="*/ 280505 w 754750"/>
                    <a:gd name="connsiteY2" fmla="*/ 0 h 622533"/>
                    <a:gd name="connsiteX3" fmla="*/ 754750 w 754750"/>
                    <a:gd name="connsiteY3" fmla="*/ 72811 h 622533"/>
                    <a:gd name="connsiteX4" fmla="*/ 200650 w 754750"/>
                    <a:gd name="connsiteY4" fmla="*/ 622533 h 622533"/>
                    <a:gd name="connsiteX0" fmla="*/ 360317 w 754750"/>
                    <a:gd name="connsiteY0" fmla="*/ 622384 h 622384"/>
                    <a:gd name="connsiteX1" fmla="*/ 0 w 754750"/>
                    <a:gd name="connsiteY1" fmla="*/ 541032 h 622384"/>
                    <a:gd name="connsiteX2" fmla="*/ 280505 w 754750"/>
                    <a:gd name="connsiteY2" fmla="*/ 0 h 622384"/>
                    <a:gd name="connsiteX3" fmla="*/ 754750 w 754750"/>
                    <a:gd name="connsiteY3" fmla="*/ 72811 h 622384"/>
                    <a:gd name="connsiteX4" fmla="*/ 360317 w 754750"/>
                    <a:gd name="connsiteY4" fmla="*/ 622384 h 622384"/>
                    <a:gd name="connsiteX0" fmla="*/ 248378 w 642811"/>
                    <a:gd name="connsiteY0" fmla="*/ 622384 h 622384"/>
                    <a:gd name="connsiteX1" fmla="*/ 0 w 642811"/>
                    <a:gd name="connsiteY1" fmla="*/ 608784 h 622384"/>
                    <a:gd name="connsiteX2" fmla="*/ 168566 w 642811"/>
                    <a:gd name="connsiteY2" fmla="*/ 0 h 622384"/>
                    <a:gd name="connsiteX3" fmla="*/ 642811 w 642811"/>
                    <a:gd name="connsiteY3" fmla="*/ 72811 h 622384"/>
                    <a:gd name="connsiteX4" fmla="*/ 248378 w 642811"/>
                    <a:gd name="connsiteY4" fmla="*/ 622384 h 622384"/>
                    <a:gd name="connsiteX0" fmla="*/ 280313 w 642811"/>
                    <a:gd name="connsiteY0" fmla="*/ 622354 h 622354"/>
                    <a:gd name="connsiteX1" fmla="*/ 0 w 642811"/>
                    <a:gd name="connsiteY1" fmla="*/ 608784 h 622354"/>
                    <a:gd name="connsiteX2" fmla="*/ 168566 w 642811"/>
                    <a:gd name="connsiteY2" fmla="*/ 0 h 622354"/>
                    <a:gd name="connsiteX3" fmla="*/ 642811 w 642811"/>
                    <a:gd name="connsiteY3" fmla="*/ 72811 h 622354"/>
                    <a:gd name="connsiteX4" fmla="*/ 280313 w 642811"/>
                    <a:gd name="connsiteY4" fmla="*/ 622354 h 622354"/>
                    <a:gd name="connsiteX0" fmla="*/ 264347 w 626845"/>
                    <a:gd name="connsiteY0" fmla="*/ 622354 h 622354"/>
                    <a:gd name="connsiteX1" fmla="*/ 0 w 626845"/>
                    <a:gd name="connsiteY1" fmla="*/ 608769 h 622354"/>
                    <a:gd name="connsiteX2" fmla="*/ 152600 w 626845"/>
                    <a:gd name="connsiteY2" fmla="*/ 0 h 622354"/>
                    <a:gd name="connsiteX3" fmla="*/ 626845 w 626845"/>
                    <a:gd name="connsiteY3" fmla="*/ 72811 h 622354"/>
                    <a:gd name="connsiteX4" fmla="*/ 264347 w 626845"/>
                    <a:gd name="connsiteY4" fmla="*/ 622354 h 622354"/>
                    <a:gd name="connsiteX0" fmla="*/ 264347 w 626845"/>
                    <a:gd name="connsiteY0" fmla="*/ 602877 h 602877"/>
                    <a:gd name="connsiteX1" fmla="*/ 0 w 626845"/>
                    <a:gd name="connsiteY1" fmla="*/ 589292 h 602877"/>
                    <a:gd name="connsiteX2" fmla="*/ 56850 w 626845"/>
                    <a:gd name="connsiteY2" fmla="*/ 0 h 602877"/>
                    <a:gd name="connsiteX3" fmla="*/ 626845 w 626845"/>
                    <a:gd name="connsiteY3" fmla="*/ 53334 h 602877"/>
                    <a:gd name="connsiteX4" fmla="*/ 264347 w 626845"/>
                    <a:gd name="connsiteY4" fmla="*/ 602877 h 602877"/>
                    <a:gd name="connsiteX0" fmla="*/ 264347 w 562756"/>
                    <a:gd name="connsiteY0" fmla="*/ 636727 h 636727"/>
                    <a:gd name="connsiteX1" fmla="*/ 0 w 562756"/>
                    <a:gd name="connsiteY1" fmla="*/ 623142 h 636727"/>
                    <a:gd name="connsiteX2" fmla="*/ 56850 w 562756"/>
                    <a:gd name="connsiteY2" fmla="*/ 33850 h 636727"/>
                    <a:gd name="connsiteX3" fmla="*/ 562756 w 562756"/>
                    <a:gd name="connsiteY3" fmla="*/ 0 h 636727"/>
                    <a:gd name="connsiteX4" fmla="*/ 264347 w 562756"/>
                    <a:gd name="connsiteY4" fmla="*/ 636727 h 636727"/>
                    <a:gd name="connsiteX0" fmla="*/ 407925 w 562756"/>
                    <a:gd name="connsiteY0" fmla="*/ 588124 h 623142"/>
                    <a:gd name="connsiteX1" fmla="*/ 0 w 562756"/>
                    <a:gd name="connsiteY1" fmla="*/ 623142 h 623142"/>
                    <a:gd name="connsiteX2" fmla="*/ 56850 w 562756"/>
                    <a:gd name="connsiteY2" fmla="*/ 33850 h 623142"/>
                    <a:gd name="connsiteX3" fmla="*/ 562756 w 562756"/>
                    <a:gd name="connsiteY3" fmla="*/ 0 h 623142"/>
                    <a:gd name="connsiteX4" fmla="*/ 407925 w 562756"/>
                    <a:gd name="connsiteY4" fmla="*/ 588124 h 623142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124"/>
                    <a:gd name="connsiteX1" fmla="*/ 214485 w 505906"/>
                    <a:gd name="connsiteY1" fmla="*/ 584113 h 588124"/>
                    <a:gd name="connsiteX2" fmla="*/ 0 w 505906"/>
                    <a:gd name="connsiteY2" fmla="*/ 33850 h 588124"/>
                    <a:gd name="connsiteX3" fmla="*/ 505906 w 505906"/>
                    <a:gd name="connsiteY3" fmla="*/ 0 h 588124"/>
                    <a:gd name="connsiteX4" fmla="*/ 351075 w 505906"/>
                    <a:gd name="connsiteY4" fmla="*/ 588124 h 588124"/>
                    <a:gd name="connsiteX0" fmla="*/ 870250 w 1025081"/>
                    <a:gd name="connsiteY0" fmla="*/ 655575 h 655575"/>
                    <a:gd name="connsiteX1" fmla="*/ 733660 w 1025081"/>
                    <a:gd name="connsiteY1" fmla="*/ 651564 h 655575"/>
                    <a:gd name="connsiteX2" fmla="*/ 0 w 1025081"/>
                    <a:gd name="connsiteY2" fmla="*/ 0 h 655575"/>
                    <a:gd name="connsiteX3" fmla="*/ 1025081 w 1025081"/>
                    <a:gd name="connsiteY3" fmla="*/ 67451 h 655575"/>
                    <a:gd name="connsiteX4" fmla="*/ 870250 w 1025081"/>
                    <a:gd name="connsiteY4" fmla="*/ 655575 h 655575"/>
                    <a:gd name="connsiteX0" fmla="*/ 870250 w 968842"/>
                    <a:gd name="connsiteY0" fmla="*/ 728632 h 728632"/>
                    <a:gd name="connsiteX1" fmla="*/ 733660 w 968842"/>
                    <a:gd name="connsiteY1" fmla="*/ 724621 h 728632"/>
                    <a:gd name="connsiteX2" fmla="*/ 0 w 968842"/>
                    <a:gd name="connsiteY2" fmla="*/ 73057 h 728632"/>
                    <a:gd name="connsiteX3" fmla="*/ 968842 w 968842"/>
                    <a:gd name="connsiteY3" fmla="*/ 0 h 728632"/>
                    <a:gd name="connsiteX4" fmla="*/ 870250 w 968842"/>
                    <a:gd name="connsiteY4" fmla="*/ 728632 h 728632"/>
                    <a:gd name="connsiteX0" fmla="*/ 870250 w 968842"/>
                    <a:gd name="connsiteY0" fmla="*/ 730683 h 730683"/>
                    <a:gd name="connsiteX1" fmla="*/ 733660 w 968842"/>
                    <a:gd name="connsiteY1" fmla="*/ 726672 h 730683"/>
                    <a:gd name="connsiteX2" fmla="*/ 0 w 968842"/>
                    <a:gd name="connsiteY2" fmla="*/ 75108 h 730683"/>
                    <a:gd name="connsiteX3" fmla="*/ 968842 w 968842"/>
                    <a:gd name="connsiteY3" fmla="*/ 2051 h 730683"/>
                    <a:gd name="connsiteX4" fmla="*/ 870250 w 968842"/>
                    <a:gd name="connsiteY4" fmla="*/ 730683 h 730683"/>
                    <a:gd name="connsiteX0" fmla="*/ 870250 w 968842"/>
                    <a:gd name="connsiteY0" fmla="*/ 730683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250 w 968842"/>
                    <a:gd name="connsiteY4" fmla="*/ 730683 h 891763"/>
                    <a:gd name="connsiteX0" fmla="*/ 870489 w 968842"/>
                    <a:gd name="connsiteY0" fmla="*/ 827619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489 w 968842"/>
                    <a:gd name="connsiteY4" fmla="*/ 827619 h 891763"/>
                    <a:gd name="connsiteX0" fmla="*/ 870489 w 968842"/>
                    <a:gd name="connsiteY0" fmla="*/ 827619 h 877230"/>
                    <a:gd name="connsiteX1" fmla="*/ 413973 w 968842"/>
                    <a:gd name="connsiteY1" fmla="*/ 877230 h 877230"/>
                    <a:gd name="connsiteX2" fmla="*/ 0 w 968842"/>
                    <a:gd name="connsiteY2" fmla="*/ 75108 h 877230"/>
                    <a:gd name="connsiteX3" fmla="*/ 968842 w 968842"/>
                    <a:gd name="connsiteY3" fmla="*/ 2051 h 877230"/>
                    <a:gd name="connsiteX4" fmla="*/ 870489 w 968842"/>
                    <a:gd name="connsiteY4" fmla="*/ 827619 h 877230"/>
                    <a:gd name="connsiteX0" fmla="*/ 823626 w 921979"/>
                    <a:gd name="connsiteY0" fmla="*/ 827384 h 876995"/>
                    <a:gd name="connsiteX1" fmla="*/ 367110 w 921979"/>
                    <a:gd name="connsiteY1" fmla="*/ 876995 h 876995"/>
                    <a:gd name="connsiteX2" fmla="*/ 0 w 921979"/>
                    <a:gd name="connsiteY2" fmla="*/ 84522 h 876995"/>
                    <a:gd name="connsiteX3" fmla="*/ 921979 w 921979"/>
                    <a:gd name="connsiteY3" fmla="*/ 1816 h 876995"/>
                    <a:gd name="connsiteX4" fmla="*/ 823626 w 921979"/>
                    <a:gd name="connsiteY4" fmla="*/ 827384 h 876995"/>
                    <a:gd name="connsiteX0" fmla="*/ 919506 w 1017859"/>
                    <a:gd name="connsiteY0" fmla="*/ 828336 h 877947"/>
                    <a:gd name="connsiteX1" fmla="*/ 462990 w 1017859"/>
                    <a:gd name="connsiteY1" fmla="*/ 877947 h 877947"/>
                    <a:gd name="connsiteX2" fmla="*/ 0 w 1017859"/>
                    <a:gd name="connsiteY2" fmla="*/ 56482 h 877947"/>
                    <a:gd name="connsiteX3" fmla="*/ 1017859 w 1017859"/>
                    <a:gd name="connsiteY3" fmla="*/ 2768 h 877947"/>
                    <a:gd name="connsiteX4" fmla="*/ 919506 w 1017859"/>
                    <a:gd name="connsiteY4" fmla="*/ 828336 h 877947"/>
                    <a:gd name="connsiteX0" fmla="*/ 919506 w 1017859"/>
                    <a:gd name="connsiteY0" fmla="*/ 828336 h 873123"/>
                    <a:gd name="connsiteX1" fmla="*/ 439025 w 1017859"/>
                    <a:gd name="connsiteY1" fmla="*/ 873123 h 873123"/>
                    <a:gd name="connsiteX2" fmla="*/ 0 w 1017859"/>
                    <a:gd name="connsiteY2" fmla="*/ 56482 h 873123"/>
                    <a:gd name="connsiteX3" fmla="*/ 1017859 w 1017859"/>
                    <a:gd name="connsiteY3" fmla="*/ 2768 h 873123"/>
                    <a:gd name="connsiteX4" fmla="*/ 919506 w 1017859"/>
                    <a:gd name="connsiteY4" fmla="*/ 828336 h 873123"/>
                    <a:gd name="connsiteX0" fmla="*/ 919506 w 1017859"/>
                    <a:gd name="connsiteY0" fmla="*/ 828336 h 873137"/>
                    <a:gd name="connsiteX1" fmla="*/ 423058 w 1017859"/>
                    <a:gd name="connsiteY1" fmla="*/ 873137 h 873137"/>
                    <a:gd name="connsiteX2" fmla="*/ 0 w 1017859"/>
                    <a:gd name="connsiteY2" fmla="*/ 56482 h 873137"/>
                    <a:gd name="connsiteX3" fmla="*/ 1017859 w 1017859"/>
                    <a:gd name="connsiteY3" fmla="*/ 2768 h 873137"/>
                    <a:gd name="connsiteX4" fmla="*/ 919506 w 1017859"/>
                    <a:gd name="connsiteY4" fmla="*/ 828336 h 873137"/>
                    <a:gd name="connsiteX0" fmla="*/ 879600 w 977953"/>
                    <a:gd name="connsiteY0" fmla="*/ 828601 h 873402"/>
                    <a:gd name="connsiteX1" fmla="*/ 383152 w 977953"/>
                    <a:gd name="connsiteY1" fmla="*/ 873402 h 873402"/>
                    <a:gd name="connsiteX2" fmla="*/ 0 w 977953"/>
                    <a:gd name="connsiteY2" fmla="*/ 51863 h 873402"/>
                    <a:gd name="connsiteX3" fmla="*/ 977953 w 977953"/>
                    <a:gd name="connsiteY3" fmla="*/ 3033 h 873402"/>
                    <a:gd name="connsiteX4" fmla="*/ 879600 w 977953"/>
                    <a:gd name="connsiteY4" fmla="*/ 828601 h 873402"/>
                    <a:gd name="connsiteX0" fmla="*/ 879600 w 977953"/>
                    <a:gd name="connsiteY0" fmla="*/ 830745 h 875546"/>
                    <a:gd name="connsiteX1" fmla="*/ 383152 w 977953"/>
                    <a:gd name="connsiteY1" fmla="*/ 875546 h 875546"/>
                    <a:gd name="connsiteX2" fmla="*/ 0 w 977953"/>
                    <a:gd name="connsiteY2" fmla="*/ 54007 h 875546"/>
                    <a:gd name="connsiteX3" fmla="*/ 977953 w 977953"/>
                    <a:gd name="connsiteY3" fmla="*/ 5177 h 875546"/>
                    <a:gd name="connsiteX4" fmla="*/ 879600 w 977953"/>
                    <a:gd name="connsiteY4" fmla="*/ 830745 h 875546"/>
                    <a:gd name="connsiteX0" fmla="*/ 879600 w 970031"/>
                    <a:gd name="connsiteY0" fmla="*/ 812397 h 857198"/>
                    <a:gd name="connsiteX1" fmla="*/ 383152 w 970031"/>
                    <a:gd name="connsiteY1" fmla="*/ 857198 h 857198"/>
                    <a:gd name="connsiteX2" fmla="*/ 0 w 970031"/>
                    <a:gd name="connsiteY2" fmla="*/ 35659 h 857198"/>
                    <a:gd name="connsiteX3" fmla="*/ 970031 w 970031"/>
                    <a:gd name="connsiteY3" fmla="*/ 11910 h 857198"/>
                    <a:gd name="connsiteX4" fmla="*/ 879600 w 970031"/>
                    <a:gd name="connsiteY4" fmla="*/ 812397 h 857198"/>
                    <a:gd name="connsiteX0" fmla="*/ 879600 w 970031"/>
                    <a:gd name="connsiteY0" fmla="*/ 823088 h 867889"/>
                    <a:gd name="connsiteX1" fmla="*/ 383152 w 970031"/>
                    <a:gd name="connsiteY1" fmla="*/ 867889 h 867889"/>
                    <a:gd name="connsiteX2" fmla="*/ 0 w 970031"/>
                    <a:gd name="connsiteY2" fmla="*/ 46350 h 867889"/>
                    <a:gd name="connsiteX3" fmla="*/ 970031 w 970031"/>
                    <a:gd name="connsiteY3" fmla="*/ 22601 h 867889"/>
                    <a:gd name="connsiteX4" fmla="*/ 879600 w 970031"/>
                    <a:gd name="connsiteY4" fmla="*/ 823088 h 867889"/>
                    <a:gd name="connsiteX0" fmla="*/ 879600 w 970031"/>
                    <a:gd name="connsiteY0" fmla="*/ 823088 h 1434208"/>
                    <a:gd name="connsiteX1" fmla="*/ 310993 w 970031"/>
                    <a:gd name="connsiteY1" fmla="*/ 1434208 h 1434208"/>
                    <a:gd name="connsiteX2" fmla="*/ 0 w 970031"/>
                    <a:gd name="connsiteY2" fmla="*/ 46350 h 1434208"/>
                    <a:gd name="connsiteX3" fmla="*/ 970031 w 970031"/>
                    <a:gd name="connsiteY3" fmla="*/ 22601 h 1434208"/>
                    <a:gd name="connsiteX4" fmla="*/ 879600 w 970031"/>
                    <a:gd name="connsiteY4" fmla="*/ 823088 h 1434208"/>
                    <a:gd name="connsiteX0" fmla="*/ 1395867 w 1395867"/>
                    <a:gd name="connsiteY0" fmla="*/ 1277520 h 1434208"/>
                    <a:gd name="connsiteX1" fmla="*/ 310993 w 1395867"/>
                    <a:gd name="connsiteY1" fmla="*/ 1434208 h 1434208"/>
                    <a:gd name="connsiteX2" fmla="*/ 0 w 1395867"/>
                    <a:gd name="connsiteY2" fmla="*/ 46350 h 1434208"/>
                    <a:gd name="connsiteX3" fmla="*/ 970031 w 1395867"/>
                    <a:gd name="connsiteY3" fmla="*/ 22601 h 1434208"/>
                    <a:gd name="connsiteX4" fmla="*/ 1395867 w 1395867"/>
                    <a:gd name="connsiteY4" fmla="*/ 1277520 h 1434208"/>
                    <a:gd name="connsiteX0" fmla="*/ 1395867 w 1395867"/>
                    <a:gd name="connsiteY0" fmla="*/ 1277520 h 1434208"/>
                    <a:gd name="connsiteX1" fmla="*/ 310993 w 1395867"/>
                    <a:gd name="connsiteY1" fmla="*/ 1434208 h 1434208"/>
                    <a:gd name="connsiteX2" fmla="*/ 0 w 1395867"/>
                    <a:gd name="connsiteY2" fmla="*/ 46350 h 1434208"/>
                    <a:gd name="connsiteX3" fmla="*/ 970031 w 1395867"/>
                    <a:gd name="connsiteY3" fmla="*/ 22601 h 1434208"/>
                    <a:gd name="connsiteX4" fmla="*/ 1395867 w 1395867"/>
                    <a:gd name="connsiteY4" fmla="*/ 1277520 h 1434208"/>
                    <a:gd name="connsiteX0" fmla="*/ 1384954 w 1384954"/>
                    <a:gd name="connsiteY0" fmla="*/ 1289936 h 1434208"/>
                    <a:gd name="connsiteX1" fmla="*/ 310993 w 1384954"/>
                    <a:gd name="connsiteY1" fmla="*/ 1434208 h 1434208"/>
                    <a:gd name="connsiteX2" fmla="*/ 0 w 1384954"/>
                    <a:gd name="connsiteY2" fmla="*/ 46350 h 1434208"/>
                    <a:gd name="connsiteX3" fmla="*/ 970031 w 1384954"/>
                    <a:gd name="connsiteY3" fmla="*/ 22601 h 1434208"/>
                    <a:gd name="connsiteX4" fmla="*/ 1384954 w 1384954"/>
                    <a:gd name="connsiteY4" fmla="*/ 1289936 h 1434208"/>
                    <a:gd name="connsiteX0" fmla="*/ 1384954 w 1384954"/>
                    <a:gd name="connsiteY0" fmla="*/ 1610536 h 1754808"/>
                    <a:gd name="connsiteX1" fmla="*/ 310993 w 1384954"/>
                    <a:gd name="connsiteY1" fmla="*/ 1754808 h 1754808"/>
                    <a:gd name="connsiteX2" fmla="*/ 0 w 1384954"/>
                    <a:gd name="connsiteY2" fmla="*/ 366950 h 1754808"/>
                    <a:gd name="connsiteX3" fmla="*/ 1320607 w 1384954"/>
                    <a:gd name="connsiteY3" fmla="*/ 3031 h 1754808"/>
                    <a:gd name="connsiteX4" fmla="*/ 1384954 w 1384954"/>
                    <a:gd name="connsiteY4" fmla="*/ 1610536 h 1754808"/>
                    <a:gd name="connsiteX0" fmla="*/ 2090559 w 2090559"/>
                    <a:gd name="connsiteY0" fmla="*/ 1611709 h 1755981"/>
                    <a:gd name="connsiteX1" fmla="*/ 1016598 w 2090559"/>
                    <a:gd name="connsiteY1" fmla="*/ 1755981 h 1755981"/>
                    <a:gd name="connsiteX2" fmla="*/ 0 w 2090559"/>
                    <a:gd name="connsiteY2" fmla="*/ 261166 h 1755981"/>
                    <a:gd name="connsiteX3" fmla="*/ 2026212 w 2090559"/>
                    <a:gd name="connsiteY3" fmla="*/ 4204 h 1755981"/>
                    <a:gd name="connsiteX4" fmla="*/ 2090559 w 2090559"/>
                    <a:gd name="connsiteY4" fmla="*/ 1611709 h 1755981"/>
                    <a:gd name="connsiteX0" fmla="*/ 2082799 w 2082799"/>
                    <a:gd name="connsiteY0" fmla="*/ 1631263 h 1755981"/>
                    <a:gd name="connsiteX1" fmla="*/ 1016598 w 2082799"/>
                    <a:gd name="connsiteY1" fmla="*/ 1755981 h 1755981"/>
                    <a:gd name="connsiteX2" fmla="*/ 0 w 2082799"/>
                    <a:gd name="connsiteY2" fmla="*/ 261166 h 1755981"/>
                    <a:gd name="connsiteX3" fmla="*/ 2026212 w 2082799"/>
                    <a:gd name="connsiteY3" fmla="*/ 4204 h 1755981"/>
                    <a:gd name="connsiteX4" fmla="*/ 2082799 w 2082799"/>
                    <a:gd name="connsiteY4" fmla="*/ 1631263 h 1755981"/>
                    <a:gd name="connsiteX0" fmla="*/ 2082799 w 2082799"/>
                    <a:gd name="connsiteY0" fmla="*/ 1631263 h 1849563"/>
                    <a:gd name="connsiteX1" fmla="*/ 1104088 w 2082799"/>
                    <a:gd name="connsiteY1" fmla="*/ 1849563 h 1849563"/>
                    <a:gd name="connsiteX2" fmla="*/ 0 w 2082799"/>
                    <a:gd name="connsiteY2" fmla="*/ 261166 h 1849563"/>
                    <a:gd name="connsiteX3" fmla="*/ 2026212 w 2082799"/>
                    <a:gd name="connsiteY3" fmla="*/ 4204 h 1849563"/>
                    <a:gd name="connsiteX4" fmla="*/ 2082799 w 2082799"/>
                    <a:gd name="connsiteY4" fmla="*/ 1631263 h 1849563"/>
                    <a:gd name="connsiteX0" fmla="*/ 2082799 w 2082799"/>
                    <a:gd name="connsiteY0" fmla="*/ 1631263 h 1849563"/>
                    <a:gd name="connsiteX1" fmla="*/ 1104088 w 2082799"/>
                    <a:gd name="connsiteY1" fmla="*/ 1849563 h 1849563"/>
                    <a:gd name="connsiteX2" fmla="*/ 0 w 2082799"/>
                    <a:gd name="connsiteY2" fmla="*/ 261166 h 1849563"/>
                    <a:gd name="connsiteX3" fmla="*/ 2026212 w 2082799"/>
                    <a:gd name="connsiteY3" fmla="*/ 4204 h 1849563"/>
                    <a:gd name="connsiteX4" fmla="*/ 2082799 w 2082799"/>
                    <a:gd name="connsiteY4" fmla="*/ 1631263 h 1849563"/>
                    <a:gd name="connsiteX0" fmla="*/ 2046354 w 2046354"/>
                    <a:gd name="connsiteY0" fmla="*/ 1697449 h 1849563"/>
                    <a:gd name="connsiteX1" fmla="*/ 1104088 w 2046354"/>
                    <a:gd name="connsiteY1" fmla="*/ 1849563 h 1849563"/>
                    <a:gd name="connsiteX2" fmla="*/ 0 w 2046354"/>
                    <a:gd name="connsiteY2" fmla="*/ 261166 h 1849563"/>
                    <a:gd name="connsiteX3" fmla="*/ 2026212 w 2046354"/>
                    <a:gd name="connsiteY3" fmla="*/ 4204 h 1849563"/>
                    <a:gd name="connsiteX4" fmla="*/ 2046354 w 2046354"/>
                    <a:gd name="connsiteY4" fmla="*/ 1697449 h 1849563"/>
                    <a:gd name="connsiteX0" fmla="*/ 2048127 w 2048127"/>
                    <a:gd name="connsiteY0" fmla="*/ 1673762 h 1849563"/>
                    <a:gd name="connsiteX1" fmla="*/ 1104088 w 2048127"/>
                    <a:gd name="connsiteY1" fmla="*/ 1849563 h 1849563"/>
                    <a:gd name="connsiteX2" fmla="*/ 0 w 2048127"/>
                    <a:gd name="connsiteY2" fmla="*/ 261166 h 1849563"/>
                    <a:gd name="connsiteX3" fmla="*/ 2026212 w 2048127"/>
                    <a:gd name="connsiteY3" fmla="*/ 4204 h 1849563"/>
                    <a:gd name="connsiteX4" fmla="*/ 2048127 w 2048127"/>
                    <a:gd name="connsiteY4" fmla="*/ 1673762 h 1849563"/>
                    <a:gd name="connsiteX0" fmla="*/ 2048127 w 2048127"/>
                    <a:gd name="connsiteY0" fmla="*/ 1673762 h 1849563"/>
                    <a:gd name="connsiteX1" fmla="*/ 1104088 w 2048127"/>
                    <a:gd name="connsiteY1" fmla="*/ 1849563 h 1849563"/>
                    <a:gd name="connsiteX2" fmla="*/ 0 w 2048127"/>
                    <a:gd name="connsiteY2" fmla="*/ 261166 h 1849563"/>
                    <a:gd name="connsiteX3" fmla="*/ 2026212 w 2048127"/>
                    <a:gd name="connsiteY3" fmla="*/ 4204 h 1849563"/>
                    <a:gd name="connsiteX4" fmla="*/ 2048127 w 2048127"/>
                    <a:gd name="connsiteY4" fmla="*/ 1673762 h 1849563"/>
                    <a:gd name="connsiteX0" fmla="*/ 2048127 w 2048127"/>
                    <a:gd name="connsiteY0" fmla="*/ 1666606 h 1842407"/>
                    <a:gd name="connsiteX1" fmla="*/ 1104088 w 2048127"/>
                    <a:gd name="connsiteY1" fmla="*/ 1842407 h 1842407"/>
                    <a:gd name="connsiteX2" fmla="*/ 0 w 2048127"/>
                    <a:gd name="connsiteY2" fmla="*/ 254010 h 1842407"/>
                    <a:gd name="connsiteX3" fmla="*/ 1886676 w 2048127"/>
                    <a:gd name="connsiteY3" fmla="*/ 4318 h 1842407"/>
                    <a:gd name="connsiteX4" fmla="*/ 2048127 w 2048127"/>
                    <a:gd name="connsiteY4" fmla="*/ 1666606 h 1842407"/>
                    <a:gd name="connsiteX0" fmla="*/ 2011300 w 2011300"/>
                    <a:gd name="connsiteY0" fmla="*/ 1665683 h 1841484"/>
                    <a:gd name="connsiteX1" fmla="*/ 1067261 w 2011300"/>
                    <a:gd name="connsiteY1" fmla="*/ 1841484 h 1841484"/>
                    <a:gd name="connsiteX2" fmla="*/ 0 w 2011300"/>
                    <a:gd name="connsiteY2" fmla="*/ 326292 h 1841484"/>
                    <a:gd name="connsiteX3" fmla="*/ 1849849 w 2011300"/>
                    <a:gd name="connsiteY3" fmla="*/ 3395 h 1841484"/>
                    <a:gd name="connsiteX4" fmla="*/ 2011300 w 2011300"/>
                    <a:gd name="connsiteY4" fmla="*/ 1665683 h 1841484"/>
                    <a:gd name="connsiteX0" fmla="*/ 2011300 w 2011300"/>
                    <a:gd name="connsiteY0" fmla="*/ 1666063 h 1841864"/>
                    <a:gd name="connsiteX1" fmla="*/ 1067261 w 2011300"/>
                    <a:gd name="connsiteY1" fmla="*/ 1841864 h 1841864"/>
                    <a:gd name="connsiteX2" fmla="*/ 0 w 2011300"/>
                    <a:gd name="connsiteY2" fmla="*/ 326672 h 1841864"/>
                    <a:gd name="connsiteX3" fmla="*/ 1849849 w 2011300"/>
                    <a:gd name="connsiteY3" fmla="*/ 3775 h 1841864"/>
                    <a:gd name="connsiteX4" fmla="*/ 2011300 w 2011300"/>
                    <a:gd name="connsiteY4" fmla="*/ 1666063 h 1841864"/>
                    <a:gd name="connsiteX0" fmla="*/ 2029672 w 2029672"/>
                    <a:gd name="connsiteY0" fmla="*/ 1662810 h 1841864"/>
                    <a:gd name="connsiteX1" fmla="*/ 1067261 w 2029672"/>
                    <a:gd name="connsiteY1" fmla="*/ 1841864 h 1841864"/>
                    <a:gd name="connsiteX2" fmla="*/ 0 w 2029672"/>
                    <a:gd name="connsiteY2" fmla="*/ 326672 h 1841864"/>
                    <a:gd name="connsiteX3" fmla="*/ 1849849 w 2029672"/>
                    <a:gd name="connsiteY3" fmla="*/ 3775 h 1841864"/>
                    <a:gd name="connsiteX4" fmla="*/ 2029672 w 2029672"/>
                    <a:gd name="connsiteY4" fmla="*/ 1662810 h 1841864"/>
                    <a:gd name="connsiteX0" fmla="*/ 2029672 w 2029672"/>
                    <a:gd name="connsiteY0" fmla="*/ 1662810 h 1841864"/>
                    <a:gd name="connsiteX1" fmla="*/ 1067261 w 2029672"/>
                    <a:gd name="connsiteY1" fmla="*/ 1841864 h 1841864"/>
                    <a:gd name="connsiteX2" fmla="*/ 0 w 2029672"/>
                    <a:gd name="connsiteY2" fmla="*/ 326672 h 1841864"/>
                    <a:gd name="connsiteX3" fmla="*/ 1849849 w 2029672"/>
                    <a:gd name="connsiteY3" fmla="*/ 3775 h 1841864"/>
                    <a:gd name="connsiteX4" fmla="*/ 2029672 w 2029672"/>
                    <a:gd name="connsiteY4" fmla="*/ 1662810 h 1841864"/>
                    <a:gd name="connsiteX0" fmla="*/ 2029672 w 2029672"/>
                    <a:gd name="connsiteY0" fmla="*/ 1662810 h 1850150"/>
                    <a:gd name="connsiteX1" fmla="*/ 1091261 w 2029672"/>
                    <a:gd name="connsiteY1" fmla="*/ 1850150 h 1850150"/>
                    <a:gd name="connsiteX2" fmla="*/ 0 w 2029672"/>
                    <a:gd name="connsiteY2" fmla="*/ 326672 h 1850150"/>
                    <a:gd name="connsiteX3" fmla="*/ 1849849 w 2029672"/>
                    <a:gd name="connsiteY3" fmla="*/ 3775 h 1850150"/>
                    <a:gd name="connsiteX4" fmla="*/ 2029672 w 2029672"/>
                    <a:gd name="connsiteY4" fmla="*/ 1662810 h 1850150"/>
                    <a:gd name="connsiteX0" fmla="*/ 2029672 w 2029672"/>
                    <a:gd name="connsiteY0" fmla="*/ 1662810 h 1763624"/>
                    <a:gd name="connsiteX1" fmla="*/ 1059988 w 2029672"/>
                    <a:gd name="connsiteY1" fmla="*/ 1763624 h 1763624"/>
                    <a:gd name="connsiteX2" fmla="*/ 0 w 2029672"/>
                    <a:gd name="connsiteY2" fmla="*/ 326672 h 1763624"/>
                    <a:gd name="connsiteX3" fmla="*/ 1849849 w 2029672"/>
                    <a:gd name="connsiteY3" fmla="*/ 3775 h 1763624"/>
                    <a:gd name="connsiteX4" fmla="*/ 2029672 w 2029672"/>
                    <a:gd name="connsiteY4" fmla="*/ 1662810 h 1763624"/>
                    <a:gd name="connsiteX0" fmla="*/ 2041298 w 2041298"/>
                    <a:gd name="connsiteY0" fmla="*/ 1662454 h 1763624"/>
                    <a:gd name="connsiteX1" fmla="*/ 1059988 w 2041298"/>
                    <a:gd name="connsiteY1" fmla="*/ 1763624 h 1763624"/>
                    <a:gd name="connsiteX2" fmla="*/ 0 w 2041298"/>
                    <a:gd name="connsiteY2" fmla="*/ 326672 h 1763624"/>
                    <a:gd name="connsiteX3" fmla="*/ 1849849 w 2041298"/>
                    <a:gd name="connsiteY3" fmla="*/ 3775 h 1763624"/>
                    <a:gd name="connsiteX4" fmla="*/ 2041298 w 2041298"/>
                    <a:gd name="connsiteY4" fmla="*/ 1662454 h 1763624"/>
                    <a:gd name="connsiteX0" fmla="*/ 2041298 w 2041298"/>
                    <a:gd name="connsiteY0" fmla="*/ 1662454 h 1763624"/>
                    <a:gd name="connsiteX1" fmla="*/ 1059988 w 2041298"/>
                    <a:gd name="connsiteY1" fmla="*/ 1763624 h 1763624"/>
                    <a:gd name="connsiteX2" fmla="*/ 0 w 2041298"/>
                    <a:gd name="connsiteY2" fmla="*/ 326672 h 1763624"/>
                    <a:gd name="connsiteX3" fmla="*/ 1849849 w 2041298"/>
                    <a:gd name="connsiteY3" fmla="*/ 3775 h 1763624"/>
                    <a:gd name="connsiteX4" fmla="*/ 2041298 w 2041298"/>
                    <a:gd name="connsiteY4" fmla="*/ 1662454 h 1763624"/>
                    <a:gd name="connsiteX0" fmla="*/ 2041298 w 2041298"/>
                    <a:gd name="connsiteY0" fmla="*/ 1662454 h 1763624"/>
                    <a:gd name="connsiteX1" fmla="*/ 1059988 w 2041298"/>
                    <a:gd name="connsiteY1" fmla="*/ 1763624 h 1763624"/>
                    <a:gd name="connsiteX2" fmla="*/ 0 w 2041298"/>
                    <a:gd name="connsiteY2" fmla="*/ 326672 h 1763624"/>
                    <a:gd name="connsiteX3" fmla="*/ 1849849 w 2041298"/>
                    <a:gd name="connsiteY3" fmla="*/ 3775 h 1763624"/>
                    <a:gd name="connsiteX4" fmla="*/ 2041298 w 2041298"/>
                    <a:gd name="connsiteY4" fmla="*/ 1662454 h 1763624"/>
                    <a:gd name="connsiteX0" fmla="*/ 2041298 w 2041298"/>
                    <a:gd name="connsiteY0" fmla="*/ 1662454 h 1763624"/>
                    <a:gd name="connsiteX1" fmla="*/ 1059988 w 2041298"/>
                    <a:gd name="connsiteY1" fmla="*/ 1763624 h 1763624"/>
                    <a:gd name="connsiteX2" fmla="*/ 0 w 2041298"/>
                    <a:gd name="connsiteY2" fmla="*/ 326672 h 1763624"/>
                    <a:gd name="connsiteX3" fmla="*/ 1849849 w 2041298"/>
                    <a:gd name="connsiteY3" fmla="*/ 3775 h 1763624"/>
                    <a:gd name="connsiteX4" fmla="*/ 2041298 w 2041298"/>
                    <a:gd name="connsiteY4" fmla="*/ 1662454 h 1763624"/>
                    <a:gd name="connsiteX0" fmla="*/ 2041298 w 2041298"/>
                    <a:gd name="connsiteY0" fmla="*/ 1662454 h 1692712"/>
                    <a:gd name="connsiteX1" fmla="*/ 1009709 w 2041298"/>
                    <a:gd name="connsiteY1" fmla="*/ 1692712 h 1692712"/>
                    <a:gd name="connsiteX2" fmla="*/ 0 w 2041298"/>
                    <a:gd name="connsiteY2" fmla="*/ 326672 h 1692712"/>
                    <a:gd name="connsiteX3" fmla="*/ 1849849 w 2041298"/>
                    <a:gd name="connsiteY3" fmla="*/ 3775 h 1692712"/>
                    <a:gd name="connsiteX4" fmla="*/ 2041298 w 2041298"/>
                    <a:gd name="connsiteY4" fmla="*/ 1662454 h 1692712"/>
                    <a:gd name="connsiteX0" fmla="*/ 2050700 w 2050700"/>
                    <a:gd name="connsiteY0" fmla="*/ 1643037 h 1692712"/>
                    <a:gd name="connsiteX1" fmla="*/ 1009709 w 2050700"/>
                    <a:gd name="connsiteY1" fmla="*/ 1692712 h 1692712"/>
                    <a:gd name="connsiteX2" fmla="*/ 0 w 2050700"/>
                    <a:gd name="connsiteY2" fmla="*/ 326672 h 1692712"/>
                    <a:gd name="connsiteX3" fmla="*/ 1849849 w 2050700"/>
                    <a:gd name="connsiteY3" fmla="*/ 3775 h 1692712"/>
                    <a:gd name="connsiteX4" fmla="*/ 2050700 w 2050700"/>
                    <a:gd name="connsiteY4" fmla="*/ 1643037 h 1692712"/>
                    <a:gd name="connsiteX0" fmla="*/ 2050700 w 2050700"/>
                    <a:gd name="connsiteY0" fmla="*/ 1643037 h 1692712"/>
                    <a:gd name="connsiteX1" fmla="*/ 1009709 w 2050700"/>
                    <a:gd name="connsiteY1" fmla="*/ 1692712 h 1692712"/>
                    <a:gd name="connsiteX2" fmla="*/ 0 w 2050700"/>
                    <a:gd name="connsiteY2" fmla="*/ 326672 h 1692712"/>
                    <a:gd name="connsiteX3" fmla="*/ 1849849 w 2050700"/>
                    <a:gd name="connsiteY3" fmla="*/ 3775 h 1692712"/>
                    <a:gd name="connsiteX4" fmla="*/ 2050700 w 2050700"/>
                    <a:gd name="connsiteY4" fmla="*/ 1643037 h 1692712"/>
                    <a:gd name="connsiteX0" fmla="*/ 2050700 w 2050700"/>
                    <a:gd name="connsiteY0" fmla="*/ 1643037 h 1692712"/>
                    <a:gd name="connsiteX1" fmla="*/ 1009709 w 2050700"/>
                    <a:gd name="connsiteY1" fmla="*/ 1692712 h 1692712"/>
                    <a:gd name="connsiteX2" fmla="*/ 0 w 2050700"/>
                    <a:gd name="connsiteY2" fmla="*/ 326672 h 1692712"/>
                    <a:gd name="connsiteX3" fmla="*/ 1849849 w 2050700"/>
                    <a:gd name="connsiteY3" fmla="*/ 3775 h 1692712"/>
                    <a:gd name="connsiteX4" fmla="*/ 2050700 w 2050700"/>
                    <a:gd name="connsiteY4" fmla="*/ 1643037 h 1692712"/>
                    <a:gd name="connsiteX0" fmla="*/ 2088795 w 2088795"/>
                    <a:gd name="connsiteY0" fmla="*/ 1642716 h 1692391"/>
                    <a:gd name="connsiteX1" fmla="*/ 1047804 w 2088795"/>
                    <a:gd name="connsiteY1" fmla="*/ 1692391 h 1692391"/>
                    <a:gd name="connsiteX2" fmla="*/ 0 w 2088795"/>
                    <a:gd name="connsiteY2" fmla="*/ 355093 h 1692391"/>
                    <a:gd name="connsiteX3" fmla="*/ 1887944 w 2088795"/>
                    <a:gd name="connsiteY3" fmla="*/ 3454 h 1692391"/>
                    <a:gd name="connsiteX4" fmla="*/ 2088795 w 2088795"/>
                    <a:gd name="connsiteY4" fmla="*/ 1642716 h 1692391"/>
                    <a:gd name="connsiteX0" fmla="*/ 2088795 w 2088795"/>
                    <a:gd name="connsiteY0" fmla="*/ 1584434 h 1634109"/>
                    <a:gd name="connsiteX1" fmla="*/ 1047804 w 2088795"/>
                    <a:gd name="connsiteY1" fmla="*/ 1634109 h 1634109"/>
                    <a:gd name="connsiteX2" fmla="*/ 0 w 2088795"/>
                    <a:gd name="connsiteY2" fmla="*/ 296811 h 1634109"/>
                    <a:gd name="connsiteX3" fmla="*/ 1907721 w 2088795"/>
                    <a:gd name="connsiteY3" fmla="*/ 4186 h 1634109"/>
                    <a:gd name="connsiteX4" fmla="*/ 2088795 w 2088795"/>
                    <a:gd name="connsiteY4" fmla="*/ 1584434 h 1634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88795" h="1634109">
                      <a:moveTo>
                        <a:pt x="2088795" y="1584434"/>
                      </a:moveTo>
                      <a:cubicBezTo>
                        <a:pt x="1326716" y="1611206"/>
                        <a:pt x="1643234" y="1527341"/>
                        <a:pt x="1047804" y="1634109"/>
                      </a:cubicBezTo>
                      <a:lnTo>
                        <a:pt x="0" y="296811"/>
                      </a:lnTo>
                      <a:cubicBezTo>
                        <a:pt x="259274" y="212916"/>
                        <a:pt x="1353100" y="-35096"/>
                        <a:pt x="1907721" y="4186"/>
                      </a:cubicBezTo>
                      <a:lnTo>
                        <a:pt x="2088795" y="1584434"/>
                      </a:lnTo>
                      <a:close/>
                    </a:path>
                  </a:pathLst>
                </a:custGeom>
                <a:gradFill flip="none" rotWithShape="1">
                  <a:gsLst>
                    <a:gs pos="14000">
                      <a:srgbClr val="92D050"/>
                    </a:gs>
                    <a:gs pos="100000">
                      <a:schemeClr val="bg1"/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Paralelkenar 1"/>
                <p:cNvSpPr/>
                <p:nvPr/>
              </p:nvSpPr>
              <p:spPr>
                <a:xfrm rot="3665924">
                  <a:off x="6803174" y="789962"/>
                  <a:ext cx="1820515" cy="2434590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61866 w 865009"/>
                    <a:gd name="connsiteY0" fmla="*/ 567791 h 567791"/>
                    <a:gd name="connsiteX1" fmla="*/ 0 w 865009"/>
                    <a:gd name="connsiteY1" fmla="*/ 415630 h 567791"/>
                    <a:gd name="connsiteX2" fmla="*/ 579064 w 865009"/>
                    <a:gd name="connsiteY2" fmla="*/ 0 h 567791"/>
                    <a:gd name="connsiteX3" fmla="*/ 865009 w 865009"/>
                    <a:gd name="connsiteY3" fmla="*/ 474680 h 567791"/>
                    <a:gd name="connsiteX4" fmla="*/ 61866 w 865009"/>
                    <a:gd name="connsiteY4" fmla="*/ 567791 h 567791"/>
                    <a:gd name="connsiteX0" fmla="*/ 61866 w 829859"/>
                    <a:gd name="connsiteY0" fmla="*/ 567791 h 567791"/>
                    <a:gd name="connsiteX1" fmla="*/ 0 w 829859"/>
                    <a:gd name="connsiteY1" fmla="*/ 415630 h 567791"/>
                    <a:gd name="connsiteX2" fmla="*/ 579064 w 829859"/>
                    <a:gd name="connsiteY2" fmla="*/ 0 h 567791"/>
                    <a:gd name="connsiteX3" fmla="*/ 829859 w 829859"/>
                    <a:gd name="connsiteY3" fmla="*/ 278309 h 567791"/>
                    <a:gd name="connsiteX4" fmla="*/ 61866 w 829859"/>
                    <a:gd name="connsiteY4" fmla="*/ 567791 h 567791"/>
                    <a:gd name="connsiteX0" fmla="*/ 117396 w 829859"/>
                    <a:gd name="connsiteY0" fmla="*/ 547585 h 547585"/>
                    <a:gd name="connsiteX1" fmla="*/ 0 w 829859"/>
                    <a:gd name="connsiteY1" fmla="*/ 415630 h 547585"/>
                    <a:gd name="connsiteX2" fmla="*/ 579064 w 829859"/>
                    <a:gd name="connsiteY2" fmla="*/ 0 h 547585"/>
                    <a:gd name="connsiteX3" fmla="*/ 829859 w 829859"/>
                    <a:gd name="connsiteY3" fmla="*/ 278309 h 547585"/>
                    <a:gd name="connsiteX4" fmla="*/ 117396 w 829859"/>
                    <a:gd name="connsiteY4" fmla="*/ 547585 h 547585"/>
                    <a:gd name="connsiteX0" fmla="*/ 117396 w 829859"/>
                    <a:gd name="connsiteY0" fmla="*/ 658149 h 658149"/>
                    <a:gd name="connsiteX1" fmla="*/ 0 w 829859"/>
                    <a:gd name="connsiteY1" fmla="*/ 526194 h 658149"/>
                    <a:gd name="connsiteX2" fmla="*/ 370429 w 829859"/>
                    <a:gd name="connsiteY2" fmla="*/ 0 h 658149"/>
                    <a:gd name="connsiteX3" fmla="*/ 829859 w 829859"/>
                    <a:gd name="connsiteY3" fmla="*/ 388873 h 658149"/>
                    <a:gd name="connsiteX4" fmla="*/ 117396 w 829859"/>
                    <a:gd name="connsiteY4" fmla="*/ 658149 h 658149"/>
                    <a:gd name="connsiteX0" fmla="*/ 117396 w 725328"/>
                    <a:gd name="connsiteY0" fmla="*/ 658149 h 658149"/>
                    <a:gd name="connsiteX1" fmla="*/ 0 w 725328"/>
                    <a:gd name="connsiteY1" fmla="*/ 526194 h 658149"/>
                    <a:gd name="connsiteX2" fmla="*/ 370429 w 725328"/>
                    <a:gd name="connsiteY2" fmla="*/ 0 h 658149"/>
                    <a:gd name="connsiteX3" fmla="*/ 725328 w 725328"/>
                    <a:gd name="connsiteY3" fmla="*/ 232869 h 658149"/>
                    <a:gd name="connsiteX4" fmla="*/ 117396 w 725328"/>
                    <a:gd name="connsiteY4" fmla="*/ 658149 h 658149"/>
                    <a:gd name="connsiteX0" fmla="*/ 186778 w 725328"/>
                    <a:gd name="connsiteY0" fmla="*/ 617782 h 617782"/>
                    <a:gd name="connsiteX1" fmla="*/ 0 w 725328"/>
                    <a:gd name="connsiteY1" fmla="*/ 526194 h 617782"/>
                    <a:gd name="connsiteX2" fmla="*/ 370429 w 725328"/>
                    <a:gd name="connsiteY2" fmla="*/ 0 h 617782"/>
                    <a:gd name="connsiteX3" fmla="*/ 725328 w 725328"/>
                    <a:gd name="connsiteY3" fmla="*/ 232869 h 617782"/>
                    <a:gd name="connsiteX4" fmla="*/ 186778 w 725328"/>
                    <a:gd name="connsiteY4" fmla="*/ 617782 h 617782"/>
                    <a:gd name="connsiteX0" fmla="*/ 200650 w 739200"/>
                    <a:gd name="connsiteY0" fmla="*/ 617782 h 617782"/>
                    <a:gd name="connsiteX1" fmla="*/ 0 w 739200"/>
                    <a:gd name="connsiteY1" fmla="*/ 536281 h 617782"/>
                    <a:gd name="connsiteX2" fmla="*/ 384301 w 739200"/>
                    <a:gd name="connsiteY2" fmla="*/ 0 h 617782"/>
                    <a:gd name="connsiteX3" fmla="*/ 739200 w 739200"/>
                    <a:gd name="connsiteY3" fmla="*/ 232869 h 617782"/>
                    <a:gd name="connsiteX4" fmla="*/ 200650 w 739200"/>
                    <a:gd name="connsiteY4" fmla="*/ 617782 h 617782"/>
                    <a:gd name="connsiteX0" fmla="*/ 200650 w 866884"/>
                    <a:gd name="connsiteY0" fmla="*/ 617782 h 617782"/>
                    <a:gd name="connsiteX1" fmla="*/ 0 w 866884"/>
                    <a:gd name="connsiteY1" fmla="*/ 536281 h 617782"/>
                    <a:gd name="connsiteX2" fmla="*/ 384301 w 866884"/>
                    <a:gd name="connsiteY2" fmla="*/ 0 h 617782"/>
                    <a:gd name="connsiteX3" fmla="*/ 866884 w 866884"/>
                    <a:gd name="connsiteY3" fmla="*/ 213362 h 617782"/>
                    <a:gd name="connsiteX4" fmla="*/ 200650 w 866884"/>
                    <a:gd name="connsiteY4" fmla="*/ 617782 h 617782"/>
                    <a:gd name="connsiteX0" fmla="*/ 200650 w 754750"/>
                    <a:gd name="connsiteY0" fmla="*/ 617782 h 617782"/>
                    <a:gd name="connsiteX1" fmla="*/ 0 w 754750"/>
                    <a:gd name="connsiteY1" fmla="*/ 536281 h 617782"/>
                    <a:gd name="connsiteX2" fmla="*/ 384301 w 754750"/>
                    <a:gd name="connsiteY2" fmla="*/ 0 h 617782"/>
                    <a:gd name="connsiteX3" fmla="*/ 754750 w 754750"/>
                    <a:gd name="connsiteY3" fmla="*/ 68060 h 617782"/>
                    <a:gd name="connsiteX4" fmla="*/ 200650 w 754750"/>
                    <a:gd name="connsiteY4" fmla="*/ 617782 h 617782"/>
                    <a:gd name="connsiteX0" fmla="*/ 200650 w 754750"/>
                    <a:gd name="connsiteY0" fmla="*/ 622533 h 622533"/>
                    <a:gd name="connsiteX1" fmla="*/ 0 w 754750"/>
                    <a:gd name="connsiteY1" fmla="*/ 541032 h 622533"/>
                    <a:gd name="connsiteX2" fmla="*/ 280505 w 754750"/>
                    <a:gd name="connsiteY2" fmla="*/ 0 h 622533"/>
                    <a:gd name="connsiteX3" fmla="*/ 754750 w 754750"/>
                    <a:gd name="connsiteY3" fmla="*/ 72811 h 622533"/>
                    <a:gd name="connsiteX4" fmla="*/ 200650 w 754750"/>
                    <a:gd name="connsiteY4" fmla="*/ 622533 h 622533"/>
                    <a:gd name="connsiteX0" fmla="*/ 360317 w 754750"/>
                    <a:gd name="connsiteY0" fmla="*/ 622384 h 622384"/>
                    <a:gd name="connsiteX1" fmla="*/ 0 w 754750"/>
                    <a:gd name="connsiteY1" fmla="*/ 541032 h 622384"/>
                    <a:gd name="connsiteX2" fmla="*/ 280505 w 754750"/>
                    <a:gd name="connsiteY2" fmla="*/ 0 h 622384"/>
                    <a:gd name="connsiteX3" fmla="*/ 754750 w 754750"/>
                    <a:gd name="connsiteY3" fmla="*/ 72811 h 622384"/>
                    <a:gd name="connsiteX4" fmla="*/ 360317 w 754750"/>
                    <a:gd name="connsiteY4" fmla="*/ 622384 h 622384"/>
                    <a:gd name="connsiteX0" fmla="*/ 248378 w 642811"/>
                    <a:gd name="connsiteY0" fmla="*/ 622384 h 622384"/>
                    <a:gd name="connsiteX1" fmla="*/ 0 w 642811"/>
                    <a:gd name="connsiteY1" fmla="*/ 608784 h 622384"/>
                    <a:gd name="connsiteX2" fmla="*/ 168566 w 642811"/>
                    <a:gd name="connsiteY2" fmla="*/ 0 h 622384"/>
                    <a:gd name="connsiteX3" fmla="*/ 642811 w 642811"/>
                    <a:gd name="connsiteY3" fmla="*/ 72811 h 622384"/>
                    <a:gd name="connsiteX4" fmla="*/ 248378 w 642811"/>
                    <a:gd name="connsiteY4" fmla="*/ 622384 h 622384"/>
                    <a:gd name="connsiteX0" fmla="*/ 280313 w 642811"/>
                    <a:gd name="connsiteY0" fmla="*/ 622354 h 622354"/>
                    <a:gd name="connsiteX1" fmla="*/ 0 w 642811"/>
                    <a:gd name="connsiteY1" fmla="*/ 608784 h 622354"/>
                    <a:gd name="connsiteX2" fmla="*/ 168566 w 642811"/>
                    <a:gd name="connsiteY2" fmla="*/ 0 h 622354"/>
                    <a:gd name="connsiteX3" fmla="*/ 642811 w 642811"/>
                    <a:gd name="connsiteY3" fmla="*/ 72811 h 622354"/>
                    <a:gd name="connsiteX4" fmla="*/ 280313 w 642811"/>
                    <a:gd name="connsiteY4" fmla="*/ 622354 h 622354"/>
                    <a:gd name="connsiteX0" fmla="*/ 264347 w 626845"/>
                    <a:gd name="connsiteY0" fmla="*/ 622354 h 622354"/>
                    <a:gd name="connsiteX1" fmla="*/ 0 w 626845"/>
                    <a:gd name="connsiteY1" fmla="*/ 608769 h 622354"/>
                    <a:gd name="connsiteX2" fmla="*/ 152600 w 626845"/>
                    <a:gd name="connsiteY2" fmla="*/ 0 h 622354"/>
                    <a:gd name="connsiteX3" fmla="*/ 626845 w 626845"/>
                    <a:gd name="connsiteY3" fmla="*/ 72811 h 622354"/>
                    <a:gd name="connsiteX4" fmla="*/ 264347 w 626845"/>
                    <a:gd name="connsiteY4" fmla="*/ 622354 h 622354"/>
                    <a:gd name="connsiteX0" fmla="*/ 264347 w 626845"/>
                    <a:gd name="connsiteY0" fmla="*/ 602877 h 602877"/>
                    <a:gd name="connsiteX1" fmla="*/ 0 w 626845"/>
                    <a:gd name="connsiteY1" fmla="*/ 589292 h 602877"/>
                    <a:gd name="connsiteX2" fmla="*/ 56850 w 626845"/>
                    <a:gd name="connsiteY2" fmla="*/ 0 h 602877"/>
                    <a:gd name="connsiteX3" fmla="*/ 626845 w 626845"/>
                    <a:gd name="connsiteY3" fmla="*/ 53334 h 602877"/>
                    <a:gd name="connsiteX4" fmla="*/ 264347 w 626845"/>
                    <a:gd name="connsiteY4" fmla="*/ 602877 h 602877"/>
                    <a:gd name="connsiteX0" fmla="*/ 264347 w 562756"/>
                    <a:gd name="connsiteY0" fmla="*/ 636727 h 636727"/>
                    <a:gd name="connsiteX1" fmla="*/ 0 w 562756"/>
                    <a:gd name="connsiteY1" fmla="*/ 623142 h 636727"/>
                    <a:gd name="connsiteX2" fmla="*/ 56850 w 562756"/>
                    <a:gd name="connsiteY2" fmla="*/ 33850 h 636727"/>
                    <a:gd name="connsiteX3" fmla="*/ 562756 w 562756"/>
                    <a:gd name="connsiteY3" fmla="*/ 0 h 636727"/>
                    <a:gd name="connsiteX4" fmla="*/ 264347 w 562756"/>
                    <a:gd name="connsiteY4" fmla="*/ 636727 h 636727"/>
                    <a:gd name="connsiteX0" fmla="*/ 407925 w 562756"/>
                    <a:gd name="connsiteY0" fmla="*/ 588124 h 623142"/>
                    <a:gd name="connsiteX1" fmla="*/ 0 w 562756"/>
                    <a:gd name="connsiteY1" fmla="*/ 623142 h 623142"/>
                    <a:gd name="connsiteX2" fmla="*/ 56850 w 562756"/>
                    <a:gd name="connsiteY2" fmla="*/ 33850 h 623142"/>
                    <a:gd name="connsiteX3" fmla="*/ 562756 w 562756"/>
                    <a:gd name="connsiteY3" fmla="*/ 0 h 623142"/>
                    <a:gd name="connsiteX4" fmla="*/ 407925 w 562756"/>
                    <a:gd name="connsiteY4" fmla="*/ 588124 h 623142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124"/>
                    <a:gd name="connsiteX1" fmla="*/ 214485 w 505906"/>
                    <a:gd name="connsiteY1" fmla="*/ 584113 h 588124"/>
                    <a:gd name="connsiteX2" fmla="*/ 0 w 505906"/>
                    <a:gd name="connsiteY2" fmla="*/ 33850 h 588124"/>
                    <a:gd name="connsiteX3" fmla="*/ 505906 w 505906"/>
                    <a:gd name="connsiteY3" fmla="*/ 0 h 588124"/>
                    <a:gd name="connsiteX4" fmla="*/ 351075 w 505906"/>
                    <a:gd name="connsiteY4" fmla="*/ 588124 h 588124"/>
                    <a:gd name="connsiteX0" fmla="*/ 870250 w 1025081"/>
                    <a:gd name="connsiteY0" fmla="*/ 655575 h 655575"/>
                    <a:gd name="connsiteX1" fmla="*/ 733660 w 1025081"/>
                    <a:gd name="connsiteY1" fmla="*/ 651564 h 655575"/>
                    <a:gd name="connsiteX2" fmla="*/ 0 w 1025081"/>
                    <a:gd name="connsiteY2" fmla="*/ 0 h 655575"/>
                    <a:gd name="connsiteX3" fmla="*/ 1025081 w 1025081"/>
                    <a:gd name="connsiteY3" fmla="*/ 67451 h 655575"/>
                    <a:gd name="connsiteX4" fmla="*/ 870250 w 1025081"/>
                    <a:gd name="connsiteY4" fmla="*/ 655575 h 655575"/>
                    <a:gd name="connsiteX0" fmla="*/ 870250 w 968842"/>
                    <a:gd name="connsiteY0" fmla="*/ 728632 h 728632"/>
                    <a:gd name="connsiteX1" fmla="*/ 733660 w 968842"/>
                    <a:gd name="connsiteY1" fmla="*/ 724621 h 728632"/>
                    <a:gd name="connsiteX2" fmla="*/ 0 w 968842"/>
                    <a:gd name="connsiteY2" fmla="*/ 73057 h 728632"/>
                    <a:gd name="connsiteX3" fmla="*/ 968842 w 968842"/>
                    <a:gd name="connsiteY3" fmla="*/ 0 h 728632"/>
                    <a:gd name="connsiteX4" fmla="*/ 870250 w 968842"/>
                    <a:gd name="connsiteY4" fmla="*/ 728632 h 728632"/>
                    <a:gd name="connsiteX0" fmla="*/ 870250 w 968842"/>
                    <a:gd name="connsiteY0" fmla="*/ 730683 h 730683"/>
                    <a:gd name="connsiteX1" fmla="*/ 733660 w 968842"/>
                    <a:gd name="connsiteY1" fmla="*/ 726672 h 730683"/>
                    <a:gd name="connsiteX2" fmla="*/ 0 w 968842"/>
                    <a:gd name="connsiteY2" fmla="*/ 75108 h 730683"/>
                    <a:gd name="connsiteX3" fmla="*/ 968842 w 968842"/>
                    <a:gd name="connsiteY3" fmla="*/ 2051 h 730683"/>
                    <a:gd name="connsiteX4" fmla="*/ 870250 w 968842"/>
                    <a:gd name="connsiteY4" fmla="*/ 730683 h 730683"/>
                    <a:gd name="connsiteX0" fmla="*/ 870250 w 968842"/>
                    <a:gd name="connsiteY0" fmla="*/ 730683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250 w 968842"/>
                    <a:gd name="connsiteY4" fmla="*/ 730683 h 891763"/>
                    <a:gd name="connsiteX0" fmla="*/ 870489 w 968842"/>
                    <a:gd name="connsiteY0" fmla="*/ 827619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489 w 968842"/>
                    <a:gd name="connsiteY4" fmla="*/ 827619 h 891763"/>
                    <a:gd name="connsiteX0" fmla="*/ 870489 w 968842"/>
                    <a:gd name="connsiteY0" fmla="*/ 827619 h 877230"/>
                    <a:gd name="connsiteX1" fmla="*/ 413973 w 968842"/>
                    <a:gd name="connsiteY1" fmla="*/ 877230 h 877230"/>
                    <a:gd name="connsiteX2" fmla="*/ 0 w 968842"/>
                    <a:gd name="connsiteY2" fmla="*/ 75108 h 877230"/>
                    <a:gd name="connsiteX3" fmla="*/ 968842 w 968842"/>
                    <a:gd name="connsiteY3" fmla="*/ 2051 h 877230"/>
                    <a:gd name="connsiteX4" fmla="*/ 870489 w 968842"/>
                    <a:gd name="connsiteY4" fmla="*/ 827619 h 877230"/>
                    <a:gd name="connsiteX0" fmla="*/ 823626 w 921979"/>
                    <a:gd name="connsiteY0" fmla="*/ 827384 h 876995"/>
                    <a:gd name="connsiteX1" fmla="*/ 367110 w 921979"/>
                    <a:gd name="connsiteY1" fmla="*/ 876995 h 876995"/>
                    <a:gd name="connsiteX2" fmla="*/ 0 w 921979"/>
                    <a:gd name="connsiteY2" fmla="*/ 84522 h 876995"/>
                    <a:gd name="connsiteX3" fmla="*/ 921979 w 921979"/>
                    <a:gd name="connsiteY3" fmla="*/ 1816 h 876995"/>
                    <a:gd name="connsiteX4" fmla="*/ 823626 w 921979"/>
                    <a:gd name="connsiteY4" fmla="*/ 827384 h 876995"/>
                    <a:gd name="connsiteX0" fmla="*/ 919506 w 1017859"/>
                    <a:gd name="connsiteY0" fmla="*/ 828336 h 877947"/>
                    <a:gd name="connsiteX1" fmla="*/ 462990 w 1017859"/>
                    <a:gd name="connsiteY1" fmla="*/ 877947 h 877947"/>
                    <a:gd name="connsiteX2" fmla="*/ 0 w 1017859"/>
                    <a:gd name="connsiteY2" fmla="*/ 56482 h 877947"/>
                    <a:gd name="connsiteX3" fmla="*/ 1017859 w 1017859"/>
                    <a:gd name="connsiteY3" fmla="*/ 2768 h 877947"/>
                    <a:gd name="connsiteX4" fmla="*/ 919506 w 1017859"/>
                    <a:gd name="connsiteY4" fmla="*/ 828336 h 877947"/>
                    <a:gd name="connsiteX0" fmla="*/ 919506 w 1017859"/>
                    <a:gd name="connsiteY0" fmla="*/ 828336 h 873123"/>
                    <a:gd name="connsiteX1" fmla="*/ 439025 w 1017859"/>
                    <a:gd name="connsiteY1" fmla="*/ 873123 h 873123"/>
                    <a:gd name="connsiteX2" fmla="*/ 0 w 1017859"/>
                    <a:gd name="connsiteY2" fmla="*/ 56482 h 873123"/>
                    <a:gd name="connsiteX3" fmla="*/ 1017859 w 1017859"/>
                    <a:gd name="connsiteY3" fmla="*/ 2768 h 873123"/>
                    <a:gd name="connsiteX4" fmla="*/ 919506 w 1017859"/>
                    <a:gd name="connsiteY4" fmla="*/ 828336 h 873123"/>
                    <a:gd name="connsiteX0" fmla="*/ 919506 w 1017859"/>
                    <a:gd name="connsiteY0" fmla="*/ 828336 h 873137"/>
                    <a:gd name="connsiteX1" fmla="*/ 423058 w 1017859"/>
                    <a:gd name="connsiteY1" fmla="*/ 873137 h 873137"/>
                    <a:gd name="connsiteX2" fmla="*/ 0 w 1017859"/>
                    <a:gd name="connsiteY2" fmla="*/ 56482 h 873137"/>
                    <a:gd name="connsiteX3" fmla="*/ 1017859 w 1017859"/>
                    <a:gd name="connsiteY3" fmla="*/ 2768 h 873137"/>
                    <a:gd name="connsiteX4" fmla="*/ 919506 w 1017859"/>
                    <a:gd name="connsiteY4" fmla="*/ 828336 h 873137"/>
                    <a:gd name="connsiteX0" fmla="*/ 879600 w 977953"/>
                    <a:gd name="connsiteY0" fmla="*/ 828601 h 873402"/>
                    <a:gd name="connsiteX1" fmla="*/ 383152 w 977953"/>
                    <a:gd name="connsiteY1" fmla="*/ 873402 h 873402"/>
                    <a:gd name="connsiteX2" fmla="*/ 0 w 977953"/>
                    <a:gd name="connsiteY2" fmla="*/ 51863 h 873402"/>
                    <a:gd name="connsiteX3" fmla="*/ 977953 w 977953"/>
                    <a:gd name="connsiteY3" fmla="*/ 3033 h 873402"/>
                    <a:gd name="connsiteX4" fmla="*/ 879600 w 977953"/>
                    <a:gd name="connsiteY4" fmla="*/ 828601 h 873402"/>
                    <a:gd name="connsiteX0" fmla="*/ 879600 w 977953"/>
                    <a:gd name="connsiteY0" fmla="*/ 830745 h 875546"/>
                    <a:gd name="connsiteX1" fmla="*/ 383152 w 977953"/>
                    <a:gd name="connsiteY1" fmla="*/ 875546 h 875546"/>
                    <a:gd name="connsiteX2" fmla="*/ 0 w 977953"/>
                    <a:gd name="connsiteY2" fmla="*/ 54007 h 875546"/>
                    <a:gd name="connsiteX3" fmla="*/ 977953 w 977953"/>
                    <a:gd name="connsiteY3" fmla="*/ 5177 h 875546"/>
                    <a:gd name="connsiteX4" fmla="*/ 879600 w 977953"/>
                    <a:gd name="connsiteY4" fmla="*/ 830745 h 875546"/>
                    <a:gd name="connsiteX0" fmla="*/ 879600 w 970031"/>
                    <a:gd name="connsiteY0" fmla="*/ 812397 h 857198"/>
                    <a:gd name="connsiteX1" fmla="*/ 383152 w 970031"/>
                    <a:gd name="connsiteY1" fmla="*/ 857198 h 857198"/>
                    <a:gd name="connsiteX2" fmla="*/ 0 w 970031"/>
                    <a:gd name="connsiteY2" fmla="*/ 35659 h 857198"/>
                    <a:gd name="connsiteX3" fmla="*/ 970031 w 970031"/>
                    <a:gd name="connsiteY3" fmla="*/ 11910 h 857198"/>
                    <a:gd name="connsiteX4" fmla="*/ 879600 w 970031"/>
                    <a:gd name="connsiteY4" fmla="*/ 812397 h 857198"/>
                    <a:gd name="connsiteX0" fmla="*/ 879600 w 970031"/>
                    <a:gd name="connsiteY0" fmla="*/ 823088 h 867889"/>
                    <a:gd name="connsiteX1" fmla="*/ 383152 w 970031"/>
                    <a:gd name="connsiteY1" fmla="*/ 867889 h 867889"/>
                    <a:gd name="connsiteX2" fmla="*/ 0 w 970031"/>
                    <a:gd name="connsiteY2" fmla="*/ 46350 h 867889"/>
                    <a:gd name="connsiteX3" fmla="*/ 970031 w 970031"/>
                    <a:gd name="connsiteY3" fmla="*/ 22601 h 867889"/>
                    <a:gd name="connsiteX4" fmla="*/ 879600 w 970031"/>
                    <a:gd name="connsiteY4" fmla="*/ 823088 h 867889"/>
                    <a:gd name="connsiteX0" fmla="*/ 879600 w 970031"/>
                    <a:gd name="connsiteY0" fmla="*/ 823088 h 1434208"/>
                    <a:gd name="connsiteX1" fmla="*/ 310993 w 970031"/>
                    <a:gd name="connsiteY1" fmla="*/ 1434208 h 1434208"/>
                    <a:gd name="connsiteX2" fmla="*/ 0 w 970031"/>
                    <a:gd name="connsiteY2" fmla="*/ 46350 h 1434208"/>
                    <a:gd name="connsiteX3" fmla="*/ 970031 w 970031"/>
                    <a:gd name="connsiteY3" fmla="*/ 22601 h 1434208"/>
                    <a:gd name="connsiteX4" fmla="*/ 879600 w 970031"/>
                    <a:gd name="connsiteY4" fmla="*/ 823088 h 1434208"/>
                    <a:gd name="connsiteX0" fmla="*/ 1395867 w 1395867"/>
                    <a:gd name="connsiteY0" fmla="*/ 1277520 h 1434208"/>
                    <a:gd name="connsiteX1" fmla="*/ 310993 w 1395867"/>
                    <a:gd name="connsiteY1" fmla="*/ 1434208 h 1434208"/>
                    <a:gd name="connsiteX2" fmla="*/ 0 w 1395867"/>
                    <a:gd name="connsiteY2" fmla="*/ 46350 h 1434208"/>
                    <a:gd name="connsiteX3" fmla="*/ 970031 w 1395867"/>
                    <a:gd name="connsiteY3" fmla="*/ 22601 h 1434208"/>
                    <a:gd name="connsiteX4" fmla="*/ 1395867 w 1395867"/>
                    <a:gd name="connsiteY4" fmla="*/ 1277520 h 1434208"/>
                    <a:gd name="connsiteX0" fmla="*/ 1395867 w 1395867"/>
                    <a:gd name="connsiteY0" fmla="*/ 1277520 h 1434208"/>
                    <a:gd name="connsiteX1" fmla="*/ 310993 w 1395867"/>
                    <a:gd name="connsiteY1" fmla="*/ 1434208 h 1434208"/>
                    <a:gd name="connsiteX2" fmla="*/ 0 w 1395867"/>
                    <a:gd name="connsiteY2" fmla="*/ 46350 h 1434208"/>
                    <a:gd name="connsiteX3" fmla="*/ 970031 w 1395867"/>
                    <a:gd name="connsiteY3" fmla="*/ 22601 h 1434208"/>
                    <a:gd name="connsiteX4" fmla="*/ 1395867 w 1395867"/>
                    <a:gd name="connsiteY4" fmla="*/ 1277520 h 1434208"/>
                    <a:gd name="connsiteX0" fmla="*/ 1384954 w 1384954"/>
                    <a:gd name="connsiteY0" fmla="*/ 1289936 h 1434208"/>
                    <a:gd name="connsiteX1" fmla="*/ 310993 w 1384954"/>
                    <a:gd name="connsiteY1" fmla="*/ 1434208 h 1434208"/>
                    <a:gd name="connsiteX2" fmla="*/ 0 w 1384954"/>
                    <a:gd name="connsiteY2" fmla="*/ 46350 h 1434208"/>
                    <a:gd name="connsiteX3" fmla="*/ 970031 w 1384954"/>
                    <a:gd name="connsiteY3" fmla="*/ 22601 h 1434208"/>
                    <a:gd name="connsiteX4" fmla="*/ 1384954 w 1384954"/>
                    <a:gd name="connsiteY4" fmla="*/ 1289936 h 1434208"/>
                    <a:gd name="connsiteX0" fmla="*/ 1384954 w 1384954"/>
                    <a:gd name="connsiteY0" fmla="*/ 1610536 h 1754808"/>
                    <a:gd name="connsiteX1" fmla="*/ 310993 w 1384954"/>
                    <a:gd name="connsiteY1" fmla="*/ 1754808 h 1754808"/>
                    <a:gd name="connsiteX2" fmla="*/ 0 w 1384954"/>
                    <a:gd name="connsiteY2" fmla="*/ 366950 h 1754808"/>
                    <a:gd name="connsiteX3" fmla="*/ 1320607 w 1384954"/>
                    <a:gd name="connsiteY3" fmla="*/ 3031 h 1754808"/>
                    <a:gd name="connsiteX4" fmla="*/ 1384954 w 1384954"/>
                    <a:gd name="connsiteY4" fmla="*/ 1610536 h 1754808"/>
                    <a:gd name="connsiteX0" fmla="*/ 2090559 w 2090559"/>
                    <a:gd name="connsiteY0" fmla="*/ 1611709 h 1755981"/>
                    <a:gd name="connsiteX1" fmla="*/ 1016598 w 2090559"/>
                    <a:gd name="connsiteY1" fmla="*/ 1755981 h 1755981"/>
                    <a:gd name="connsiteX2" fmla="*/ 0 w 2090559"/>
                    <a:gd name="connsiteY2" fmla="*/ 261166 h 1755981"/>
                    <a:gd name="connsiteX3" fmla="*/ 2026212 w 2090559"/>
                    <a:gd name="connsiteY3" fmla="*/ 4204 h 1755981"/>
                    <a:gd name="connsiteX4" fmla="*/ 2090559 w 2090559"/>
                    <a:gd name="connsiteY4" fmla="*/ 1611709 h 1755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0559" h="1755981">
                      <a:moveTo>
                        <a:pt x="2090559" y="1611709"/>
                      </a:moveTo>
                      <a:cubicBezTo>
                        <a:pt x="1485221" y="1603733"/>
                        <a:pt x="1378223" y="1703752"/>
                        <a:pt x="1016598" y="1755981"/>
                      </a:cubicBezTo>
                      <a:lnTo>
                        <a:pt x="0" y="261166"/>
                      </a:lnTo>
                      <a:cubicBezTo>
                        <a:pt x="298934" y="212602"/>
                        <a:pt x="1471591" y="-35078"/>
                        <a:pt x="2026212" y="4204"/>
                      </a:cubicBezTo>
                      <a:lnTo>
                        <a:pt x="2090559" y="1611709"/>
                      </a:lnTo>
                      <a:close/>
                    </a:path>
                  </a:pathLst>
                </a:custGeom>
                <a:gradFill flip="none" rotWithShape="1">
                  <a:gsLst>
                    <a:gs pos="14000">
                      <a:srgbClr val="92D050"/>
                    </a:gs>
                    <a:gs pos="100000">
                      <a:schemeClr val="bg1"/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Paralelkenar 1"/>
                <p:cNvSpPr/>
                <p:nvPr/>
              </p:nvSpPr>
              <p:spPr>
                <a:xfrm rot="802445">
                  <a:off x="5591923" y="2345102"/>
                  <a:ext cx="939374" cy="1151385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395856 w 865009"/>
                    <a:gd name="connsiteY0" fmla="*/ 658240 h 658240"/>
                    <a:gd name="connsiteX1" fmla="*/ 0 w 865009"/>
                    <a:gd name="connsiteY1" fmla="*/ 254642 h 658240"/>
                    <a:gd name="connsiteX2" fmla="*/ 732231 w 865009"/>
                    <a:gd name="connsiteY2" fmla="*/ 0 h 658240"/>
                    <a:gd name="connsiteX3" fmla="*/ 865009 w 865009"/>
                    <a:gd name="connsiteY3" fmla="*/ 313692 h 658240"/>
                    <a:gd name="connsiteX4" fmla="*/ 395856 w 865009"/>
                    <a:gd name="connsiteY4" fmla="*/ 658240 h 658240"/>
                    <a:gd name="connsiteX0" fmla="*/ 381321 w 850474"/>
                    <a:gd name="connsiteY0" fmla="*/ 658240 h 658240"/>
                    <a:gd name="connsiteX1" fmla="*/ 0 w 850474"/>
                    <a:gd name="connsiteY1" fmla="*/ 556796 h 658240"/>
                    <a:gd name="connsiteX2" fmla="*/ 717696 w 850474"/>
                    <a:gd name="connsiteY2" fmla="*/ 0 h 658240"/>
                    <a:gd name="connsiteX3" fmla="*/ 850474 w 850474"/>
                    <a:gd name="connsiteY3" fmla="*/ 313692 h 658240"/>
                    <a:gd name="connsiteX4" fmla="*/ 381321 w 850474"/>
                    <a:gd name="connsiteY4" fmla="*/ 658240 h 658240"/>
                    <a:gd name="connsiteX0" fmla="*/ 381321 w 850474"/>
                    <a:gd name="connsiteY0" fmla="*/ 884163 h 884163"/>
                    <a:gd name="connsiteX1" fmla="*/ 0 w 850474"/>
                    <a:gd name="connsiteY1" fmla="*/ 782719 h 884163"/>
                    <a:gd name="connsiteX2" fmla="*/ 85040 w 850474"/>
                    <a:gd name="connsiteY2" fmla="*/ 0 h 884163"/>
                    <a:gd name="connsiteX3" fmla="*/ 850474 w 850474"/>
                    <a:gd name="connsiteY3" fmla="*/ 539615 h 884163"/>
                    <a:gd name="connsiteX4" fmla="*/ 381321 w 850474"/>
                    <a:gd name="connsiteY4" fmla="*/ 884163 h 884163"/>
                    <a:gd name="connsiteX0" fmla="*/ 381321 w 828982"/>
                    <a:gd name="connsiteY0" fmla="*/ 884163 h 884163"/>
                    <a:gd name="connsiteX1" fmla="*/ 0 w 828982"/>
                    <a:gd name="connsiteY1" fmla="*/ 782719 h 884163"/>
                    <a:gd name="connsiteX2" fmla="*/ 85040 w 828982"/>
                    <a:gd name="connsiteY2" fmla="*/ 0 h 884163"/>
                    <a:gd name="connsiteX3" fmla="*/ 828982 w 828982"/>
                    <a:gd name="connsiteY3" fmla="*/ 232432 h 884163"/>
                    <a:gd name="connsiteX4" fmla="*/ 381321 w 828982"/>
                    <a:gd name="connsiteY4" fmla="*/ 884163 h 884163"/>
                    <a:gd name="connsiteX0" fmla="*/ 395236 w 828982"/>
                    <a:gd name="connsiteY0" fmla="*/ 894220 h 894220"/>
                    <a:gd name="connsiteX1" fmla="*/ 0 w 828982"/>
                    <a:gd name="connsiteY1" fmla="*/ 782719 h 894220"/>
                    <a:gd name="connsiteX2" fmla="*/ 85040 w 828982"/>
                    <a:gd name="connsiteY2" fmla="*/ 0 h 894220"/>
                    <a:gd name="connsiteX3" fmla="*/ 828982 w 828982"/>
                    <a:gd name="connsiteY3" fmla="*/ 232432 h 894220"/>
                    <a:gd name="connsiteX4" fmla="*/ 395236 w 828982"/>
                    <a:gd name="connsiteY4" fmla="*/ 894220 h 894220"/>
                    <a:gd name="connsiteX0" fmla="*/ 395236 w 828982"/>
                    <a:gd name="connsiteY0" fmla="*/ 894220 h 894220"/>
                    <a:gd name="connsiteX1" fmla="*/ 0 w 828982"/>
                    <a:gd name="connsiteY1" fmla="*/ 782719 h 894220"/>
                    <a:gd name="connsiteX2" fmla="*/ 85040 w 828982"/>
                    <a:gd name="connsiteY2" fmla="*/ 0 h 894220"/>
                    <a:gd name="connsiteX3" fmla="*/ 449667 w 828982"/>
                    <a:gd name="connsiteY3" fmla="*/ 92932 h 894220"/>
                    <a:gd name="connsiteX4" fmla="*/ 828982 w 828982"/>
                    <a:gd name="connsiteY4" fmla="*/ 232432 h 894220"/>
                    <a:gd name="connsiteX5" fmla="*/ 395236 w 828982"/>
                    <a:gd name="connsiteY5" fmla="*/ 894220 h 894220"/>
                    <a:gd name="connsiteX0" fmla="*/ 402215 w 828982"/>
                    <a:gd name="connsiteY0" fmla="*/ 909321 h 909321"/>
                    <a:gd name="connsiteX1" fmla="*/ 0 w 828982"/>
                    <a:gd name="connsiteY1" fmla="*/ 782719 h 909321"/>
                    <a:gd name="connsiteX2" fmla="*/ 85040 w 828982"/>
                    <a:gd name="connsiteY2" fmla="*/ 0 h 909321"/>
                    <a:gd name="connsiteX3" fmla="*/ 449667 w 828982"/>
                    <a:gd name="connsiteY3" fmla="*/ 92932 h 909321"/>
                    <a:gd name="connsiteX4" fmla="*/ 828982 w 828982"/>
                    <a:gd name="connsiteY4" fmla="*/ 232432 h 909321"/>
                    <a:gd name="connsiteX5" fmla="*/ 402215 w 828982"/>
                    <a:gd name="connsiteY5" fmla="*/ 909321 h 909321"/>
                    <a:gd name="connsiteX0" fmla="*/ 416088 w 828982"/>
                    <a:gd name="connsiteY0" fmla="*/ 899233 h 899233"/>
                    <a:gd name="connsiteX1" fmla="*/ 0 w 828982"/>
                    <a:gd name="connsiteY1" fmla="*/ 782719 h 899233"/>
                    <a:gd name="connsiteX2" fmla="*/ 85040 w 828982"/>
                    <a:gd name="connsiteY2" fmla="*/ 0 h 899233"/>
                    <a:gd name="connsiteX3" fmla="*/ 449667 w 828982"/>
                    <a:gd name="connsiteY3" fmla="*/ 92932 h 899233"/>
                    <a:gd name="connsiteX4" fmla="*/ 828982 w 828982"/>
                    <a:gd name="connsiteY4" fmla="*/ 232432 h 899233"/>
                    <a:gd name="connsiteX5" fmla="*/ 416088 w 828982"/>
                    <a:gd name="connsiteY5" fmla="*/ 899233 h 899233"/>
                    <a:gd name="connsiteX0" fmla="*/ 416088 w 828982"/>
                    <a:gd name="connsiteY0" fmla="*/ 899233 h 899233"/>
                    <a:gd name="connsiteX1" fmla="*/ 0 w 828982"/>
                    <a:gd name="connsiteY1" fmla="*/ 782719 h 899233"/>
                    <a:gd name="connsiteX2" fmla="*/ 85040 w 828982"/>
                    <a:gd name="connsiteY2" fmla="*/ 0 h 899233"/>
                    <a:gd name="connsiteX3" fmla="*/ 449667 w 828982"/>
                    <a:gd name="connsiteY3" fmla="*/ 92932 h 899233"/>
                    <a:gd name="connsiteX4" fmla="*/ 828982 w 828982"/>
                    <a:gd name="connsiteY4" fmla="*/ 232432 h 899233"/>
                    <a:gd name="connsiteX5" fmla="*/ 416088 w 828982"/>
                    <a:gd name="connsiteY5" fmla="*/ 899233 h 899233"/>
                    <a:gd name="connsiteX0" fmla="*/ 423046 w 835940"/>
                    <a:gd name="connsiteY0" fmla="*/ 899233 h 899233"/>
                    <a:gd name="connsiteX1" fmla="*/ 0 w 835940"/>
                    <a:gd name="connsiteY1" fmla="*/ 777691 h 899233"/>
                    <a:gd name="connsiteX2" fmla="*/ 91998 w 835940"/>
                    <a:gd name="connsiteY2" fmla="*/ 0 h 899233"/>
                    <a:gd name="connsiteX3" fmla="*/ 456625 w 835940"/>
                    <a:gd name="connsiteY3" fmla="*/ 92932 h 899233"/>
                    <a:gd name="connsiteX4" fmla="*/ 835940 w 835940"/>
                    <a:gd name="connsiteY4" fmla="*/ 232432 h 899233"/>
                    <a:gd name="connsiteX5" fmla="*/ 423046 w 835940"/>
                    <a:gd name="connsiteY5" fmla="*/ 899233 h 899233"/>
                    <a:gd name="connsiteX0" fmla="*/ 429938 w 842832"/>
                    <a:gd name="connsiteY0" fmla="*/ 899233 h 899233"/>
                    <a:gd name="connsiteX1" fmla="*/ 0 w 842832"/>
                    <a:gd name="connsiteY1" fmla="*/ 802879 h 899233"/>
                    <a:gd name="connsiteX2" fmla="*/ 98890 w 842832"/>
                    <a:gd name="connsiteY2" fmla="*/ 0 h 899233"/>
                    <a:gd name="connsiteX3" fmla="*/ 463517 w 842832"/>
                    <a:gd name="connsiteY3" fmla="*/ 92932 h 899233"/>
                    <a:gd name="connsiteX4" fmla="*/ 842832 w 842832"/>
                    <a:gd name="connsiteY4" fmla="*/ 232432 h 899233"/>
                    <a:gd name="connsiteX5" fmla="*/ 429938 w 842832"/>
                    <a:gd name="connsiteY5" fmla="*/ 899233 h 899233"/>
                    <a:gd name="connsiteX0" fmla="*/ 429938 w 842832"/>
                    <a:gd name="connsiteY0" fmla="*/ 899233 h 899233"/>
                    <a:gd name="connsiteX1" fmla="*/ 0 w 842832"/>
                    <a:gd name="connsiteY1" fmla="*/ 802879 h 899233"/>
                    <a:gd name="connsiteX2" fmla="*/ 98890 w 842832"/>
                    <a:gd name="connsiteY2" fmla="*/ 0 h 899233"/>
                    <a:gd name="connsiteX3" fmla="*/ 463517 w 842832"/>
                    <a:gd name="connsiteY3" fmla="*/ 92932 h 899233"/>
                    <a:gd name="connsiteX4" fmla="*/ 842832 w 842832"/>
                    <a:gd name="connsiteY4" fmla="*/ 232432 h 899233"/>
                    <a:gd name="connsiteX5" fmla="*/ 429938 w 842832"/>
                    <a:gd name="connsiteY5" fmla="*/ 899233 h 899233"/>
                    <a:gd name="connsiteX0" fmla="*/ 429938 w 938638"/>
                    <a:gd name="connsiteY0" fmla="*/ 899233 h 899233"/>
                    <a:gd name="connsiteX1" fmla="*/ 0 w 938638"/>
                    <a:gd name="connsiteY1" fmla="*/ 802879 h 899233"/>
                    <a:gd name="connsiteX2" fmla="*/ 98890 w 938638"/>
                    <a:gd name="connsiteY2" fmla="*/ 0 h 899233"/>
                    <a:gd name="connsiteX3" fmla="*/ 463517 w 938638"/>
                    <a:gd name="connsiteY3" fmla="*/ 92932 h 899233"/>
                    <a:gd name="connsiteX4" fmla="*/ 938638 w 938638"/>
                    <a:gd name="connsiteY4" fmla="*/ 130815 h 899233"/>
                    <a:gd name="connsiteX5" fmla="*/ 429938 w 938638"/>
                    <a:gd name="connsiteY5" fmla="*/ 899233 h 899233"/>
                    <a:gd name="connsiteX0" fmla="*/ 429938 w 938638"/>
                    <a:gd name="connsiteY0" fmla="*/ 833835 h 833835"/>
                    <a:gd name="connsiteX1" fmla="*/ 0 w 938638"/>
                    <a:gd name="connsiteY1" fmla="*/ 737481 h 833835"/>
                    <a:gd name="connsiteX2" fmla="*/ 114469 w 938638"/>
                    <a:gd name="connsiteY2" fmla="*/ 0 h 833835"/>
                    <a:gd name="connsiteX3" fmla="*/ 463517 w 938638"/>
                    <a:gd name="connsiteY3" fmla="*/ 27534 h 833835"/>
                    <a:gd name="connsiteX4" fmla="*/ 938638 w 938638"/>
                    <a:gd name="connsiteY4" fmla="*/ 65417 h 833835"/>
                    <a:gd name="connsiteX5" fmla="*/ 429938 w 938638"/>
                    <a:gd name="connsiteY5" fmla="*/ 833835 h 833835"/>
                    <a:gd name="connsiteX0" fmla="*/ 429938 w 938638"/>
                    <a:gd name="connsiteY0" fmla="*/ 833835 h 833835"/>
                    <a:gd name="connsiteX1" fmla="*/ 0 w 938638"/>
                    <a:gd name="connsiteY1" fmla="*/ 737481 h 833835"/>
                    <a:gd name="connsiteX2" fmla="*/ 114469 w 938638"/>
                    <a:gd name="connsiteY2" fmla="*/ 0 h 833835"/>
                    <a:gd name="connsiteX3" fmla="*/ 463517 w 938638"/>
                    <a:gd name="connsiteY3" fmla="*/ 27534 h 833835"/>
                    <a:gd name="connsiteX4" fmla="*/ 938638 w 938638"/>
                    <a:gd name="connsiteY4" fmla="*/ 65417 h 833835"/>
                    <a:gd name="connsiteX5" fmla="*/ 429938 w 938638"/>
                    <a:gd name="connsiteY5" fmla="*/ 833835 h 833835"/>
                    <a:gd name="connsiteX0" fmla="*/ 429938 w 938638"/>
                    <a:gd name="connsiteY0" fmla="*/ 834032 h 834032"/>
                    <a:gd name="connsiteX1" fmla="*/ 0 w 938638"/>
                    <a:gd name="connsiteY1" fmla="*/ 737678 h 834032"/>
                    <a:gd name="connsiteX2" fmla="*/ 90926 w 938638"/>
                    <a:gd name="connsiteY2" fmla="*/ 0 h 834032"/>
                    <a:gd name="connsiteX3" fmla="*/ 463517 w 938638"/>
                    <a:gd name="connsiteY3" fmla="*/ 27731 h 834032"/>
                    <a:gd name="connsiteX4" fmla="*/ 938638 w 938638"/>
                    <a:gd name="connsiteY4" fmla="*/ 65614 h 834032"/>
                    <a:gd name="connsiteX5" fmla="*/ 429938 w 938638"/>
                    <a:gd name="connsiteY5" fmla="*/ 834032 h 834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38638" h="834032">
                      <a:moveTo>
                        <a:pt x="429938" y="834032"/>
                      </a:moveTo>
                      <a:cubicBezTo>
                        <a:pt x="312030" y="769990"/>
                        <a:pt x="124760" y="756387"/>
                        <a:pt x="0" y="737678"/>
                      </a:cubicBezTo>
                      <a:lnTo>
                        <a:pt x="90926" y="0"/>
                      </a:lnTo>
                      <a:cubicBezTo>
                        <a:pt x="176919" y="12159"/>
                        <a:pt x="328067" y="-9946"/>
                        <a:pt x="463517" y="27731"/>
                      </a:cubicBezTo>
                      <a:lnTo>
                        <a:pt x="938638" y="65614"/>
                      </a:lnTo>
                      <a:lnTo>
                        <a:pt x="429938" y="83403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0000"/>
                    </a:gs>
                    <a:gs pos="79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Paralelkenar 1"/>
                <p:cNvSpPr/>
                <p:nvPr/>
              </p:nvSpPr>
              <p:spPr>
                <a:xfrm rot="21095028">
                  <a:off x="4975838" y="2123832"/>
                  <a:ext cx="904835" cy="1121725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395856 w 865009"/>
                    <a:gd name="connsiteY0" fmla="*/ 658240 h 658240"/>
                    <a:gd name="connsiteX1" fmla="*/ 0 w 865009"/>
                    <a:gd name="connsiteY1" fmla="*/ 254642 h 658240"/>
                    <a:gd name="connsiteX2" fmla="*/ 732231 w 865009"/>
                    <a:gd name="connsiteY2" fmla="*/ 0 h 658240"/>
                    <a:gd name="connsiteX3" fmla="*/ 865009 w 865009"/>
                    <a:gd name="connsiteY3" fmla="*/ 313692 h 658240"/>
                    <a:gd name="connsiteX4" fmla="*/ 395856 w 865009"/>
                    <a:gd name="connsiteY4" fmla="*/ 658240 h 658240"/>
                    <a:gd name="connsiteX0" fmla="*/ 381321 w 850474"/>
                    <a:gd name="connsiteY0" fmla="*/ 658240 h 658240"/>
                    <a:gd name="connsiteX1" fmla="*/ 0 w 850474"/>
                    <a:gd name="connsiteY1" fmla="*/ 556796 h 658240"/>
                    <a:gd name="connsiteX2" fmla="*/ 717696 w 850474"/>
                    <a:gd name="connsiteY2" fmla="*/ 0 h 658240"/>
                    <a:gd name="connsiteX3" fmla="*/ 850474 w 850474"/>
                    <a:gd name="connsiteY3" fmla="*/ 313692 h 658240"/>
                    <a:gd name="connsiteX4" fmla="*/ 381321 w 850474"/>
                    <a:gd name="connsiteY4" fmla="*/ 658240 h 658240"/>
                    <a:gd name="connsiteX0" fmla="*/ 381321 w 850474"/>
                    <a:gd name="connsiteY0" fmla="*/ 884163 h 884163"/>
                    <a:gd name="connsiteX1" fmla="*/ 0 w 850474"/>
                    <a:gd name="connsiteY1" fmla="*/ 782719 h 884163"/>
                    <a:gd name="connsiteX2" fmla="*/ 85040 w 850474"/>
                    <a:gd name="connsiteY2" fmla="*/ 0 h 884163"/>
                    <a:gd name="connsiteX3" fmla="*/ 850474 w 850474"/>
                    <a:gd name="connsiteY3" fmla="*/ 539615 h 884163"/>
                    <a:gd name="connsiteX4" fmla="*/ 381321 w 850474"/>
                    <a:gd name="connsiteY4" fmla="*/ 884163 h 884163"/>
                    <a:gd name="connsiteX0" fmla="*/ 381321 w 828982"/>
                    <a:gd name="connsiteY0" fmla="*/ 884163 h 884163"/>
                    <a:gd name="connsiteX1" fmla="*/ 0 w 828982"/>
                    <a:gd name="connsiteY1" fmla="*/ 782719 h 884163"/>
                    <a:gd name="connsiteX2" fmla="*/ 85040 w 828982"/>
                    <a:gd name="connsiteY2" fmla="*/ 0 h 884163"/>
                    <a:gd name="connsiteX3" fmla="*/ 828982 w 828982"/>
                    <a:gd name="connsiteY3" fmla="*/ 232432 h 884163"/>
                    <a:gd name="connsiteX4" fmla="*/ 381321 w 828982"/>
                    <a:gd name="connsiteY4" fmla="*/ 884163 h 884163"/>
                    <a:gd name="connsiteX0" fmla="*/ 395236 w 828982"/>
                    <a:gd name="connsiteY0" fmla="*/ 894220 h 894220"/>
                    <a:gd name="connsiteX1" fmla="*/ 0 w 828982"/>
                    <a:gd name="connsiteY1" fmla="*/ 782719 h 894220"/>
                    <a:gd name="connsiteX2" fmla="*/ 85040 w 828982"/>
                    <a:gd name="connsiteY2" fmla="*/ 0 h 894220"/>
                    <a:gd name="connsiteX3" fmla="*/ 828982 w 828982"/>
                    <a:gd name="connsiteY3" fmla="*/ 232432 h 894220"/>
                    <a:gd name="connsiteX4" fmla="*/ 395236 w 828982"/>
                    <a:gd name="connsiteY4" fmla="*/ 894220 h 894220"/>
                    <a:gd name="connsiteX0" fmla="*/ 395236 w 828982"/>
                    <a:gd name="connsiteY0" fmla="*/ 894220 h 894220"/>
                    <a:gd name="connsiteX1" fmla="*/ 0 w 828982"/>
                    <a:gd name="connsiteY1" fmla="*/ 782719 h 894220"/>
                    <a:gd name="connsiteX2" fmla="*/ 85040 w 828982"/>
                    <a:gd name="connsiteY2" fmla="*/ 0 h 894220"/>
                    <a:gd name="connsiteX3" fmla="*/ 449667 w 828982"/>
                    <a:gd name="connsiteY3" fmla="*/ 92932 h 894220"/>
                    <a:gd name="connsiteX4" fmla="*/ 828982 w 828982"/>
                    <a:gd name="connsiteY4" fmla="*/ 232432 h 894220"/>
                    <a:gd name="connsiteX5" fmla="*/ 395236 w 828982"/>
                    <a:gd name="connsiteY5" fmla="*/ 894220 h 894220"/>
                    <a:gd name="connsiteX0" fmla="*/ 402215 w 828982"/>
                    <a:gd name="connsiteY0" fmla="*/ 909321 h 909321"/>
                    <a:gd name="connsiteX1" fmla="*/ 0 w 828982"/>
                    <a:gd name="connsiteY1" fmla="*/ 782719 h 909321"/>
                    <a:gd name="connsiteX2" fmla="*/ 85040 w 828982"/>
                    <a:gd name="connsiteY2" fmla="*/ 0 h 909321"/>
                    <a:gd name="connsiteX3" fmla="*/ 449667 w 828982"/>
                    <a:gd name="connsiteY3" fmla="*/ 92932 h 909321"/>
                    <a:gd name="connsiteX4" fmla="*/ 828982 w 828982"/>
                    <a:gd name="connsiteY4" fmla="*/ 232432 h 909321"/>
                    <a:gd name="connsiteX5" fmla="*/ 402215 w 828982"/>
                    <a:gd name="connsiteY5" fmla="*/ 909321 h 909321"/>
                    <a:gd name="connsiteX0" fmla="*/ 416088 w 828982"/>
                    <a:gd name="connsiteY0" fmla="*/ 899233 h 899233"/>
                    <a:gd name="connsiteX1" fmla="*/ 0 w 828982"/>
                    <a:gd name="connsiteY1" fmla="*/ 782719 h 899233"/>
                    <a:gd name="connsiteX2" fmla="*/ 85040 w 828982"/>
                    <a:gd name="connsiteY2" fmla="*/ 0 h 899233"/>
                    <a:gd name="connsiteX3" fmla="*/ 449667 w 828982"/>
                    <a:gd name="connsiteY3" fmla="*/ 92932 h 899233"/>
                    <a:gd name="connsiteX4" fmla="*/ 828982 w 828982"/>
                    <a:gd name="connsiteY4" fmla="*/ 232432 h 899233"/>
                    <a:gd name="connsiteX5" fmla="*/ 416088 w 828982"/>
                    <a:gd name="connsiteY5" fmla="*/ 899233 h 899233"/>
                    <a:gd name="connsiteX0" fmla="*/ 416088 w 828982"/>
                    <a:gd name="connsiteY0" fmla="*/ 899233 h 899233"/>
                    <a:gd name="connsiteX1" fmla="*/ 0 w 828982"/>
                    <a:gd name="connsiteY1" fmla="*/ 782719 h 899233"/>
                    <a:gd name="connsiteX2" fmla="*/ 85040 w 828982"/>
                    <a:gd name="connsiteY2" fmla="*/ 0 h 899233"/>
                    <a:gd name="connsiteX3" fmla="*/ 449667 w 828982"/>
                    <a:gd name="connsiteY3" fmla="*/ 92932 h 899233"/>
                    <a:gd name="connsiteX4" fmla="*/ 828982 w 828982"/>
                    <a:gd name="connsiteY4" fmla="*/ 232432 h 899233"/>
                    <a:gd name="connsiteX5" fmla="*/ 416088 w 828982"/>
                    <a:gd name="connsiteY5" fmla="*/ 899233 h 899233"/>
                    <a:gd name="connsiteX0" fmla="*/ 423046 w 835940"/>
                    <a:gd name="connsiteY0" fmla="*/ 899233 h 899233"/>
                    <a:gd name="connsiteX1" fmla="*/ 0 w 835940"/>
                    <a:gd name="connsiteY1" fmla="*/ 777691 h 899233"/>
                    <a:gd name="connsiteX2" fmla="*/ 91998 w 835940"/>
                    <a:gd name="connsiteY2" fmla="*/ 0 h 899233"/>
                    <a:gd name="connsiteX3" fmla="*/ 456625 w 835940"/>
                    <a:gd name="connsiteY3" fmla="*/ 92932 h 899233"/>
                    <a:gd name="connsiteX4" fmla="*/ 835940 w 835940"/>
                    <a:gd name="connsiteY4" fmla="*/ 232432 h 899233"/>
                    <a:gd name="connsiteX5" fmla="*/ 423046 w 835940"/>
                    <a:gd name="connsiteY5" fmla="*/ 899233 h 899233"/>
                    <a:gd name="connsiteX0" fmla="*/ 429938 w 842832"/>
                    <a:gd name="connsiteY0" fmla="*/ 899233 h 899233"/>
                    <a:gd name="connsiteX1" fmla="*/ 0 w 842832"/>
                    <a:gd name="connsiteY1" fmla="*/ 802879 h 899233"/>
                    <a:gd name="connsiteX2" fmla="*/ 98890 w 842832"/>
                    <a:gd name="connsiteY2" fmla="*/ 0 h 899233"/>
                    <a:gd name="connsiteX3" fmla="*/ 463517 w 842832"/>
                    <a:gd name="connsiteY3" fmla="*/ 92932 h 899233"/>
                    <a:gd name="connsiteX4" fmla="*/ 842832 w 842832"/>
                    <a:gd name="connsiteY4" fmla="*/ 232432 h 899233"/>
                    <a:gd name="connsiteX5" fmla="*/ 429938 w 842832"/>
                    <a:gd name="connsiteY5" fmla="*/ 899233 h 899233"/>
                    <a:gd name="connsiteX0" fmla="*/ 429938 w 842832"/>
                    <a:gd name="connsiteY0" fmla="*/ 899233 h 899233"/>
                    <a:gd name="connsiteX1" fmla="*/ 0 w 842832"/>
                    <a:gd name="connsiteY1" fmla="*/ 802879 h 899233"/>
                    <a:gd name="connsiteX2" fmla="*/ 98890 w 842832"/>
                    <a:gd name="connsiteY2" fmla="*/ 0 h 899233"/>
                    <a:gd name="connsiteX3" fmla="*/ 463517 w 842832"/>
                    <a:gd name="connsiteY3" fmla="*/ 92932 h 899233"/>
                    <a:gd name="connsiteX4" fmla="*/ 842832 w 842832"/>
                    <a:gd name="connsiteY4" fmla="*/ 232432 h 899233"/>
                    <a:gd name="connsiteX5" fmla="*/ 429938 w 842832"/>
                    <a:gd name="connsiteY5" fmla="*/ 899233 h 899233"/>
                    <a:gd name="connsiteX0" fmla="*/ 429938 w 938638"/>
                    <a:gd name="connsiteY0" fmla="*/ 899233 h 899233"/>
                    <a:gd name="connsiteX1" fmla="*/ 0 w 938638"/>
                    <a:gd name="connsiteY1" fmla="*/ 802879 h 899233"/>
                    <a:gd name="connsiteX2" fmla="*/ 98890 w 938638"/>
                    <a:gd name="connsiteY2" fmla="*/ 0 h 899233"/>
                    <a:gd name="connsiteX3" fmla="*/ 463517 w 938638"/>
                    <a:gd name="connsiteY3" fmla="*/ 92932 h 899233"/>
                    <a:gd name="connsiteX4" fmla="*/ 938638 w 938638"/>
                    <a:gd name="connsiteY4" fmla="*/ 130815 h 899233"/>
                    <a:gd name="connsiteX5" fmla="*/ 429938 w 938638"/>
                    <a:gd name="connsiteY5" fmla="*/ 899233 h 899233"/>
                    <a:gd name="connsiteX0" fmla="*/ 429938 w 938638"/>
                    <a:gd name="connsiteY0" fmla="*/ 833835 h 833835"/>
                    <a:gd name="connsiteX1" fmla="*/ 0 w 938638"/>
                    <a:gd name="connsiteY1" fmla="*/ 737481 h 833835"/>
                    <a:gd name="connsiteX2" fmla="*/ 114469 w 938638"/>
                    <a:gd name="connsiteY2" fmla="*/ 0 h 833835"/>
                    <a:gd name="connsiteX3" fmla="*/ 463517 w 938638"/>
                    <a:gd name="connsiteY3" fmla="*/ 27534 h 833835"/>
                    <a:gd name="connsiteX4" fmla="*/ 938638 w 938638"/>
                    <a:gd name="connsiteY4" fmla="*/ 65417 h 833835"/>
                    <a:gd name="connsiteX5" fmla="*/ 429938 w 938638"/>
                    <a:gd name="connsiteY5" fmla="*/ 833835 h 833835"/>
                    <a:gd name="connsiteX0" fmla="*/ 429938 w 938638"/>
                    <a:gd name="connsiteY0" fmla="*/ 833835 h 833835"/>
                    <a:gd name="connsiteX1" fmla="*/ 0 w 938638"/>
                    <a:gd name="connsiteY1" fmla="*/ 737481 h 833835"/>
                    <a:gd name="connsiteX2" fmla="*/ 114469 w 938638"/>
                    <a:gd name="connsiteY2" fmla="*/ 0 h 833835"/>
                    <a:gd name="connsiteX3" fmla="*/ 463517 w 938638"/>
                    <a:gd name="connsiteY3" fmla="*/ 27534 h 833835"/>
                    <a:gd name="connsiteX4" fmla="*/ 938638 w 938638"/>
                    <a:gd name="connsiteY4" fmla="*/ 65417 h 833835"/>
                    <a:gd name="connsiteX5" fmla="*/ 429938 w 938638"/>
                    <a:gd name="connsiteY5" fmla="*/ 833835 h 833835"/>
                    <a:gd name="connsiteX0" fmla="*/ 429938 w 938638"/>
                    <a:gd name="connsiteY0" fmla="*/ 834032 h 834032"/>
                    <a:gd name="connsiteX1" fmla="*/ 0 w 938638"/>
                    <a:gd name="connsiteY1" fmla="*/ 737678 h 834032"/>
                    <a:gd name="connsiteX2" fmla="*/ 90926 w 938638"/>
                    <a:gd name="connsiteY2" fmla="*/ 0 h 834032"/>
                    <a:gd name="connsiteX3" fmla="*/ 463517 w 938638"/>
                    <a:gd name="connsiteY3" fmla="*/ 27731 h 834032"/>
                    <a:gd name="connsiteX4" fmla="*/ 938638 w 938638"/>
                    <a:gd name="connsiteY4" fmla="*/ 65614 h 834032"/>
                    <a:gd name="connsiteX5" fmla="*/ 429938 w 938638"/>
                    <a:gd name="connsiteY5" fmla="*/ 834032 h 834032"/>
                    <a:gd name="connsiteX0" fmla="*/ 429938 w 904126"/>
                    <a:gd name="connsiteY0" fmla="*/ 834032 h 834032"/>
                    <a:gd name="connsiteX1" fmla="*/ 0 w 904126"/>
                    <a:gd name="connsiteY1" fmla="*/ 737678 h 834032"/>
                    <a:gd name="connsiteX2" fmla="*/ 90926 w 904126"/>
                    <a:gd name="connsiteY2" fmla="*/ 0 h 834032"/>
                    <a:gd name="connsiteX3" fmla="*/ 463517 w 904126"/>
                    <a:gd name="connsiteY3" fmla="*/ 27731 h 834032"/>
                    <a:gd name="connsiteX4" fmla="*/ 904126 w 904126"/>
                    <a:gd name="connsiteY4" fmla="*/ 177062 h 834032"/>
                    <a:gd name="connsiteX5" fmla="*/ 429938 w 904126"/>
                    <a:gd name="connsiteY5" fmla="*/ 834032 h 834032"/>
                    <a:gd name="connsiteX0" fmla="*/ 429938 w 904126"/>
                    <a:gd name="connsiteY0" fmla="*/ 820025 h 820025"/>
                    <a:gd name="connsiteX1" fmla="*/ 0 w 904126"/>
                    <a:gd name="connsiteY1" fmla="*/ 723671 h 820025"/>
                    <a:gd name="connsiteX2" fmla="*/ 102232 w 904126"/>
                    <a:gd name="connsiteY2" fmla="*/ 17059 h 820025"/>
                    <a:gd name="connsiteX3" fmla="*/ 463517 w 904126"/>
                    <a:gd name="connsiteY3" fmla="*/ 13724 h 820025"/>
                    <a:gd name="connsiteX4" fmla="*/ 904126 w 904126"/>
                    <a:gd name="connsiteY4" fmla="*/ 163055 h 820025"/>
                    <a:gd name="connsiteX5" fmla="*/ 429938 w 904126"/>
                    <a:gd name="connsiteY5" fmla="*/ 820025 h 820025"/>
                    <a:gd name="connsiteX0" fmla="*/ 429938 w 904126"/>
                    <a:gd name="connsiteY0" fmla="*/ 802966 h 802966"/>
                    <a:gd name="connsiteX1" fmla="*/ 0 w 904126"/>
                    <a:gd name="connsiteY1" fmla="*/ 706612 h 802966"/>
                    <a:gd name="connsiteX2" fmla="*/ 102232 w 904126"/>
                    <a:gd name="connsiteY2" fmla="*/ 0 h 802966"/>
                    <a:gd name="connsiteX3" fmla="*/ 444336 w 904126"/>
                    <a:gd name="connsiteY3" fmla="*/ 32991 h 802966"/>
                    <a:gd name="connsiteX4" fmla="*/ 904126 w 904126"/>
                    <a:gd name="connsiteY4" fmla="*/ 145996 h 802966"/>
                    <a:gd name="connsiteX5" fmla="*/ 429938 w 904126"/>
                    <a:gd name="connsiteY5" fmla="*/ 802966 h 802966"/>
                    <a:gd name="connsiteX0" fmla="*/ 429938 w 904126"/>
                    <a:gd name="connsiteY0" fmla="*/ 802966 h 802966"/>
                    <a:gd name="connsiteX1" fmla="*/ 0 w 904126"/>
                    <a:gd name="connsiteY1" fmla="*/ 706612 h 802966"/>
                    <a:gd name="connsiteX2" fmla="*/ 102232 w 904126"/>
                    <a:gd name="connsiteY2" fmla="*/ 0 h 802966"/>
                    <a:gd name="connsiteX3" fmla="*/ 436875 w 904126"/>
                    <a:gd name="connsiteY3" fmla="*/ 40721 h 802966"/>
                    <a:gd name="connsiteX4" fmla="*/ 904126 w 904126"/>
                    <a:gd name="connsiteY4" fmla="*/ 145996 h 802966"/>
                    <a:gd name="connsiteX5" fmla="*/ 429938 w 904126"/>
                    <a:gd name="connsiteY5" fmla="*/ 802966 h 802966"/>
                    <a:gd name="connsiteX0" fmla="*/ 439748 w 904126"/>
                    <a:gd name="connsiteY0" fmla="*/ 812547 h 812547"/>
                    <a:gd name="connsiteX1" fmla="*/ 0 w 904126"/>
                    <a:gd name="connsiteY1" fmla="*/ 706612 h 812547"/>
                    <a:gd name="connsiteX2" fmla="*/ 102232 w 904126"/>
                    <a:gd name="connsiteY2" fmla="*/ 0 h 812547"/>
                    <a:gd name="connsiteX3" fmla="*/ 436875 w 904126"/>
                    <a:gd name="connsiteY3" fmla="*/ 40721 h 812547"/>
                    <a:gd name="connsiteX4" fmla="*/ 904126 w 904126"/>
                    <a:gd name="connsiteY4" fmla="*/ 145996 h 812547"/>
                    <a:gd name="connsiteX5" fmla="*/ 439748 w 904126"/>
                    <a:gd name="connsiteY5" fmla="*/ 812547 h 812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126" h="812547">
                      <a:moveTo>
                        <a:pt x="439748" y="812547"/>
                      </a:moveTo>
                      <a:cubicBezTo>
                        <a:pt x="321840" y="748505"/>
                        <a:pt x="124760" y="725321"/>
                        <a:pt x="0" y="706612"/>
                      </a:cubicBezTo>
                      <a:lnTo>
                        <a:pt x="102232" y="0"/>
                      </a:lnTo>
                      <a:cubicBezTo>
                        <a:pt x="188225" y="12159"/>
                        <a:pt x="301425" y="3044"/>
                        <a:pt x="436875" y="40721"/>
                      </a:cubicBezTo>
                      <a:lnTo>
                        <a:pt x="904126" y="145996"/>
                      </a:lnTo>
                      <a:lnTo>
                        <a:pt x="439748" y="81254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0000"/>
                    </a:gs>
                    <a:gs pos="80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Paralelkenar 1"/>
                <p:cNvSpPr/>
                <p:nvPr/>
              </p:nvSpPr>
              <p:spPr>
                <a:xfrm rot="20009213">
                  <a:off x="4302297" y="2089733"/>
                  <a:ext cx="894447" cy="1147749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395856 w 865009"/>
                    <a:gd name="connsiteY0" fmla="*/ 658240 h 658240"/>
                    <a:gd name="connsiteX1" fmla="*/ 0 w 865009"/>
                    <a:gd name="connsiteY1" fmla="*/ 254642 h 658240"/>
                    <a:gd name="connsiteX2" fmla="*/ 732231 w 865009"/>
                    <a:gd name="connsiteY2" fmla="*/ 0 h 658240"/>
                    <a:gd name="connsiteX3" fmla="*/ 865009 w 865009"/>
                    <a:gd name="connsiteY3" fmla="*/ 313692 h 658240"/>
                    <a:gd name="connsiteX4" fmla="*/ 395856 w 865009"/>
                    <a:gd name="connsiteY4" fmla="*/ 658240 h 658240"/>
                    <a:gd name="connsiteX0" fmla="*/ 381321 w 850474"/>
                    <a:gd name="connsiteY0" fmla="*/ 658240 h 658240"/>
                    <a:gd name="connsiteX1" fmla="*/ 0 w 850474"/>
                    <a:gd name="connsiteY1" fmla="*/ 556796 h 658240"/>
                    <a:gd name="connsiteX2" fmla="*/ 717696 w 850474"/>
                    <a:gd name="connsiteY2" fmla="*/ 0 h 658240"/>
                    <a:gd name="connsiteX3" fmla="*/ 850474 w 850474"/>
                    <a:gd name="connsiteY3" fmla="*/ 313692 h 658240"/>
                    <a:gd name="connsiteX4" fmla="*/ 381321 w 850474"/>
                    <a:gd name="connsiteY4" fmla="*/ 658240 h 658240"/>
                    <a:gd name="connsiteX0" fmla="*/ 381321 w 850474"/>
                    <a:gd name="connsiteY0" fmla="*/ 884163 h 884163"/>
                    <a:gd name="connsiteX1" fmla="*/ 0 w 850474"/>
                    <a:gd name="connsiteY1" fmla="*/ 782719 h 884163"/>
                    <a:gd name="connsiteX2" fmla="*/ 85040 w 850474"/>
                    <a:gd name="connsiteY2" fmla="*/ 0 h 884163"/>
                    <a:gd name="connsiteX3" fmla="*/ 850474 w 850474"/>
                    <a:gd name="connsiteY3" fmla="*/ 539615 h 884163"/>
                    <a:gd name="connsiteX4" fmla="*/ 381321 w 850474"/>
                    <a:gd name="connsiteY4" fmla="*/ 884163 h 884163"/>
                    <a:gd name="connsiteX0" fmla="*/ 381321 w 828982"/>
                    <a:gd name="connsiteY0" fmla="*/ 884163 h 884163"/>
                    <a:gd name="connsiteX1" fmla="*/ 0 w 828982"/>
                    <a:gd name="connsiteY1" fmla="*/ 782719 h 884163"/>
                    <a:gd name="connsiteX2" fmla="*/ 85040 w 828982"/>
                    <a:gd name="connsiteY2" fmla="*/ 0 h 884163"/>
                    <a:gd name="connsiteX3" fmla="*/ 828982 w 828982"/>
                    <a:gd name="connsiteY3" fmla="*/ 232432 h 884163"/>
                    <a:gd name="connsiteX4" fmla="*/ 381321 w 828982"/>
                    <a:gd name="connsiteY4" fmla="*/ 884163 h 884163"/>
                    <a:gd name="connsiteX0" fmla="*/ 395236 w 828982"/>
                    <a:gd name="connsiteY0" fmla="*/ 894220 h 894220"/>
                    <a:gd name="connsiteX1" fmla="*/ 0 w 828982"/>
                    <a:gd name="connsiteY1" fmla="*/ 782719 h 894220"/>
                    <a:gd name="connsiteX2" fmla="*/ 85040 w 828982"/>
                    <a:gd name="connsiteY2" fmla="*/ 0 h 894220"/>
                    <a:gd name="connsiteX3" fmla="*/ 828982 w 828982"/>
                    <a:gd name="connsiteY3" fmla="*/ 232432 h 894220"/>
                    <a:gd name="connsiteX4" fmla="*/ 395236 w 828982"/>
                    <a:gd name="connsiteY4" fmla="*/ 894220 h 894220"/>
                    <a:gd name="connsiteX0" fmla="*/ 395236 w 828982"/>
                    <a:gd name="connsiteY0" fmla="*/ 894220 h 894220"/>
                    <a:gd name="connsiteX1" fmla="*/ 0 w 828982"/>
                    <a:gd name="connsiteY1" fmla="*/ 782719 h 894220"/>
                    <a:gd name="connsiteX2" fmla="*/ 85040 w 828982"/>
                    <a:gd name="connsiteY2" fmla="*/ 0 h 894220"/>
                    <a:gd name="connsiteX3" fmla="*/ 449667 w 828982"/>
                    <a:gd name="connsiteY3" fmla="*/ 92932 h 894220"/>
                    <a:gd name="connsiteX4" fmla="*/ 828982 w 828982"/>
                    <a:gd name="connsiteY4" fmla="*/ 232432 h 894220"/>
                    <a:gd name="connsiteX5" fmla="*/ 395236 w 828982"/>
                    <a:gd name="connsiteY5" fmla="*/ 894220 h 894220"/>
                    <a:gd name="connsiteX0" fmla="*/ 402215 w 828982"/>
                    <a:gd name="connsiteY0" fmla="*/ 909321 h 909321"/>
                    <a:gd name="connsiteX1" fmla="*/ 0 w 828982"/>
                    <a:gd name="connsiteY1" fmla="*/ 782719 h 909321"/>
                    <a:gd name="connsiteX2" fmla="*/ 85040 w 828982"/>
                    <a:gd name="connsiteY2" fmla="*/ 0 h 909321"/>
                    <a:gd name="connsiteX3" fmla="*/ 449667 w 828982"/>
                    <a:gd name="connsiteY3" fmla="*/ 92932 h 909321"/>
                    <a:gd name="connsiteX4" fmla="*/ 828982 w 828982"/>
                    <a:gd name="connsiteY4" fmla="*/ 232432 h 909321"/>
                    <a:gd name="connsiteX5" fmla="*/ 402215 w 828982"/>
                    <a:gd name="connsiteY5" fmla="*/ 909321 h 909321"/>
                    <a:gd name="connsiteX0" fmla="*/ 416088 w 828982"/>
                    <a:gd name="connsiteY0" fmla="*/ 899233 h 899233"/>
                    <a:gd name="connsiteX1" fmla="*/ 0 w 828982"/>
                    <a:gd name="connsiteY1" fmla="*/ 782719 h 899233"/>
                    <a:gd name="connsiteX2" fmla="*/ 85040 w 828982"/>
                    <a:gd name="connsiteY2" fmla="*/ 0 h 899233"/>
                    <a:gd name="connsiteX3" fmla="*/ 449667 w 828982"/>
                    <a:gd name="connsiteY3" fmla="*/ 92932 h 899233"/>
                    <a:gd name="connsiteX4" fmla="*/ 828982 w 828982"/>
                    <a:gd name="connsiteY4" fmla="*/ 232432 h 899233"/>
                    <a:gd name="connsiteX5" fmla="*/ 416088 w 828982"/>
                    <a:gd name="connsiteY5" fmla="*/ 899233 h 899233"/>
                    <a:gd name="connsiteX0" fmla="*/ 416088 w 828982"/>
                    <a:gd name="connsiteY0" fmla="*/ 899233 h 899233"/>
                    <a:gd name="connsiteX1" fmla="*/ 0 w 828982"/>
                    <a:gd name="connsiteY1" fmla="*/ 782719 h 899233"/>
                    <a:gd name="connsiteX2" fmla="*/ 85040 w 828982"/>
                    <a:gd name="connsiteY2" fmla="*/ 0 h 899233"/>
                    <a:gd name="connsiteX3" fmla="*/ 449667 w 828982"/>
                    <a:gd name="connsiteY3" fmla="*/ 92932 h 899233"/>
                    <a:gd name="connsiteX4" fmla="*/ 828982 w 828982"/>
                    <a:gd name="connsiteY4" fmla="*/ 232432 h 899233"/>
                    <a:gd name="connsiteX5" fmla="*/ 416088 w 828982"/>
                    <a:gd name="connsiteY5" fmla="*/ 899233 h 899233"/>
                    <a:gd name="connsiteX0" fmla="*/ 423046 w 835940"/>
                    <a:gd name="connsiteY0" fmla="*/ 899233 h 899233"/>
                    <a:gd name="connsiteX1" fmla="*/ 0 w 835940"/>
                    <a:gd name="connsiteY1" fmla="*/ 777691 h 899233"/>
                    <a:gd name="connsiteX2" fmla="*/ 91998 w 835940"/>
                    <a:gd name="connsiteY2" fmla="*/ 0 h 899233"/>
                    <a:gd name="connsiteX3" fmla="*/ 456625 w 835940"/>
                    <a:gd name="connsiteY3" fmla="*/ 92932 h 899233"/>
                    <a:gd name="connsiteX4" fmla="*/ 835940 w 835940"/>
                    <a:gd name="connsiteY4" fmla="*/ 232432 h 899233"/>
                    <a:gd name="connsiteX5" fmla="*/ 423046 w 835940"/>
                    <a:gd name="connsiteY5" fmla="*/ 899233 h 899233"/>
                    <a:gd name="connsiteX0" fmla="*/ 429938 w 842832"/>
                    <a:gd name="connsiteY0" fmla="*/ 899233 h 899233"/>
                    <a:gd name="connsiteX1" fmla="*/ 0 w 842832"/>
                    <a:gd name="connsiteY1" fmla="*/ 802879 h 899233"/>
                    <a:gd name="connsiteX2" fmla="*/ 98890 w 842832"/>
                    <a:gd name="connsiteY2" fmla="*/ 0 h 899233"/>
                    <a:gd name="connsiteX3" fmla="*/ 463517 w 842832"/>
                    <a:gd name="connsiteY3" fmla="*/ 92932 h 899233"/>
                    <a:gd name="connsiteX4" fmla="*/ 842832 w 842832"/>
                    <a:gd name="connsiteY4" fmla="*/ 232432 h 899233"/>
                    <a:gd name="connsiteX5" fmla="*/ 429938 w 842832"/>
                    <a:gd name="connsiteY5" fmla="*/ 899233 h 899233"/>
                    <a:gd name="connsiteX0" fmla="*/ 429938 w 842832"/>
                    <a:gd name="connsiteY0" fmla="*/ 899233 h 899233"/>
                    <a:gd name="connsiteX1" fmla="*/ 0 w 842832"/>
                    <a:gd name="connsiteY1" fmla="*/ 802879 h 899233"/>
                    <a:gd name="connsiteX2" fmla="*/ 98890 w 842832"/>
                    <a:gd name="connsiteY2" fmla="*/ 0 h 899233"/>
                    <a:gd name="connsiteX3" fmla="*/ 463517 w 842832"/>
                    <a:gd name="connsiteY3" fmla="*/ 92932 h 899233"/>
                    <a:gd name="connsiteX4" fmla="*/ 842832 w 842832"/>
                    <a:gd name="connsiteY4" fmla="*/ 232432 h 899233"/>
                    <a:gd name="connsiteX5" fmla="*/ 429938 w 842832"/>
                    <a:gd name="connsiteY5" fmla="*/ 899233 h 899233"/>
                    <a:gd name="connsiteX0" fmla="*/ 429938 w 938638"/>
                    <a:gd name="connsiteY0" fmla="*/ 899233 h 899233"/>
                    <a:gd name="connsiteX1" fmla="*/ 0 w 938638"/>
                    <a:gd name="connsiteY1" fmla="*/ 802879 h 899233"/>
                    <a:gd name="connsiteX2" fmla="*/ 98890 w 938638"/>
                    <a:gd name="connsiteY2" fmla="*/ 0 h 899233"/>
                    <a:gd name="connsiteX3" fmla="*/ 463517 w 938638"/>
                    <a:gd name="connsiteY3" fmla="*/ 92932 h 899233"/>
                    <a:gd name="connsiteX4" fmla="*/ 938638 w 938638"/>
                    <a:gd name="connsiteY4" fmla="*/ 130815 h 899233"/>
                    <a:gd name="connsiteX5" fmla="*/ 429938 w 938638"/>
                    <a:gd name="connsiteY5" fmla="*/ 899233 h 899233"/>
                    <a:gd name="connsiteX0" fmla="*/ 429938 w 938638"/>
                    <a:gd name="connsiteY0" fmla="*/ 833835 h 833835"/>
                    <a:gd name="connsiteX1" fmla="*/ 0 w 938638"/>
                    <a:gd name="connsiteY1" fmla="*/ 737481 h 833835"/>
                    <a:gd name="connsiteX2" fmla="*/ 114469 w 938638"/>
                    <a:gd name="connsiteY2" fmla="*/ 0 h 833835"/>
                    <a:gd name="connsiteX3" fmla="*/ 463517 w 938638"/>
                    <a:gd name="connsiteY3" fmla="*/ 27534 h 833835"/>
                    <a:gd name="connsiteX4" fmla="*/ 938638 w 938638"/>
                    <a:gd name="connsiteY4" fmla="*/ 65417 h 833835"/>
                    <a:gd name="connsiteX5" fmla="*/ 429938 w 938638"/>
                    <a:gd name="connsiteY5" fmla="*/ 833835 h 833835"/>
                    <a:gd name="connsiteX0" fmla="*/ 429938 w 938638"/>
                    <a:gd name="connsiteY0" fmla="*/ 833835 h 833835"/>
                    <a:gd name="connsiteX1" fmla="*/ 0 w 938638"/>
                    <a:gd name="connsiteY1" fmla="*/ 737481 h 833835"/>
                    <a:gd name="connsiteX2" fmla="*/ 114469 w 938638"/>
                    <a:gd name="connsiteY2" fmla="*/ 0 h 833835"/>
                    <a:gd name="connsiteX3" fmla="*/ 463517 w 938638"/>
                    <a:gd name="connsiteY3" fmla="*/ 27534 h 833835"/>
                    <a:gd name="connsiteX4" fmla="*/ 938638 w 938638"/>
                    <a:gd name="connsiteY4" fmla="*/ 65417 h 833835"/>
                    <a:gd name="connsiteX5" fmla="*/ 429938 w 938638"/>
                    <a:gd name="connsiteY5" fmla="*/ 833835 h 833835"/>
                    <a:gd name="connsiteX0" fmla="*/ 429938 w 938638"/>
                    <a:gd name="connsiteY0" fmla="*/ 834032 h 834032"/>
                    <a:gd name="connsiteX1" fmla="*/ 0 w 938638"/>
                    <a:gd name="connsiteY1" fmla="*/ 737678 h 834032"/>
                    <a:gd name="connsiteX2" fmla="*/ 90926 w 938638"/>
                    <a:gd name="connsiteY2" fmla="*/ 0 h 834032"/>
                    <a:gd name="connsiteX3" fmla="*/ 463517 w 938638"/>
                    <a:gd name="connsiteY3" fmla="*/ 27731 h 834032"/>
                    <a:gd name="connsiteX4" fmla="*/ 938638 w 938638"/>
                    <a:gd name="connsiteY4" fmla="*/ 65614 h 834032"/>
                    <a:gd name="connsiteX5" fmla="*/ 429938 w 938638"/>
                    <a:gd name="connsiteY5" fmla="*/ 834032 h 834032"/>
                    <a:gd name="connsiteX0" fmla="*/ 429938 w 904126"/>
                    <a:gd name="connsiteY0" fmla="*/ 834032 h 834032"/>
                    <a:gd name="connsiteX1" fmla="*/ 0 w 904126"/>
                    <a:gd name="connsiteY1" fmla="*/ 737678 h 834032"/>
                    <a:gd name="connsiteX2" fmla="*/ 90926 w 904126"/>
                    <a:gd name="connsiteY2" fmla="*/ 0 h 834032"/>
                    <a:gd name="connsiteX3" fmla="*/ 463517 w 904126"/>
                    <a:gd name="connsiteY3" fmla="*/ 27731 h 834032"/>
                    <a:gd name="connsiteX4" fmla="*/ 904126 w 904126"/>
                    <a:gd name="connsiteY4" fmla="*/ 177062 h 834032"/>
                    <a:gd name="connsiteX5" fmla="*/ 429938 w 904126"/>
                    <a:gd name="connsiteY5" fmla="*/ 834032 h 834032"/>
                    <a:gd name="connsiteX0" fmla="*/ 429938 w 904126"/>
                    <a:gd name="connsiteY0" fmla="*/ 820025 h 820025"/>
                    <a:gd name="connsiteX1" fmla="*/ 0 w 904126"/>
                    <a:gd name="connsiteY1" fmla="*/ 723671 h 820025"/>
                    <a:gd name="connsiteX2" fmla="*/ 102232 w 904126"/>
                    <a:gd name="connsiteY2" fmla="*/ 17059 h 820025"/>
                    <a:gd name="connsiteX3" fmla="*/ 463517 w 904126"/>
                    <a:gd name="connsiteY3" fmla="*/ 13724 h 820025"/>
                    <a:gd name="connsiteX4" fmla="*/ 904126 w 904126"/>
                    <a:gd name="connsiteY4" fmla="*/ 163055 h 820025"/>
                    <a:gd name="connsiteX5" fmla="*/ 429938 w 904126"/>
                    <a:gd name="connsiteY5" fmla="*/ 820025 h 820025"/>
                    <a:gd name="connsiteX0" fmla="*/ 429938 w 904126"/>
                    <a:gd name="connsiteY0" fmla="*/ 802966 h 802966"/>
                    <a:gd name="connsiteX1" fmla="*/ 0 w 904126"/>
                    <a:gd name="connsiteY1" fmla="*/ 706612 h 802966"/>
                    <a:gd name="connsiteX2" fmla="*/ 102232 w 904126"/>
                    <a:gd name="connsiteY2" fmla="*/ 0 h 802966"/>
                    <a:gd name="connsiteX3" fmla="*/ 444336 w 904126"/>
                    <a:gd name="connsiteY3" fmla="*/ 32991 h 802966"/>
                    <a:gd name="connsiteX4" fmla="*/ 904126 w 904126"/>
                    <a:gd name="connsiteY4" fmla="*/ 145996 h 802966"/>
                    <a:gd name="connsiteX5" fmla="*/ 429938 w 904126"/>
                    <a:gd name="connsiteY5" fmla="*/ 802966 h 802966"/>
                    <a:gd name="connsiteX0" fmla="*/ 429938 w 904126"/>
                    <a:gd name="connsiteY0" fmla="*/ 802966 h 802966"/>
                    <a:gd name="connsiteX1" fmla="*/ 0 w 904126"/>
                    <a:gd name="connsiteY1" fmla="*/ 706612 h 802966"/>
                    <a:gd name="connsiteX2" fmla="*/ 102232 w 904126"/>
                    <a:gd name="connsiteY2" fmla="*/ 0 h 802966"/>
                    <a:gd name="connsiteX3" fmla="*/ 436875 w 904126"/>
                    <a:gd name="connsiteY3" fmla="*/ 40721 h 802966"/>
                    <a:gd name="connsiteX4" fmla="*/ 904126 w 904126"/>
                    <a:gd name="connsiteY4" fmla="*/ 145996 h 802966"/>
                    <a:gd name="connsiteX5" fmla="*/ 429938 w 904126"/>
                    <a:gd name="connsiteY5" fmla="*/ 802966 h 802966"/>
                    <a:gd name="connsiteX0" fmla="*/ 439748 w 904126"/>
                    <a:gd name="connsiteY0" fmla="*/ 812547 h 812547"/>
                    <a:gd name="connsiteX1" fmla="*/ 0 w 904126"/>
                    <a:gd name="connsiteY1" fmla="*/ 706612 h 812547"/>
                    <a:gd name="connsiteX2" fmla="*/ 102232 w 904126"/>
                    <a:gd name="connsiteY2" fmla="*/ 0 h 812547"/>
                    <a:gd name="connsiteX3" fmla="*/ 436875 w 904126"/>
                    <a:gd name="connsiteY3" fmla="*/ 40721 h 812547"/>
                    <a:gd name="connsiteX4" fmla="*/ 904126 w 904126"/>
                    <a:gd name="connsiteY4" fmla="*/ 145996 h 812547"/>
                    <a:gd name="connsiteX5" fmla="*/ 439748 w 904126"/>
                    <a:gd name="connsiteY5" fmla="*/ 812547 h 812547"/>
                    <a:gd name="connsiteX0" fmla="*/ 465798 w 904126"/>
                    <a:gd name="connsiteY0" fmla="*/ 831398 h 831398"/>
                    <a:gd name="connsiteX1" fmla="*/ 0 w 904126"/>
                    <a:gd name="connsiteY1" fmla="*/ 706612 h 831398"/>
                    <a:gd name="connsiteX2" fmla="*/ 102232 w 904126"/>
                    <a:gd name="connsiteY2" fmla="*/ 0 h 831398"/>
                    <a:gd name="connsiteX3" fmla="*/ 436875 w 904126"/>
                    <a:gd name="connsiteY3" fmla="*/ 40721 h 831398"/>
                    <a:gd name="connsiteX4" fmla="*/ 904126 w 904126"/>
                    <a:gd name="connsiteY4" fmla="*/ 145996 h 831398"/>
                    <a:gd name="connsiteX5" fmla="*/ 465798 w 904126"/>
                    <a:gd name="connsiteY5" fmla="*/ 831398 h 831398"/>
                    <a:gd name="connsiteX0" fmla="*/ 465798 w 904126"/>
                    <a:gd name="connsiteY0" fmla="*/ 831398 h 831398"/>
                    <a:gd name="connsiteX1" fmla="*/ 0 w 904126"/>
                    <a:gd name="connsiteY1" fmla="*/ 706612 h 831398"/>
                    <a:gd name="connsiteX2" fmla="*/ 102232 w 904126"/>
                    <a:gd name="connsiteY2" fmla="*/ 0 h 831398"/>
                    <a:gd name="connsiteX3" fmla="*/ 436875 w 904126"/>
                    <a:gd name="connsiteY3" fmla="*/ 40721 h 831398"/>
                    <a:gd name="connsiteX4" fmla="*/ 904126 w 904126"/>
                    <a:gd name="connsiteY4" fmla="*/ 145996 h 831398"/>
                    <a:gd name="connsiteX5" fmla="*/ 465798 w 904126"/>
                    <a:gd name="connsiteY5" fmla="*/ 831398 h 831398"/>
                    <a:gd name="connsiteX0" fmla="*/ 465798 w 893746"/>
                    <a:gd name="connsiteY0" fmla="*/ 831398 h 831398"/>
                    <a:gd name="connsiteX1" fmla="*/ 0 w 893746"/>
                    <a:gd name="connsiteY1" fmla="*/ 706612 h 831398"/>
                    <a:gd name="connsiteX2" fmla="*/ 102232 w 893746"/>
                    <a:gd name="connsiteY2" fmla="*/ 0 h 831398"/>
                    <a:gd name="connsiteX3" fmla="*/ 436875 w 893746"/>
                    <a:gd name="connsiteY3" fmla="*/ 40721 h 831398"/>
                    <a:gd name="connsiteX4" fmla="*/ 893746 w 893746"/>
                    <a:gd name="connsiteY4" fmla="*/ 170531 h 831398"/>
                    <a:gd name="connsiteX5" fmla="*/ 465798 w 893746"/>
                    <a:gd name="connsiteY5" fmla="*/ 831398 h 831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93746" h="831398">
                      <a:moveTo>
                        <a:pt x="465798" y="831398"/>
                      </a:moveTo>
                      <a:cubicBezTo>
                        <a:pt x="340097" y="778682"/>
                        <a:pt x="124760" y="725321"/>
                        <a:pt x="0" y="706612"/>
                      </a:cubicBezTo>
                      <a:lnTo>
                        <a:pt x="102232" y="0"/>
                      </a:lnTo>
                      <a:cubicBezTo>
                        <a:pt x="188225" y="12159"/>
                        <a:pt x="301425" y="3044"/>
                        <a:pt x="436875" y="40721"/>
                      </a:cubicBezTo>
                      <a:lnTo>
                        <a:pt x="893746" y="170531"/>
                      </a:lnTo>
                      <a:lnTo>
                        <a:pt x="465798" y="83139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0000"/>
                    </a:gs>
                    <a:gs pos="6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Paralelkenar 1"/>
                <p:cNvSpPr/>
                <p:nvPr/>
              </p:nvSpPr>
              <p:spPr>
                <a:xfrm rot="2538633">
                  <a:off x="5766651" y="-10104"/>
                  <a:ext cx="1734567" cy="2565151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61866 w 865009"/>
                    <a:gd name="connsiteY0" fmla="*/ 567791 h 567791"/>
                    <a:gd name="connsiteX1" fmla="*/ 0 w 865009"/>
                    <a:gd name="connsiteY1" fmla="*/ 415630 h 567791"/>
                    <a:gd name="connsiteX2" fmla="*/ 579064 w 865009"/>
                    <a:gd name="connsiteY2" fmla="*/ 0 h 567791"/>
                    <a:gd name="connsiteX3" fmla="*/ 865009 w 865009"/>
                    <a:gd name="connsiteY3" fmla="*/ 474680 h 567791"/>
                    <a:gd name="connsiteX4" fmla="*/ 61866 w 865009"/>
                    <a:gd name="connsiteY4" fmla="*/ 567791 h 567791"/>
                    <a:gd name="connsiteX0" fmla="*/ 61866 w 829859"/>
                    <a:gd name="connsiteY0" fmla="*/ 567791 h 567791"/>
                    <a:gd name="connsiteX1" fmla="*/ 0 w 829859"/>
                    <a:gd name="connsiteY1" fmla="*/ 415630 h 567791"/>
                    <a:gd name="connsiteX2" fmla="*/ 579064 w 829859"/>
                    <a:gd name="connsiteY2" fmla="*/ 0 h 567791"/>
                    <a:gd name="connsiteX3" fmla="*/ 829859 w 829859"/>
                    <a:gd name="connsiteY3" fmla="*/ 278309 h 567791"/>
                    <a:gd name="connsiteX4" fmla="*/ 61866 w 829859"/>
                    <a:gd name="connsiteY4" fmla="*/ 567791 h 567791"/>
                    <a:gd name="connsiteX0" fmla="*/ 117396 w 829859"/>
                    <a:gd name="connsiteY0" fmla="*/ 547585 h 547585"/>
                    <a:gd name="connsiteX1" fmla="*/ 0 w 829859"/>
                    <a:gd name="connsiteY1" fmla="*/ 415630 h 547585"/>
                    <a:gd name="connsiteX2" fmla="*/ 579064 w 829859"/>
                    <a:gd name="connsiteY2" fmla="*/ 0 h 547585"/>
                    <a:gd name="connsiteX3" fmla="*/ 829859 w 829859"/>
                    <a:gd name="connsiteY3" fmla="*/ 278309 h 547585"/>
                    <a:gd name="connsiteX4" fmla="*/ 117396 w 829859"/>
                    <a:gd name="connsiteY4" fmla="*/ 547585 h 547585"/>
                    <a:gd name="connsiteX0" fmla="*/ 117396 w 829859"/>
                    <a:gd name="connsiteY0" fmla="*/ 658149 h 658149"/>
                    <a:gd name="connsiteX1" fmla="*/ 0 w 829859"/>
                    <a:gd name="connsiteY1" fmla="*/ 526194 h 658149"/>
                    <a:gd name="connsiteX2" fmla="*/ 370429 w 829859"/>
                    <a:gd name="connsiteY2" fmla="*/ 0 h 658149"/>
                    <a:gd name="connsiteX3" fmla="*/ 829859 w 829859"/>
                    <a:gd name="connsiteY3" fmla="*/ 388873 h 658149"/>
                    <a:gd name="connsiteX4" fmla="*/ 117396 w 829859"/>
                    <a:gd name="connsiteY4" fmla="*/ 658149 h 658149"/>
                    <a:gd name="connsiteX0" fmla="*/ 117396 w 725328"/>
                    <a:gd name="connsiteY0" fmla="*/ 658149 h 658149"/>
                    <a:gd name="connsiteX1" fmla="*/ 0 w 725328"/>
                    <a:gd name="connsiteY1" fmla="*/ 526194 h 658149"/>
                    <a:gd name="connsiteX2" fmla="*/ 370429 w 725328"/>
                    <a:gd name="connsiteY2" fmla="*/ 0 h 658149"/>
                    <a:gd name="connsiteX3" fmla="*/ 725328 w 725328"/>
                    <a:gd name="connsiteY3" fmla="*/ 232869 h 658149"/>
                    <a:gd name="connsiteX4" fmla="*/ 117396 w 725328"/>
                    <a:gd name="connsiteY4" fmla="*/ 658149 h 658149"/>
                    <a:gd name="connsiteX0" fmla="*/ 186778 w 725328"/>
                    <a:gd name="connsiteY0" fmla="*/ 617782 h 617782"/>
                    <a:gd name="connsiteX1" fmla="*/ 0 w 725328"/>
                    <a:gd name="connsiteY1" fmla="*/ 526194 h 617782"/>
                    <a:gd name="connsiteX2" fmla="*/ 370429 w 725328"/>
                    <a:gd name="connsiteY2" fmla="*/ 0 h 617782"/>
                    <a:gd name="connsiteX3" fmla="*/ 725328 w 725328"/>
                    <a:gd name="connsiteY3" fmla="*/ 232869 h 617782"/>
                    <a:gd name="connsiteX4" fmla="*/ 186778 w 725328"/>
                    <a:gd name="connsiteY4" fmla="*/ 617782 h 617782"/>
                    <a:gd name="connsiteX0" fmla="*/ 200650 w 739200"/>
                    <a:gd name="connsiteY0" fmla="*/ 617782 h 617782"/>
                    <a:gd name="connsiteX1" fmla="*/ 0 w 739200"/>
                    <a:gd name="connsiteY1" fmla="*/ 536281 h 617782"/>
                    <a:gd name="connsiteX2" fmla="*/ 384301 w 739200"/>
                    <a:gd name="connsiteY2" fmla="*/ 0 h 617782"/>
                    <a:gd name="connsiteX3" fmla="*/ 739200 w 739200"/>
                    <a:gd name="connsiteY3" fmla="*/ 232869 h 617782"/>
                    <a:gd name="connsiteX4" fmla="*/ 200650 w 739200"/>
                    <a:gd name="connsiteY4" fmla="*/ 617782 h 617782"/>
                    <a:gd name="connsiteX0" fmla="*/ 200650 w 866884"/>
                    <a:gd name="connsiteY0" fmla="*/ 617782 h 617782"/>
                    <a:gd name="connsiteX1" fmla="*/ 0 w 866884"/>
                    <a:gd name="connsiteY1" fmla="*/ 536281 h 617782"/>
                    <a:gd name="connsiteX2" fmla="*/ 384301 w 866884"/>
                    <a:gd name="connsiteY2" fmla="*/ 0 h 617782"/>
                    <a:gd name="connsiteX3" fmla="*/ 866884 w 866884"/>
                    <a:gd name="connsiteY3" fmla="*/ 213362 h 617782"/>
                    <a:gd name="connsiteX4" fmla="*/ 200650 w 866884"/>
                    <a:gd name="connsiteY4" fmla="*/ 617782 h 617782"/>
                    <a:gd name="connsiteX0" fmla="*/ 200650 w 754750"/>
                    <a:gd name="connsiteY0" fmla="*/ 617782 h 617782"/>
                    <a:gd name="connsiteX1" fmla="*/ 0 w 754750"/>
                    <a:gd name="connsiteY1" fmla="*/ 536281 h 617782"/>
                    <a:gd name="connsiteX2" fmla="*/ 384301 w 754750"/>
                    <a:gd name="connsiteY2" fmla="*/ 0 h 617782"/>
                    <a:gd name="connsiteX3" fmla="*/ 754750 w 754750"/>
                    <a:gd name="connsiteY3" fmla="*/ 68060 h 617782"/>
                    <a:gd name="connsiteX4" fmla="*/ 200650 w 754750"/>
                    <a:gd name="connsiteY4" fmla="*/ 617782 h 617782"/>
                    <a:gd name="connsiteX0" fmla="*/ 200650 w 754750"/>
                    <a:gd name="connsiteY0" fmla="*/ 622533 h 622533"/>
                    <a:gd name="connsiteX1" fmla="*/ 0 w 754750"/>
                    <a:gd name="connsiteY1" fmla="*/ 541032 h 622533"/>
                    <a:gd name="connsiteX2" fmla="*/ 280505 w 754750"/>
                    <a:gd name="connsiteY2" fmla="*/ 0 h 622533"/>
                    <a:gd name="connsiteX3" fmla="*/ 754750 w 754750"/>
                    <a:gd name="connsiteY3" fmla="*/ 72811 h 622533"/>
                    <a:gd name="connsiteX4" fmla="*/ 200650 w 754750"/>
                    <a:gd name="connsiteY4" fmla="*/ 622533 h 622533"/>
                    <a:gd name="connsiteX0" fmla="*/ 360317 w 754750"/>
                    <a:gd name="connsiteY0" fmla="*/ 622384 h 622384"/>
                    <a:gd name="connsiteX1" fmla="*/ 0 w 754750"/>
                    <a:gd name="connsiteY1" fmla="*/ 541032 h 622384"/>
                    <a:gd name="connsiteX2" fmla="*/ 280505 w 754750"/>
                    <a:gd name="connsiteY2" fmla="*/ 0 h 622384"/>
                    <a:gd name="connsiteX3" fmla="*/ 754750 w 754750"/>
                    <a:gd name="connsiteY3" fmla="*/ 72811 h 622384"/>
                    <a:gd name="connsiteX4" fmla="*/ 360317 w 754750"/>
                    <a:gd name="connsiteY4" fmla="*/ 622384 h 622384"/>
                    <a:gd name="connsiteX0" fmla="*/ 248378 w 642811"/>
                    <a:gd name="connsiteY0" fmla="*/ 622384 h 622384"/>
                    <a:gd name="connsiteX1" fmla="*/ 0 w 642811"/>
                    <a:gd name="connsiteY1" fmla="*/ 608784 h 622384"/>
                    <a:gd name="connsiteX2" fmla="*/ 168566 w 642811"/>
                    <a:gd name="connsiteY2" fmla="*/ 0 h 622384"/>
                    <a:gd name="connsiteX3" fmla="*/ 642811 w 642811"/>
                    <a:gd name="connsiteY3" fmla="*/ 72811 h 622384"/>
                    <a:gd name="connsiteX4" fmla="*/ 248378 w 642811"/>
                    <a:gd name="connsiteY4" fmla="*/ 622384 h 622384"/>
                    <a:gd name="connsiteX0" fmla="*/ 280313 w 642811"/>
                    <a:gd name="connsiteY0" fmla="*/ 622354 h 622354"/>
                    <a:gd name="connsiteX1" fmla="*/ 0 w 642811"/>
                    <a:gd name="connsiteY1" fmla="*/ 608784 h 622354"/>
                    <a:gd name="connsiteX2" fmla="*/ 168566 w 642811"/>
                    <a:gd name="connsiteY2" fmla="*/ 0 h 622354"/>
                    <a:gd name="connsiteX3" fmla="*/ 642811 w 642811"/>
                    <a:gd name="connsiteY3" fmla="*/ 72811 h 622354"/>
                    <a:gd name="connsiteX4" fmla="*/ 280313 w 642811"/>
                    <a:gd name="connsiteY4" fmla="*/ 622354 h 622354"/>
                    <a:gd name="connsiteX0" fmla="*/ 264347 w 626845"/>
                    <a:gd name="connsiteY0" fmla="*/ 622354 h 622354"/>
                    <a:gd name="connsiteX1" fmla="*/ 0 w 626845"/>
                    <a:gd name="connsiteY1" fmla="*/ 608769 h 622354"/>
                    <a:gd name="connsiteX2" fmla="*/ 152600 w 626845"/>
                    <a:gd name="connsiteY2" fmla="*/ 0 h 622354"/>
                    <a:gd name="connsiteX3" fmla="*/ 626845 w 626845"/>
                    <a:gd name="connsiteY3" fmla="*/ 72811 h 622354"/>
                    <a:gd name="connsiteX4" fmla="*/ 264347 w 626845"/>
                    <a:gd name="connsiteY4" fmla="*/ 622354 h 622354"/>
                    <a:gd name="connsiteX0" fmla="*/ 264347 w 626845"/>
                    <a:gd name="connsiteY0" fmla="*/ 602877 h 602877"/>
                    <a:gd name="connsiteX1" fmla="*/ 0 w 626845"/>
                    <a:gd name="connsiteY1" fmla="*/ 589292 h 602877"/>
                    <a:gd name="connsiteX2" fmla="*/ 56850 w 626845"/>
                    <a:gd name="connsiteY2" fmla="*/ 0 h 602877"/>
                    <a:gd name="connsiteX3" fmla="*/ 626845 w 626845"/>
                    <a:gd name="connsiteY3" fmla="*/ 53334 h 602877"/>
                    <a:gd name="connsiteX4" fmla="*/ 264347 w 626845"/>
                    <a:gd name="connsiteY4" fmla="*/ 602877 h 602877"/>
                    <a:gd name="connsiteX0" fmla="*/ 264347 w 562756"/>
                    <a:gd name="connsiteY0" fmla="*/ 636727 h 636727"/>
                    <a:gd name="connsiteX1" fmla="*/ 0 w 562756"/>
                    <a:gd name="connsiteY1" fmla="*/ 623142 h 636727"/>
                    <a:gd name="connsiteX2" fmla="*/ 56850 w 562756"/>
                    <a:gd name="connsiteY2" fmla="*/ 33850 h 636727"/>
                    <a:gd name="connsiteX3" fmla="*/ 562756 w 562756"/>
                    <a:gd name="connsiteY3" fmla="*/ 0 h 636727"/>
                    <a:gd name="connsiteX4" fmla="*/ 264347 w 562756"/>
                    <a:gd name="connsiteY4" fmla="*/ 636727 h 636727"/>
                    <a:gd name="connsiteX0" fmla="*/ 407925 w 562756"/>
                    <a:gd name="connsiteY0" fmla="*/ 588124 h 623142"/>
                    <a:gd name="connsiteX1" fmla="*/ 0 w 562756"/>
                    <a:gd name="connsiteY1" fmla="*/ 623142 h 623142"/>
                    <a:gd name="connsiteX2" fmla="*/ 56850 w 562756"/>
                    <a:gd name="connsiteY2" fmla="*/ 33850 h 623142"/>
                    <a:gd name="connsiteX3" fmla="*/ 562756 w 562756"/>
                    <a:gd name="connsiteY3" fmla="*/ 0 h 623142"/>
                    <a:gd name="connsiteX4" fmla="*/ 407925 w 562756"/>
                    <a:gd name="connsiteY4" fmla="*/ 588124 h 623142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124"/>
                    <a:gd name="connsiteX1" fmla="*/ 214485 w 505906"/>
                    <a:gd name="connsiteY1" fmla="*/ 584113 h 588124"/>
                    <a:gd name="connsiteX2" fmla="*/ 0 w 505906"/>
                    <a:gd name="connsiteY2" fmla="*/ 33850 h 588124"/>
                    <a:gd name="connsiteX3" fmla="*/ 505906 w 505906"/>
                    <a:gd name="connsiteY3" fmla="*/ 0 h 588124"/>
                    <a:gd name="connsiteX4" fmla="*/ 351075 w 505906"/>
                    <a:gd name="connsiteY4" fmla="*/ 588124 h 588124"/>
                    <a:gd name="connsiteX0" fmla="*/ 870250 w 1025081"/>
                    <a:gd name="connsiteY0" fmla="*/ 655575 h 655575"/>
                    <a:gd name="connsiteX1" fmla="*/ 733660 w 1025081"/>
                    <a:gd name="connsiteY1" fmla="*/ 651564 h 655575"/>
                    <a:gd name="connsiteX2" fmla="*/ 0 w 1025081"/>
                    <a:gd name="connsiteY2" fmla="*/ 0 h 655575"/>
                    <a:gd name="connsiteX3" fmla="*/ 1025081 w 1025081"/>
                    <a:gd name="connsiteY3" fmla="*/ 67451 h 655575"/>
                    <a:gd name="connsiteX4" fmla="*/ 870250 w 1025081"/>
                    <a:gd name="connsiteY4" fmla="*/ 655575 h 655575"/>
                    <a:gd name="connsiteX0" fmla="*/ 870250 w 968842"/>
                    <a:gd name="connsiteY0" fmla="*/ 728632 h 728632"/>
                    <a:gd name="connsiteX1" fmla="*/ 733660 w 968842"/>
                    <a:gd name="connsiteY1" fmla="*/ 724621 h 728632"/>
                    <a:gd name="connsiteX2" fmla="*/ 0 w 968842"/>
                    <a:gd name="connsiteY2" fmla="*/ 73057 h 728632"/>
                    <a:gd name="connsiteX3" fmla="*/ 968842 w 968842"/>
                    <a:gd name="connsiteY3" fmla="*/ 0 h 728632"/>
                    <a:gd name="connsiteX4" fmla="*/ 870250 w 968842"/>
                    <a:gd name="connsiteY4" fmla="*/ 728632 h 728632"/>
                    <a:gd name="connsiteX0" fmla="*/ 870250 w 968842"/>
                    <a:gd name="connsiteY0" fmla="*/ 730683 h 730683"/>
                    <a:gd name="connsiteX1" fmla="*/ 733660 w 968842"/>
                    <a:gd name="connsiteY1" fmla="*/ 726672 h 730683"/>
                    <a:gd name="connsiteX2" fmla="*/ 0 w 968842"/>
                    <a:gd name="connsiteY2" fmla="*/ 75108 h 730683"/>
                    <a:gd name="connsiteX3" fmla="*/ 968842 w 968842"/>
                    <a:gd name="connsiteY3" fmla="*/ 2051 h 730683"/>
                    <a:gd name="connsiteX4" fmla="*/ 870250 w 968842"/>
                    <a:gd name="connsiteY4" fmla="*/ 730683 h 730683"/>
                    <a:gd name="connsiteX0" fmla="*/ 870250 w 968842"/>
                    <a:gd name="connsiteY0" fmla="*/ 730683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250 w 968842"/>
                    <a:gd name="connsiteY4" fmla="*/ 730683 h 891763"/>
                    <a:gd name="connsiteX0" fmla="*/ 870489 w 968842"/>
                    <a:gd name="connsiteY0" fmla="*/ 827619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489 w 968842"/>
                    <a:gd name="connsiteY4" fmla="*/ 827619 h 891763"/>
                    <a:gd name="connsiteX0" fmla="*/ 870489 w 968842"/>
                    <a:gd name="connsiteY0" fmla="*/ 827619 h 877230"/>
                    <a:gd name="connsiteX1" fmla="*/ 413973 w 968842"/>
                    <a:gd name="connsiteY1" fmla="*/ 877230 h 877230"/>
                    <a:gd name="connsiteX2" fmla="*/ 0 w 968842"/>
                    <a:gd name="connsiteY2" fmla="*/ 75108 h 877230"/>
                    <a:gd name="connsiteX3" fmla="*/ 968842 w 968842"/>
                    <a:gd name="connsiteY3" fmla="*/ 2051 h 877230"/>
                    <a:gd name="connsiteX4" fmla="*/ 870489 w 968842"/>
                    <a:gd name="connsiteY4" fmla="*/ 827619 h 877230"/>
                    <a:gd name="connsiteX0" fmla="*/ 823626 w 921979"/>
                    <a:gd name="connsiteY0" fmla="*/ 827384 h 876995"/>
                    <a:gd name="connsiteX1" fmla="*/ 367110 w 921979"/>
                    <a:gd name="connsiteY1" fmla="*/ 876995 h 876995"/>
                    <a:gd name="connsiteX2" fmla="*/ 0 w 921979"/>
                    <a:gd name="connsiteY2" fmla="*/ 84522 h 876995"/>
                    <a:gd name="connsiteX3" fmla="*/ 921979 w 921979"/>
                    <a:gd name="connsiteY3" fmla="*/ 1816 h 876995"/>
                    <a:gd name="connsiteX4" fmla="*/ 823626 w 921979"/>
                    <a:gd name="connsiteY4" fmla="*/ 827384 h 876995"/>
                    <a:gd name="connsiteX0" fmla="*/ 919506 w 1017859"/>
                    <a:gd name="connsiteY0" fmla="*/ 828336 h 877947"/>
                    <a:gd name="connsiteX1" fmla="*/ 462990 w 1017859"/>
                    <a:gd name="connsiteY1" fmla="*/ 877947 h 877947"/>
                    <a:gd name="connsiteX2" fmla="*/ 0 w 1017859"/>
                    <a:gd name="connsiteY2" fmla="*/ 56482 h 877947"/>
                    <a:gd name="connsiteX3" fmla="*/ 1017859 w 1017859"/>
                    <a:gd name="connsiteY3" fmla="*/ 2768 h 877947"/>
                    <a:gd name="connsiteX4" fmla="*/ 919506 w 1017859"/>
                    <a:gd name="connsiteY4" fmla="*/ 828336 h 877947"/>
                    <a:gd name="connsiteX0" fmla="*/ 919506 w 1017859"/>
                    <a:gd name="connsiteY0" fmla="*/ 828336 h 873123"/>
                    <a:gd name="connsiteX1" fmla="*/ 439025 w 1017859"/>
                    <a:gd name="connsiteY1" fmla="*/ 873123 h 873123"/>
                    <a:gd name="connsiteX2" fmla="*/ 0 w 1017859"/>
                    <a:gd name="connsiteY2" fmla="*/ 56482 h 873123"/>
                    <a:gd name="connsiteX3" fmla="*/ 1017859 w 1017859"/>
                    <a:gd name="connsiteY3" fmla="*/ 2768 h 873123"/>
                    <a:gd name="connsiteX4" fmla="*/ 919506 w 1017859"/>
                    <a:gd name="connsiteY4" fmla="*/ 828336 h 873123"/>
                    <a:gd name="connsiteX0" fmla="*/ 919506 w 1017859"/>
                    <a:gd name="connsiteY0" fmla="*/ 828336 h 873137"/>
                    <a:gd name="connsiteX1" fmla="*/ 423058 w 1017859"/>
                    <a:gd name="connsiteY1" fmla="*/ 873137 h 873137"/>
                    <a:gd name="connsiteX2" fmla="*/ 0 w 1017859"/>
                    <a:gd name="connsiteY2" fmla="*/ 56482 h 873137"/>
                    <a:gd name="connsiteX3" fmla="*/ 1017859 w 1017859"/>
                    <a:gd name="connsiteY3" fmla="*/ 2768 h 873137"/>
                    <a:gd name="connsiteX4" fmla="*/ 919506 w 1017859"/>
                    <a:gd name="connsiteY4" fmla="*/ 828336 h 873137"/>
                    <a:gd name="connsiteX0" fmla="*/ 879600 w 977953"/>
                    <a:gd name="connsiteY0" fmla="*/ 828601 h 873402"/>
                    <a:gd name="connsiteX1" fmla="*/ 383152 w 977953"/>
                    <a:gd name="connsiteY1" fmla="*/ 873402 h 873402"/>
                    <a:gd name="connsiteX2" fmla="*/ 0 w 977953"/>
                    <a:gd name="connsiteY2" fmla="*/ 51863 h 873402"/>
                    <a:gd name="connsiteX3" fmla="*/ 977953 w 977953"/>
                    <a:gd name="connsiteY3" fmla="*/ 3033 h 873402"/>
                    <a:gd name="connsiteX4" fmla="*/ 879600 w 977953"/>
                    <a:gd name="connsiteY4" fmla="*/ 828601 h 873402"/>
                    <a:gd name="connsiteX0" fmla="*/ 879600 w 977953"/>
                    <a:gd name="connsiteY0" fmla="*/ 830745 h 875546"/>
                    <a:gd name="connsiteX1" fmla="*/ 383152 w 977953"/>
                    <a:gd name="connsiteY1" fmla="*/ 875546 h 875546"/>
                    <a:gd name="connsiteX2" fmla="*/ 0 w 977953"/>
                    <a:gd name="connsiteY2" fmla="*/ 54007 h 875546"/>
                    <a:gd name="connsiteX3" fmla="*/ 977953 w 977953"/>
                    <a:gd name="connsiteY3" fmla="*/ 5177 h 875546"/>
                    <a:gd name="connsiteX4" fmla="*/ 879600 w 977953"/>
                    <a:gd name="connsiteY4" fmla="*/ 830745 h 875546"/>
                    <a:gd name="connsiteX0" fmla="*/ 879600 w 970031"/>
                    <a:gd name="connsiteY0" fmla="*/ 812397 h 857198"/>
                    <a:gd name="connsiteX1" fmla="*/ 383152 w 970031"/>
                    <a:gd name="connsiteY1" fmla="*/ 857198 h 857198"/>
                    <a:gd name="connsiteX2" fmla="*/ 0 w 970031"/>
                    <a:gd name="connsiteY2" fmla="*/ 35659 h 857198"/>
                    <a:gd name="connsiteX3" fmla="*/ 970031 w 970031"/>
                    <a:gd name="connsiteY3" fmla="*/ 11910 h 857198"/>
                    <a:gd name="connsiteX4" fmla="*/ 879600 w 970031"/>
                    <a:gd name="connsiteY4" fmla="*/ 812397 h 857198"/>
                    <a:gd name="connsiteX0" fmla="*/ 879600 w 970031"/>
                    <a:gd name="connsiteY0" fmla="*/ 823088 h 867889"/>
                    <a:gd name="connsiteX1" fmla="*/ 383152 w 970031"/>
                    <a:gd name="connsiteY1" fmla="*/ 867889 h 867889"/>
                    <a:gd name="connsiteX2" fmla="*/ 0 w 970031"/>
                    <a:gd name="connsiteY2" fmla="*/ 46350 h 867889"/>
                    <a:gd name="connsiteX3" fmla="*/ 970031 w 970031"/>
                    <a:gd name="connsiteY3" fmla="*/ 22601 h 867889"/>
                    <a:gd name="connsiteX4" fmla="*/ 879600 w 970031"/>
                    <a:gd name="connsiteY4" fmla="*/ 823088 h 867889"/>
                    <a:gd name="connsiteX0" fmla="*/ 879600 w 970031"/>
                    <a:gd name="connsiteY0" fmla="*/ 823088 h 1434208"/>
                    <a:gd name="connsiteX1" fmla="*/ 310993 w 970031"/>
                    <a:gd name="connsiteY1" fmla="*/ 1434208 h 1434208"/>
                    <a:gd name="connsiteX2" fmla="*/ 0 w 970031"/>
                    <a:gd name="connsiteY2" fmla="*/ 46350 h 1434208"/>
                    <a:gd name="connsiteX3" fmla="*/ 970031 w 970031"/>
                    <a:gd name="connsiteY3" fmla="*/ 22601 h 1434208"/>
                    <a:gd name="connsiteX4" fmla="*/ 879600 w 970031"/>
                    <a:gd name="connsiteY4" fmla="*/ 823088 h 1434208"/>
                    <a:gd name="connsiteX0" fmla="*/ 1395867 w 1395867"/>
                    <a:gd name="connsiteY0" fmla="*/ 1277520 h 1434208"/>
                    <a:gd name="connsiteX1" fmla="*/ 310993 w 1395867"/>
                    <a:gd name="connsiteY1" fmla="*/ 1434208 h 1434208"/>
                    <a:gd name="connsiteX2" fmla="*/ 0 w 1395867"/>
                    <a:gd name="connsiteY2" fmla="*/ 46350 h 1434208"/>
                    <a:gd name="connsiteX3" fmla="*/ 970031 w 1395867"/>
                    <a:gd name="connsiteY3" fmla="*/ 22601 h 1434208"/>
                    <a:gd name="connsiteX4" fmla="*/ 1395867 w 1395867"/>
                    <a:gd name="connsiteY4" fmla="*/ 1277520 h 1434208"/>
                    <a:gd name="connsiteX0" fmla="*/ 1395867 w 1395867"/>
                    <a:gd name="connsiteY0" fmla="*/ 1277520 h 1434208"/>
                    <a:gd name="connsiteX1" fmla="*/ 310993 w 1395867"/>
                    <a:gd name="connsiteY1" fmla="*/ 1434208 h 1434208"/>
                    <a:gd name="connsiteX2" fmla="*/ 0 w 1395867"/>
                    <a:gd name="connsiteY2" fmla="*/ 46350 h 1434208"/>
                    <a:gd name="connsiteX3" fmla="*/ 970031 w 1395867"/>
                    <a:gd name="connsiteY3" fmla="*/ 22601 h 1434208"/>
                    <a:gd name="connsiteX4" fmla="*/ 1395867 w 1395867"/>
                    <a:gd name="connsiteY4" fmla="*/ 1277520 h 1434208"/>
                    <a:gd name="connsiteX0" fmla="*/ 1384954 w 1384954"/>
                    <a:gd name="connsiteY0" fmla="*/ 1289936 h 1434208"/>
                    <a:gd name="connsiteX1" fmla="*/ 310993 w 1384954"/>
                    <a:gd name="connsiteY1" fmla="*/ 1434208 h 1434208"/>
                    <a:gd name="connsiteX2" fmla="*/ 0 w 1384954"/>
                    <a:gd name="connsiteY2" fmla="*/ 46350 h 1434208"/>
                    <a:gd name="connsiteX3" fmla="*/ 970031 w 1384954"/>
                    <a:gd name="connsiteY3" fmla="*/ 22601 h 1434208"/>
                    <a:gd name="connsiteX4" fmla="*/ 1384954 w 1384954"/>
                    <a:gd name="connsiteY4" fmla="*/ 1289936 h 1434208"/>
                    <a:gd name="connsiteX0" fmla="*/ 1384954 w 1384954"/>
                    <a:gd name="connsiteY0" fmla="*/ 1610536 h 1754808"/>
                    <a:gd name="connsiteX1" fmla="*/ 310993 w 1384954"/>
                    <a:gd name="connsiteY1" fmla="*/ 1754808 h 1754808"/>
                    <a:gd name="connsiteX2" fmla="*/ 0 w 1384954"/>
                    <a:gd name="connsiteY2" fmla="*/ 366950 h 1754808"/>
                    <a:gd name="connsiteX3" fmla="*/ 1320607 w 1384954"/>
                    <a:gd name="connsiteY3" fmla="*/ 3031 h 1754808"/>
                    <a:gd name="connsiteX4" fmla="*/ 1384954 w 1384954"/>
                    <a:gd name="connsiteY4" fmla="*/ 1610536 h 1754808"/>
                    <a:gd name="connsiteX0" fmla="*/ 2090559 w 2090559"/>
                    <a:gd name="connsiteY0" fmla="*/ 1611709 h 1755981"/>
                    <a:gd name="connsiteX1" fmla="*/ 1016598 w 2090559"/>
                    <a:gd name="connsiteY1" fmla="*/ 1755981 h 1755981"/>
                    <a:gd name="connsiteX2" fmla="*/ 0 w 2090559"/>
                    <a:gd name="connsiteY2" fmla="*/ 261166 h 1755981"/>
                    <a:gd name="connsiteX3" fmla="*/ 2026212 w 2090559"/>
                    <a:gd name="connsiteY3" fmla="*/ 4204 h 1755981"/>
                    <a:gd name="connsiteX4" fmla="*/ 2090559 w 2090559"/>
                    <a:gd name="connsiteY4" fmla="*/ 1611709 h 1755981"/>
                    <a:gd name="connsiteX0" fmla="*/ 2082799 w 2082799"/>
                    <a:gd name="connsiteY0" fmla="*/ 1631263 h 1755981"/>
                    <a:gd name="connsiteX1" fmla="*/ 1016598 w 2082799"/>
                    <a:gd name="connsiteY1" fmla="*/ 1755981 h 1755981"/>
                    <a:gd name="connsiteX2" fmla="*/ 0 w 2082799"/>
                    <a:gd name="connsiteY2" fmla="*/ 261166 h 1755981"/>
                    <a:gd name="connsiteX3" fmla="*/ 2026212 w 2082799"/>
                    <a:gd name="connsiteY3" fmla="*/ 4204 h 1755981"/>
                    <a:gd name="connsiteX4" fmla="*/ 2082799 w 2082799"/>
                    <a:gd name="connsiteY4" fmla="*/ 1631263 h 1755981"/>
                    <a:gd name="connsiteX0" fmla="*/ 2082799 w 2082799"/>
                    <a:gd name="connsiteY0" fmla="*/ 1631263 h 1849563"/>
                    <a:gd name="connsiteX1" fmla="*/ 1104088 w 2082799"/>
                    <a:gd name="connsiteY1" fmla="*/ 1849563 h 1849563"/>
                    <a:gd name="connsiteX2" fmla="*/ 0 w 2082799"/>
                    <a:gd name="connsiteY2" fmla="*/ 261166 h 1849563"/>
                    <a:gd name="connsiteX3" fmla="*/ 2026212 w 2082799"/>
                    <a:gd name="connsiteY3" fmla="*/ 4204 h 1849563"/>
                    <a:gd name="connsiteX4" fmla="*/ 2082799 w 2082799"/>
                    <a:gd name="connsiteY4" fmla="*/ 1631263 h 1849563"/>
                    <a:gd name="connsiteX0" fmla="*/ 2082799 w 2082799"/>
                    <a:gd name="connsiteY0" fmla="*/ 1631263 h 1849563"/>
                    <a:gd name="connsiteX1" fmla="*/ 1104088 w 2082799"/>
                    <a:gd name="connsiteY1" fmla="*/ 1849563 h 1849563"/>
                    <a:gd name="connsiteX2" fmla="*/ 0 w 2082799"/>
                    <a:gd name="connsiteY2" fmla="*/ 261166 h 1849563"/>
                    <a:gd name="connsiteX3" fmla="*/ 2026212 w 2082799"/>
                    <a:gd name="connsiteY3" fmla="*/ 4204 h 1849563"/>
                    <a:gd name="connsiteX4" fmla="*/ 2082799 w 2082799"/>
                    <a:gd name="connsiteY4" fmla="*/ 1631263 h 1849563"/>
                    <a:gd name="connsiteX0" fmla="*/ 2046354 w 2046354"/>
                    <a:gd name="connsiteY0" fmla="*/ 1697449 h 1849563"/>
                    <a:gd name="connsiteX1" fmla="*/ 1104088 w 2046354"/>
                    <a:gd name="connsiteY1" fmla="*/ 1849563 h 1849563"/>
                    <a:gd name="connsiteX2" fmla="*/ 0 w 2046354"/>
                    <a:gd name="connsiteY2" fmla="*/ 261166 h 1849563"/>
                    <a:gd name="connsiteX3" fmla="*/ 2026212 w 2046354"/>
                    <a:gd name="connsiteY3" fmla="*/ 4204 h 1849563"/>
                    <a:gd name="connsiteX4" fmla="*/ 2046354 w 2046354"/>
                    <a:gd name="connsiteY4" fmla="*/ 1697449 h 1849563"/>
                    <a:gd name="connsiteX0" fmla="*/ 2048127 w 2048127"/>
                    <a:gd name="connsiteY0" fmla="*/ 1673762 h 1849563"/>
                    <a:gd name="connsiteX1" fmla="*/ 1104088 w 2048127"/>
                    <a:gd name="connsiteY1" fmla="*/ 1849563 h 1849563"/>
                    <a:gd name="connsiteX2" fmla="*/ 0 w 2048127"/>
                    <a:gd name="connsiteY2" fmla="*/ 261166 h 1849563"/>
                    <a:gd name="connsiteX3" fmla="*/ 2026212 w 2048127"/>
                    <a:gd name="connsiteY3" fmla="*/ 4204 h 1849563"/>
                    <a:gd name="connsiteX4" fmla="*/ 2048127 w 2048127"/>
                    <a:gd name="connsiteY4" fmla="*/ 1673762 h 1849563"/>
                    <a:gd name="connsiteX0" fmla="*/ 2048127 w 2048127"/>
                    <a:gd name="connsiteY0" fmla="*/ 1673762 h 1849563"/>
                    <a:gd name="connsiteX1" fmla="*/ 1104088 w 2048127"/>
                    <a:gd name="connsiteY1" fmla="*/ 1849563 h 1849563"/>
                    <a:gd name="connsiteX2" fmla="*/ 0 w 2048127"/>
                    <a:gd name="connsiteY2" fmla="*/ 261166 h 1849563"/>
                    <a:gd name="connsiteX3" fmla="*/ 2026212 w 2048127"/>
                    <a:gd name="connsiteY3" fmla="*/ 4204 h 1849563"/>
                    <a:gd name="connsiteX4" fmla="*/ 2048127 w 2048127"/>
                    <a:gd name="connsiteY4" fmla="*/ 1673762 h 1849563"/>
                    <a:gd name="connsiteX0" fmla="*/ 2048127 w 2048127"/>
                    <a:gd name="connsiteY0" fmla="*/ 1666606 h 1842407"/>
                    <a:gd name="connsiteX1" fmla="*/ 1104088 w 2048127"/>
                    <a:gd name="connsiteY1" fmla="*/ 1842407 h 1842407"/>
                    <a:gd name="connsiteX2" fmla="*/ 0 w 2048127"/>
                    <a:gd name="connsiteY2" fmla="*/ 254010 h 1842407"/>
                    <a:gd name="connsiteX3" fmla="*/ 1886676 w 2048127"/>
                    <a:gd name="connsiteY3" fmla="*/ 4318 h 1842407"/>
                    <a:gd name="connsiteX4" fmla="*/ 2048127 w 2048127"/>
                    <a:gd name="connsiteY4" fmla="*/ 1666606 h 1842407"/>
                    <a:gd name="connsiteX0" fmla="*/ 2011300 w 2011300"/>
                    <a:gd name="connsiteY0" fmla="*/ 1665683 h 1841484"/>
                    <a:gd name="connsiteX1" fmla="*/ 1067261 w 2011300"/>
                    <a:gd name="connsiteY1" fmla="*/ 1841484 h 1841484"/>
                    <a:gd name="connsiteX2" fmla="*/ 0 w 2011300"/>
                    <a:gd name="connsiteY2" fmla="*/ 326292 h 1841484"/>
                    <a:gd name="connsiteX3" fmla="*/ 1849849 w 2011300"/>
                    <a:gd name="connsiteY3" fmla="*/ 3395 h 1841484"/>
                    <a:gd name="connsiteX4" fmla="*/ 2011300 w 2011300"/>
                    <a:gd name="connsiteY4" fmla="*/ 1665683 h 1841484"/>
                    <a:gd name="connsiteX0" fmla="*/ 2011300 w 2011300"/>
                    <a:gd name="connsiteY0" fmla="*/ 1666063 h 1841864"/>
                    <a:gd name="connsiteX1" fmla="*/ 1067261 w 2011300"/>
                    <a:gd name="connsiteY1" fmla="*/ 1841864 h 1841864"/>
                    <a:gd name="connsiteX2" fmla="*/ 0 w 2011300"/>
                    <a:gd name="connsiteY2" fmla="*/ 326672 h 1841864"/>
                    <a:gd name="connsiteX3" fmla="*/ 1849849 w 2011300"/>
                    <a:gd name="connsiteY3" fmla="*/ 3775 h 1841864"/>
                    <a:gd name="connsiteX4" fmla="*/ 2011300 w 2011300"/>
                    <a:gd name="connsiteY4" fmla="*/ 1666063 h 1841864"/>
                    <a:gd name="connsiteX0" fmla="*/ 2029672 w 2029672"/>
                    <a:gd name="connsiteY0" fmla="*/ 1662810 h 1841864"/>
                    <a:gd name="connsiteX1" fmla="*/ 1067261 w 2029672"/>
                    <a:gd name="connsiteY1" fmla="*/ 1841864 h 1841864"/>
                    <a:gd name="connsiteX2" fmla="*/ 0 w 2029672"/>
                    <a:gd name="connsiteY2" fmla="*/ 326672 h 1841864"/>
                    <a:gd name="connsiteX3" fmla="*/ 1849849 w 2029672"/>
                    <a:gd name="connsiteY3" fmla="*/ 3775 h 1841864"/>
                    <a:gd name="connsiteX4" fmla="*/ 2029672 w 2029672"/>
                    <a:gd name="connsiteY4" fmla="*/ 1662810 h 1841864"/>
                    <a:gd name="connsiteX0" fmla="*/ 2029672 w 2029672"/>
                    <a:gd name="connsiteY0" fmla="*/ 1662810 h 1841864"/>
                    <a:gd name="connsiteX1" fmla="*/ 1067261 w 2029672"/>
                    <a:gd name="connsiteY1" fmla="*/ 1841864 h 1841864"/>
                    <a:gd name="connsiteX2" fmla="*/ 0 w 2029672"/>
                    <a:gd name="connsiteY2" fmla="*/ 326672 h 1841864"/>
                    <a:gd name="connsiteX3" fmla="*/ 1849849 w 2029672"/>
                    <a:gd name="connsiteY3" fmla="*/ 3775 h 1841864"/>
                    <a:gd name="connsiteX4" fmla="*/ 2029672 w 2029672"/>
                    <a:gd name="connsiteY4" fmla="*/ 1662810 h 1841864"/>
                    <a:gd name="connsiteX0" fmla="*/ 2029672 w 2029672"/>
                    <a:gd name="connsiteY0" fmla="*/ 1662810 h 1850150"/>
                    <a:gd name="connsiteX1" fmla="*/ 1091261 w 2029672"/>
                    <a:gd name="connsiteY1" fmla="*/ 1850150 h 1850150"/>
                    <a:gd name="connsiteX2" fmla="*/ 0 w 2029672"/>
                    <a:gd name="connsiteY2" fmla="*/ 326672 h 1850150"/>
                    <a:gd name="connsiteX3" fmla="*/ 1849849 w 2029672"/>
                    <a:gd name="connsiteY3" fmla="*/ 3775 h 1850150"/>
                    <a:gd name="connsiteX4" fmla="*/ 2029672 w 2029672"/>
                    <a:gd name="connsiteY4" fmla="*/ 1662810 h 1850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29672" h="1850150">
                      <a:moveTo>
                        <a:pt x="2029672" y="1662810"/>
                      </a:moveTo>
                      <a:cubicBezTo>
                        <a:pt x="1392500" y="1740135"/>
                        <a:pt x="1612002" y="1691832"/>
                        <a:pt x="1091261" y="1850150"/>
                      </a:cubicBezTo>
                      <a:lnTo>
                        <a:pt x="0" y="326672"/>
                      </a:lnTo>
                      <a:cubicBezTo>
                        <a:pt x="259274" y="242777"/>
                        <a:pt x="1295228" y="-35507"/>
                        <a:pt x="1849849" y="3775"/>
                      </a:cubicBezTo>
                      <a:lnTo>
                        <a:pt x="2029672" y="1662810"/>
                      </a:lnTo>
                      <a:close/>
                    </a:path>
                  </a:pathLst>
                </a:custGeom>
                <a:gradFill flip="none" rotWithShape="1">
                  <a:gsLst>
                    <a:gs pos="14000">
                      <a:srgbClr val="92D050"/>
                    </a:gs>
                    <a:gs pos="100000">
                      <a:schemeClr val="bg1"/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" name="Grup 3"/>
                <p:cNvGrpSpPr/>
                <p:nvPr/>
              </p:nvGrpSpPr>
              <p:grpSpPr>
                <a:xfrm>
                  <a:off x="1673541" y="992130"/>
                  <a:ext cx="6778925" cy="4026207"/>
                  <a:chOff x="1703037" y="1378255"/>
                  <a:chExt cx="6778925" cy="4026207"/>
                </a:xfrm>
              </p:grpSpPr>
              <p:grpSp>
                <p:nvGrpSpPr>
                  <p:cNvPr id="50" name="Grup 49"/>
                  <p:cNvGrpSpPr/>
                  <p:nvPr/>
                </p:nvGrpSpPr>
                <p:grpSpPr>
                  <a:xfrm>
                    <a:off x="1703037" y="1378255"/>
                    <a:ext cx="6778925" cy="4026207"/>
                    <a:chOff x="2263475" y="1742048"/>
                    <a:chExt cx="6778925" cy="4026207"/>
                  </a:xfrm>
                </p:grpSpPr>
                <p:sp>
                  <p:nvSpPr>
                    <p:cNvPr id="27" name="Yay 26"/>
                    <p:cNvSpPr/>
                    <p:nvPr/>
                  </p:nvSpPr>
                  <p:spPr>
                    <a:xfrm>
                      <a:off x="3342967" y="2949677"/>
                      <a:ext cx="4576007" cy="2705763"/>
                    </a:xfrm>
                    <a:prstGeom prst="arc">
                      <a:avLst>
                        <a:gd name="adj1" fmla="val 11263444"/>
                        <a:gd name="adj2" fmla="val 21128500"/>
                      </a:avLst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92D050"/>
                        </a:solidFill>
                      </a:endParaRPr>
                    </a:p>
                  </p:txBody>
                </p:sp>
                <p:grpSp>
                  <p:nvGrpSpPr>
                    <p:cNvPr id="49" name="Grup 48"/>
                    <p:cNvGrpSpPr/>
                    <p:nvPr/>
                  </p:nvGrpSpPr>
                  <p:grpSpPr>
                    <a:xfrm>
                      <a:off x="2263475" y="1742048"/>
                      <a:ext cx="6778925" cy="4026207"/>
                      <a:chOff x="2263475" y="1742048"/>
                      <a:chExt cx="6778925" cy="4026207"/>
                    </a:xfrm>
                  </p:grpSpPr>
                  <p:cxnSp>
                    <p:nvCxnSpPr>
                      <p:cNvPr id="35" name="Düz Bağlayıcı 34"/>
                      <p:cNvCxnSpPr/>
                      <p:nvPr/>
                    </p:nvCxnSpPr>
                    <p:spPr>
                      <a:xfrm flipH="1" flipV="1">
                        <a:off x="5572401" y="1742048"/>
                        <a:ext cx="75868" cy="3503818"/>
                      </a:xfrm>
                      <a:prstGeom prst="line">
                        <a:avLst/>
                      </a:prstGeom>
                      <a:ln w="254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Düz Bağlayıcı 31"/>
                      <p:cNvCxnSpPr>
                        <a:stCxn id="8" idx="2"/>
                      </p:cNvCxnSpPr>
                      <p:nvPr/>
                    </p:nvCxnSpPr>
                    <p:spPr>
                      <a:xfrm flipH="1" flipV="1">
                        <a:off x="4379757" y="1961892"/>
                        <a:ext cx="1208243" cy="3284266"/>
                      </a:xfrm>
                      <a:prstGeom prst="line">
                        <a:avLst/>
                      </a:prstGeom>
                      <a:ln w="254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Düz Bağlayıcı 29"/>
                      <p:cNvCxnSpPr>
                        <a:stCxn id="8" idx="2"/>
                      </p:cNvCxnSpPr>
                      <p:nvPr/>
                    </p:nvCxnSpPr>
                    <p:spPr>
                      <a:xfrm flipH="1" flipV="1">
                        <a:off x="3246653" y="2497394"/>
                        <a:ext cx="2341347" cy="2748764"/>
                      </a:xfrm>
                      <a:prstGeom prst="line">
                        <a:avLst/>
                      </a:prstGeom>
                      <a:ln w="254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6" name="Grup 25"/>
                      <p:cNvGrpSpPr/>
                      <p:nvPr/>
                    </p:nvGrpSpPr>
                    <p:grpSpPr>
                      <a:xfrm>
                        <a:off x="2263475" y="3335866"/>
                        <a:ext cx="6778925" cy="2432389"/>
                        <a:chOff x="2263475" y="3335866"/>
                        <a:chExt cx="6778925" cy="2432389"/>
                      </a:xfrm>
                    </p:grpSpPr>
                    <p:grpSp>
                      <p:nvGrpSpPr>
                        <p:cNvPr id="20" name="Grup 19"/>
                        <p:cNvGrpSpPr/>
                        <p:nvPr/>
                      </p:nvGrpSpPr>
                      <p:grpSpPr>
                        <a:xfrm>
                          <a:off x="2263475" y="3335866"/>
                          <a:ext cx="6778925" cy="2432389"/>
                          <a:chOff x="2263475" y="3318933"/>
                          <a:chExt cx="6778925" cy="2432389"/>
                        </a:xfrm>
                      </p:grpSpPr>
                      <p:sp>
                        <p:nvSpPr>
                          <p:cNvPr id="5" name="Veya 4"/>
                          <p:cNvSpPr/>
                          <p:nvPr/>
                        </p:nvSpPr>
                        <p:spPr>
                          <a:xfrm>
                            <a:off x="5085661" y="4704720"/>
                            <a:ext cx="1134738" cy="1046602"/>
                          </a:xfrm>
                          <a:prstGeom prst="flowChartOr">
                            <a:avLst/>
                          </a:prstGeom>
                          <a:ln w="22225">
                            <a:solidFill>
                              <a:schemeClr val="accent1">
                                <a:shade val="50000"/>
                                <a:alpha val="86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>
                              <a:solidFill>
                                <a:srgbClr val="92D050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13" name="Düz Bağlayıcı 12"/>
                          <p:cNvCxnSpPr/>
                          <p:nvPr/>
                        </p:nvCxnSpPr>
                        <p:spPr>
                          <a:xfrm flipH="1" flipV="1">
                            <a:off x="2263475" y="3337694"/>
                            <a:ext cx="3391200" cy="191880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4" name="Düz Bağlayıcı 13"/>
                          <p:cNvCxnSpPr/>
                          <p:nvPr/>
                        </p:nvCxnSpPr>
                        <p:spPr>
                          <a:xfrm flipV="1">
                            <a:off x="5647599" y="3318933"/>
                            <a:ext cx="3394801" cy="1917917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8" name="Oval 7"/>
                        <p:cNvSpPr/>
                        <p:nvPr/>
                      </p:nvSpPr>
                      <p:spPr>
                        <a:xfrm>
                          <a:off x="5588000" y="5160433"/>
                          <a:ext cx="133350" cy="17145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41" name="Düz Bağlayıcı 40"/>
                      <p:cNvCxnSpPr/>
                      <p:nvPr/>
                    </p:nvCxnSpPr>
                    <p:spPr>
                      <a:xfrm flipV="1">
                        <a:off x="5671209" y="1961892"/>
                        <a:ext cx="1110008" cy="3200233"/>
                      </a:xfrm>
                      <a:prstGeom prst="line">
                        <a:avLst/>
                      </a:prstGeom>
                      <a:ln w="254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Düz Bağlayıcı 43"/>
                      <p:cNvCxnSpPr/>
                      <p:nvPr/>
                    </p:nvCxnSpPr>
                    <p:spPr>
                      <a:xfrm flipV="1">
                        <a:off x="5721350" y="2403232"/>
                        <a:ext cx="2197624" cy="2780706"/>
                      </a:xfrm>
                      <a:prstGeom prst="line">
                        <a:avLst/>
                      </a:prstGeom>
                      <a:ln w="254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5" name="Yay 24"/>
                    <p:cNvSpPr/>
                    <p:nvPr/>
                  </p:nvSpPr>
                  <p:spPr>
                    <a:xfrm>
                      <a:off x="4444034" y="3906400"/>
                      <a:ext cx="2347531" cy="1749040"/>
                    </a:xfrm>
                    <a:prstGeom prst="arc">
                      <a:avLst>
                        <a:gd name="adj1" fmla="val 11404629"/>
                        <a:gd name="adj2" fmla="val 21102715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92D050"/>
                        </a:solidFill>
                      </a:endParaRPr>
                    </a:p>
                  </p:txBody>
                </p:sp>
              </p:grpSp>
              <p:grpSp>
                <p:nvGrpSpPr>
                  <p:cNvPr id="3" name="Grup 2"/>
                  <p:cNvGrpSpPr/>
                  <p:nvPr/>
                </p:nvGrpSpPr>
                <p:grpSpPr>
                  <a:xfrm>
                    <a:off x="4085014" y="3456492"/>
                    <a:ext cx="2173356" cy="1266986"/>
                    <a:chOff x="4085014" y="3456492"/>
                    <a:chExt cx="2173356" cy="1266986"/>
                  </a:xfrm>
                </p:grpSpPr>
                <p:sp>
                  <p:nvSpPr>
                    <p:cNvPr id="2" name="Paralelkenar 1"/>
                    <p:cNvSpPr/>
                    <p:nvPr/>
                  </p:nvSpPr>
                  <p:spPr>
                    <a:xfrm rot="18905281">
                      <a:off x="5413874" y="4025304"/>
                      <a:ext cx="844496" cy="495258"/>
                    </a:xfrm>
                    <a:custGeom>
                      <a:avLst/>
                      <a:gdLst>
                        <a:gd name="connsiteX0" fmla="*/ 0 w 886750"/>
                        <a:gd name="connsiteY0" fmla="*/ 446602 h 446602"/>
                        <a:gd name="connsiteX1" fmla="*/ 111651 w 886750"/>
                        <a:gd name="connsiteY1" fmla="*/ 0 h 446602"/>
                        <a:gd name="connsiteX2" fmla="*/ 886750 w 886750"/>
                        <a:gd name="connsiteY2" fmla="*/ 0 h 446602"/>
                        <a:gd name="connsiteX3" fmla="*/ 775100 w 886750"/>
                        <a:gd name="connsiteY3" fmla="*/ 446602 h 446602"/>
                        <a:gd name="connsiteX4" fmla="*/ 0 w 886750"/>
                        <a:gd name="connsiteY4" fmla="*/ 446602 h 446602"/>
                        <a:gd name="connsiteX0" fmla="*/ 0 w 879808"/>
                        <a:gd name="connsiteY0" fmla="*/ 446602 h 446602"/>
                        <a:gd name="connsiteX1" fmla="*/ 111651 w 879808"/>
                        <a:gd name="connsiteY1" fmla="*/ 0 h 446602"/>
                        <a:gd name="connsiteX2" fmla="*/ 879808 w 879808"/>
                        <a:gd name="connsiteY2" fmla="*/ 6963 h 446602"/>
                        <a:gd name="connsiteX3" fmla="*/ 775100 w 879808"/>
                        <a:gd name="connsiteY3" fmla="*/ 446602 h 446602"/>
                        <a:gd name="connsiteX4" fmla="*/ 0 w 879808"/>
                        <a:gd name="connsiteY4" fmla="*/ 446602 h 446602"/>
                        <a:gd name="connsiteX0" fmla="*/ 0 w 879808"/>
                        <a:gd name="connsiteY0" fmla="*/ 446602 h 460550"/>
                        <a:gd name="connsiteX1" fmla="*/ 111651 w 879808"/>
                        <a:gd name="connsiteY1" fmla="*/ 0 h 460550"/>
                        <a:gd name="connsiteX2" fmla="*/ 879808 w 879808"/>
                        <a:gd name="connsiteY2" fmla="*/ 6963 h 460550"/>
                        <a:gd name="connsiteX3" fmla="*/ 747312 w 879808"/>
                        <a:gd name="connsiteY3" fmla="*/ 460550 h 460550"/>
                        <a:gd name="connsiteX4" fmla="*/ 0 w 879808"/>
                        <a:gd name="connsiteY4" fmla="*/ 446602 h 460550"/>
                        <a:gd name="connsiteX0" fmla="*/ 0 w 817417"/>
                        <a:gd name="connsiteY0" fmla="*/ 328313 h 460550"/>
                        <a:gd name="connsiteX1" fmla="*/ 49260 w 817417"/>
                        <a:gd name="connsiteY1" fmla="*/ 0 h 460550"/>
                        <a:gd name="connsiteX2" fmla="*/ 817417 w 817417"/>
                        <a:gd name="connsiteY2" fmla="*/ 6963 h 460550"/>
                        <a:gd name="connsiteX3" fmla="*/ 684921 w 817417"/>
                        <a:gd name="connsiteY3" fmla="*/ 460550 h 460550"/>
                        <a:gd name="connsiteX4" fmla="*/ 0 w 817417"/>
                        <a:gd name="connsiteY4" fmla="*/ 328313 h 460550"/>
                        <a:gd name="connsiteX0" fmla="*/ 27079 w 844496"/>
                        <a:gd name="connsiteY0" fmla="*/ 321350 h 453587"/>
                        <a:gd name="connsiteX1" fmla="*/ 0 w 844496"/>
                        <a:gd name="connsiteY1" fmla="*/ 83536 h 453587"/>
                        <a:gd name="connsiteX2" fmla="*/ 844496 w 844496"/>
                        <a:gd name="connsiteY2" fmla="*/ 0 h 453587"/>
                        <a:gd name="connsiteX3" fmla="*/ 712000 w 844496"/>
                        <a:gd name="connsiteY3" fmla="*/ 453587 h 453587"/>
                        <a:gd name="connsiteX4" fmla="*/ 27079 w 844496"/>
                        <a:gd name="connsiteY4" fmla="*/ 321350 h 453587"/>
                        <a:gd name="connsiteX0" fmla="*/ 27079 w 844496"/>
                        <a:gd name="connsiteY0" fmla="*/ 321350 h 495258"/>
                        <a:gd name="connsiteX1" fmla="*/ 0 w 844496"/>
                        <a:gd name="connsiteY1" fmla="*/ 83536 h 495258"/>
                        <a:gd name="connsiteX2" fmla="*/ 844496 w 844496"/>
                        <a:gd name="connsiteY2" fmla="*/ 0 h 495258"/>
                        <a:gd name="connsiteX3" fmla="*/ 739873 w 844496"/>
                        <a:gd name="connsiteY3" fmla="*/ 495258 h 495258"/>
                        <a:gd name="connsiteX4" fmla="*/ 27079 w 844496"/>
                        <a:gd name="connsiteY4" fmla="*/ 321350 h 4952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44496" h="495258">
                          <a:moveTo>
                            <a:pt x="27079" y="321350"/>
                          </a:moveTo>
                          <a:lnTo>
                            <a:pt x="0" y="83536"/>
                          </a:lnTo>
                          <a:lnTo>
                            <a:pt x="844496" y="0"/>
                          </a:lnTo>
                          <a:lnTo>
                            <a:pt x="739873" y="495258"/>
                          </a:lnTo>
                          <a:lnTo>
                            <a:pt x="27079" y="321350"/>
                          </a:lnTo>
                          <a:close/>
                        </a:path>
                      </a:pathLst>
                    </a:cu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Paralelkenar 1"/>
                    <p:cNvSpPr/>
                    <p:nvPr/>
                  </p:nvSpPr>
                  <p:spPr>
                    <a:xfrm rot="18905281">
                      <a:off x="5098471" y="3744614"/>
                      <a:ext cx="865730" cy="561593"/>
                    </a:xfrm>
                    <a:custGeom>
                      <a:avLst/>
                      <a:gdLst>
                        <a:gd name="connsiteX0" fmla="*/ 0 w 886750"/>
                        <a:gd name="connsiteY0" fmla="*/ 446602 h 446602"/>
                        <a:gd name="connsiteX1" fmla="*/ 111651 w 886750"/>
                        <a:gd name="connsiteY1" fmla="*/ 0 h 446602"/>
                        <a:gd name="connsiteX2" fmla="*/ 886750 w 886750"/>
                        <a:gd name="connsiteY2" fmla="*/ 0 h 446602"/>
                        <a:gd name="connsiteX3" fmla="*/ 775100 w 886750"/>
                        <a:gd name="connsiteY3" fmla="*/ 446602 h 446602"/>
                        <a:gd name="connsiteX4" fmla="*/ 0 w 886750"/>
                        <a:gd name="connsiteY4" fmla="*/ 446602 h 446602"/>
                        <a:gd name="connsiteX0" fmla="*/ 0 w 879808"/>
                        <a:gd name="connsiteY0" fmla="*/ 446602 h 446602"/>
                        <a:gd name="connsiteX1" fmla="*/ 111651 w 879808"/>
                        <a:gd name="connsiteY1" fmla="*/ 0 h 446602"/>
                        <a:gd name="connsiteX2" fmla="*/ 879808 w 879808"/>
                        <a:gd name="connsiteY2" fmla="*/ 6963 h 446602"/>
                        <a:gd name="connsiteX3" fmla="*/ 775100 w 879808"/>
                        <a:gd name="connsiteY3" fmla="*/ 446602 h 446602"/>
                        <a:gd name="connsiteX4" fmla="*/ 0 w 879808"/>
                        <a:gd name="connsiteY4" fmla="*/ 446602 h 446602"/>
                        <a:gd name="connsiteX0" fmla="*/ 0 w 879808"/>
                        <a:gd name="connsiteY0" fmla="*/ 446602 h 460550"/>
                        <a:gd name="connsiteX1" fmla="*/ 111651 w 879808"/>
                        <a:gd name="connsiteY1" fmla="*/ 0 h 460550"/>
                        <a:gd name="connsiteX2" fmla="*/ 879808 w 879808"/>
                        <a:gd name="connsiteY2" fmla="*/ 6963 h 460550"/>
                        <a:gd name="connsiteX3" fmla="*/ 747312 w 879808"/>
                        <a:gd name="connsiteY3" fmla="*/ 460550 h 460550"/>
                        <a:gd name="connsiteX4" fmla="*/ 0 w 879808"/>
                        <a:gd name="connsiteY4" fmla="*/ 446602 h 460550"/>
                        <a:gd name="connsiteX0" fmla="*/ 0 w 817417"/>
                        <a:gd name="connsiteY0" fmla="*/ 328313 h 460550"/>
                        <a:gd name="connsiteX1" fmla="*/ 49260 w 817417"/>
                        <a:gd name="connsiteY1" fmla="*/ 0 h 460550"/>
                        <a:gd name="connsiteX2" fmla="*/ 817417 w 817417"/>
                        <a:gd name="connsiteY2" fmla="*/ 6963 h 460550"/>
                        <a:gd name="connsiteX3" fmla="*/ 684921 w 817417"/>
                        <a:gd name="connsiteY3" fmla="*/ 460550 h 460550"/>
                        <a:gd name="connsiteX4" fmla="*/ 0 w 817417"/>
                        <a:gd name="connsiteY4" fmla="*/ 328313 h 460550"/>
                        <a:gd name="connsiteX0" fmla="*/ 27079 w 844496"/>
                        <a:gd name="connsiteY0" fmla="*/ 321350 h 453587"/>
                        <a:gd name="connsiteX1" fmla="*/ 0 w 844496"/>
                        <a:gd name="connsiteY1" fmla="*/ 83536 h 453587"/>
                        <a:gd name="connsiteX2" fmla="*/ 844496 w 844496"/>
                        <a:gd name="connsiteY2" fmla="*/ 0 h 453587"/>
                        <a:gd name="connsiteX3" fmla="*/ 712000 w 844496"/>
                        <a:gd name="connsiteY3" fmla="*/ 453587 h 453587"/>
                        <a:gd name="connsiteX4" fmla="*/ 27079 w 844496"/>
                        <a:gd name="connsiteY4" fmla="*/ 321350 h 453587"/>
                        <a:gd name="connsiteX0" fmla="*/ 27079 w 844496"/>
                        <a:gd name="connsiteY0" fmla="*/ 321350 h 495258"/>
                        <a:gd name="connsiteX1" fmla="*/ 0 w 844496"/>
                        <a:gd name="connsiteY1" fmla="*/ 83536 h 495258"/>
                        <a:gd name="connsiteX2" fmla="*/ 844496 w 844496"/>
                        <a:gd name="connsiteY2" fmla="*/ 0 h 495258"/>
                        <a:gd name="connsiteX3" fmla="*/ 739873 w 844496"/>
                        <a:gd name="connsiteY3" fmla="*/ 495258 h 495258"/>
                        <a:gd name="connsiteX4" fmla="*/ 27079 w 844496"/>
                        <a:gd name="connsiteY4" fmla="*/ 321350 h 495258"/>
                        <a:gd name="connsiteX0" fmla="*/ 48029 w 844496"/>
                        <a:gd name="connsiteY0" fmla="*/ 306219 h 495258"/>
                        <a:gd name="connsiteX1" fmla="*/ 0 w 844496"/>
                        <a:gd name="connsiteY1" fmla="*/ 83536 h 495258"/>
                        <a:gd name="connsiteX2" fmla="*/ 844496 w 844496"/>
                        <a:gd name="connsiteY2" fmla="*/ 0 h 495258"/>
                        <a:gd name="connsiteX3" fmla="*/ 739873 w 844496"/>
                        <a:gd name="connsiteY3" fmla="*/ 495258 h 495258"/>
                        <a:gd name="connsiteX4" fmla="*/ 48029 w 844496"/>
                        <a:gd name="connsiteY4" fmla="*/ 306219 h 495258"/>
                        <a:gd name="connsiteX0" fmla="*/ 48029 w 851172"/>
                        <a:gd name="connsiteY0" fmla="*/ 306219 h 306219"/>
                        <a:gd name="connsiteX1" fmla="*/ 0 w 851172"/>
                        <a:gd name="connsiteY1" fmla="*/ 83536 h 306219"/>
                        <a:gd name="connsiteX2" fmla="*/ 844496 w 851172"/>
                        <a:gd name="connsiteY2" fmla="*/ 0 h 306219"/>
                        <a:gd name="connsiteX3" fmla="*/ 851172 w 851172"/>
                        <a:gd name="connsiteY3" fmla="*/ 213108 h 306219"/>
                        <a:gd name="connsiteX4" fmla="*/ 48029 w 851172"/>
                        <a:gd name="connsiteY4" fmla="*/ 306219 h 306219"/>
                        <a:gd name="connsiteX0" fmla="*/ 48029 w 851172"/>
                        <a:gd name="connsiteY0" fmla="*/ 401774 h 401774"/>
                        <a:gd name="connsiteX1" fmla="*/ 0 w 851172"/>
                        <a:gd name="connsiteY1" fmla="*/ 179091 h 401774"/>
                        <a:gd name="connsiteX2" fmla="*/ 725398 w 851172"/>
                        <a:gd name="connsiteY2" fmla="*/ 0 h 401774"/>
                        <a:gd name="connsiteX3" fmla="*/ 851172 w 851172"/>
                        <a:gd name="connsiteY3" fmla="*/ 308663 h 401774"/>
                        <a:gd name="connsiteX4" fmla="*/ 48029 w 851172"/>
                        <a:gd name="connsiteY4" fmla="*/ 401774 h 401774"/>
                        <a:gd name="connsiteX0" fmla="*/ 61866 w 865009"/>
                        <a:gd name="connsiteY0" fmla="*/ 401774 h 401774"/>
                        <a:gd name="connsiteX1" fmla="*/ 0 w 865009"/>
                        <a:gd name="connsiteY1" fmla="*/ 249613 h 401774"/>
                        <a:gd name="connsiteX2" fmla="*/ 739235 w 865009"/>
                        <a:gd name="connsiteY2" fmla="*/ 0 h 401774"/>
                        <a:gd name="connsiteX3" fmla="*/ 865009 w 865009"/>
                        <a:gd name="connsiteY3" fmla="*/ 308663 h 401774"/>
                        <a:gd name="connsiteX4" fmla="*/ 61866 w 865009"/>
                        <a:gd name="connsiteY4" fmla="*/ 401774 h 401774"/>
                        <a:gd name="connsiteX0" fmla="*/ 61866 w 865009"/>
                        <a:gd name="connsiteY0" fmla="*/ 406803 h 406803"/>
                        <a:gd name="connsiteX1" fmla="*/ 0 w 865009"/>
                        <a:gd name="connsiteY1" fmla="*/ 254642 h 406803"/>
                        <a:gd name="connsiteX2" fmla="*/ 732231 w 865009"/>
                        <a:gd name="connsiteY2" fmla="*/ 0 h 406803"/>
                        <a:gd name="connsiteX3" fmla="*/ 865009 w 865009"/>
                        <a:gd name="connsiteY3" fmla="*/ 313692 h 406803"/>
                        <a:gd name="connsiteX4" fmla="*/ 61866 w 865009"/>
                        <a:gd name="connsiteY4" fmla="*/ 406803 h 4068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65009" h="406803">
                          <a:moveTo>
                            <a:pt x="61866" y="406803"/>
                          </a:moveTo>
                          <a:lnTo>
                            <a:pt x="0" y="254642"/>
                          </a:lnTo>
                          <a:lnTo>
                            <a:pt x="732231" y="0"/>
                          </a:lnTo>
                          <a:lnTo>
                            <a:pt x="865009" y="313692"/>
                          </a:lnTo>
                          <a:lnTo>
                            <a:pt x="61866" y="406803"/>
                          </a:lnTo>
                          <a:close/>
                        </a:path>
                      </a:pathLst>
                    </a:cu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Paralelkenar 1"/>
                    <p:cNvSpPr/>
                    <p:nvPr/>
                  </p:nvSpPr>
                  <p:spPr>
                    <a:xfrm rot="18905281">
                      <a:off x="4812886" y="3526275"/>
                      <a:ext cx="830551" cy="755944"/>
                    </a:xfrm>
                    <a:custGeom>
                      <a:avLst/>
                      <a:gdLst>
                        <a:gd name="connsiteX0" fmla="*/ 0 w 886750"/>
                        <a:gd name="connsiteY0" fmla="*/ 446602 h 446602"/>
                        <a:gd name="connsiteX1" fmla="*/ 111651 w 886750"/>
                        <a:gd name="connsiteY1" fmla="*/ 0 h 446602"/>
                        <a:gd name="connsiteX2" fmla="*/ 886750 w 886750"/>
                        <a:gd name="connsiteY2" fmla="*/ 0 h 446602"/>
                        <a:gd name="connsiteX3" fmla="*/ 775100 w 886750"/>
                        <a:gd name="connsiteY3" fmla="*/ 446602 h 446602"/>
                        <a:gd name="connsiteX4" fmla="*/ 0 w 886750"/>
                        <a:gd name="connsiteY4" fmla="*/ 446602 h 446602"/>
                        <a:gd name="connsiteX0" fmla="*/ 0 w 879808"/>
                        <a:gd name="connsiteY0" fmla="*/ 446602 h 446602"/>
                        <a:gd name="connsiteX1" fmla="*/ 111651 w 879808"/>
                        <a:gd name="connsiteY1" fmla="*/ 0 h 446602"/>
                        <a:gd name="connsiteX2" fmla="*/ 879808 w 879808"/>
                        <a:gd name="connsiteY2" fmla="*/ 6963 h 446602"/>
                        <a:gd name="connsiteX3" fmla="*/ 775100 w 879808"/>
                        <a:gd name="connsiteY3" fmla="*/ 446602 h 446602"/>
                        <a:gd name="connsiteX4" fmla="*/ 0 w 879808"/>
                        <a:gd name="connsiteY4" fmla="*/ 446602 h 446602"/>
                        <a:gd name="connsiteX0" fmla="*/ 0 w 879808"/>
                        <a:gd name="connsiteY0" fmla="*/ 446602 h 460550"/>
                        <a:gd name="connsiteX1" fmla="*/ 111651 w 879808"/>
                        <a:gd name="connsiteY1" fmla="*/ 0 h 460550"/>
                        <a:gd name="connsiteX2" fmla="*/ 879808 w 879808"/>
                        <a:gd name="connsiteY2" fmla="*/ 6963 h 460550"/>
                        <a:gd name="connsiteX3" fmla="*/ 747312 w 879808"/>
                        <a:gd name="connsiteY3" fmla="*/ 460550 h 460550"/>
                        <a:gd name="connsiteX4" fmla="*/ 0 w 879808"/>
                        <a:gd name="connsiteY4" fmla="*/ 446602 h 460550"/>
                        <a:gd name="connsiteX0" fmla="*/ 0 w 817417"/>
                        <a:gd name="connsiteY0" fmla="*/ 328313 h 460550"/>
                        <a:gd name="connsiteX1" fmla="*/ 49260 w 817417"/>
                        <a:gd name="connsiteY1" fmla="*/ 0 h 460550"/>
                        <a:gd name="connsiteX2" fmla="*/ 817417 w 817417"/>
                        <a:gd name="connsiteY2" fmla="*/ 6963 h 460550"/>
                        <a:gd name="connsiteX3" fmla="*/ 684921 w 817417"/>
                        <a:gd name="connsiteY3" fmla="*/ 460550 h 460550"/>
                        <a:gd name="connsiteX4" fmla="*/ 0 w 817417"/>
                        <a:gd name="connsiteY4" fmla="*/ 328313 h 460550"/>
                        <a:gd name="connsiteX0" fmla="*/ 27079 w 844496"/>
                        <a:gd name="connsiteY0" fmla="*/ 321350 h 453587"/>
                        <a:gd name="connsiteX1" fmla="*/ 0 w 844496"/>
                        <a:gd name="connsiteY1" fmla="*/ 83536 h 453587"/>
                        <a:gd name="connsiteX2" fmla="*/ 844496 w 844496"/>
                        <a:gd name="connsiteY2" fmla="*/ 0 h 453587"/>
                        <a:gd name="connsiteX3" fmla="*/ 712000 w 844496"/>
                        <a:gd name="connsiteY3" fmla="*/ 453587 h 453587"/>
                        <a:gd name="connsiteX4" fmla="*/ 27079 w 844496"/>
                        <a:gd name="connsiteY4" fmla="*/ 321350 h 453587"/>
                        <a:gd name="connsiteX0" fmla="*/ 27079 w 844496"/>
                        <a:gd name="connsiteY0" fmla="*/ 321350 h 495258"/>
                        <a:gd name="connsiteX1" fmla="*/ 0 w 844496"/>
                        <a:gd name="connsiteY1" fmla="*/ 83536 h 495258"/>
                        <a:gd name="connsiteX2" fmla="*/ 844496 w 844496"/>
                        <a:gd name="connsiteY2" fmla="*/ 0 h 495258"/>
                        <a:gd name="connsiteX3" fmla="*/ 739873 w 844496"/>
                        <a:gd name="connsiteY3" fmla="*/ 495258 h 495258"/>
                        <a:gd name="connsiteX4" fmla="*/ 27079 w 844496"/>
                        <a:gd name="connsiteY4" fmla="*/ 321350 h 495258"/>
                        <a:gd name="connsiteX0" fmla="*/ 48029 w 844496"/>
                        <a:gd name="connsiteY0" fmla="*/ 306219 h 495258"/>
                        <a:gd name="connsiteX1" fmla="*/ 0 w 844496"/>
                        <a:gd name="connsiteY1" fmla="*/ 83536 h 495258"/>
                        <a:gd name="connsiteX2" fmla="*/ 844496 w 844496"/>
                        <a:gd name="connsiteY2" fmla="*/ 0 h 495258"/>
                        <a:gd name="connsiteX3" fmla="*/ 739873 w 844496"/>
                        <a:gd name="connsiteY3" fmla="*/ 495258 h 495258"/>
                        <a:gd name="connsiteX4" fmla="*/ 48029 w 844496"/>
                        <a:gd name="connsiteY4" fmla="*/ 306219 h 495258"/>
                        <a:gd name="connsiteX0" fmla="*/ 48029 w 851172"/>
                        <a:gd name="connsiteY0" fmla="*/ 306219 h 306219"/>
                        <a:gd name="connsiteX1" fmla="*/ 0 w 851172"/>
                        <a:gd name="connsiteY1" fmla="*/ 83536 h 306219"/>
                        <a:gd name="connsiteX2" fmla="*/ 844496 w 851172"/>
                        <a:gd name="connsiteY2" fmla="*/ 0 h 306219"/>
                        <a:gd name="connsiteX3" fmla="*/ 851172 w 851172"/>
                        <a:gd name="connsiteY3" fmla="*/ 213108 h 306219"/>
                        <a:gd name="connsiteX4" fmla="*/ 48029 w 851172"/>
                        <a:gd name="connsiteY4" fmla="*/ 306219 h 306219"/>
                        <a:gd name="connsiteX0" fmla="*/ 48029 w 851172"/>
                        <a:gd name="connsiteY0" fmla="*/ 401774 h 401774"/>
                        <a:gd name="connsiteX1" fmla="*/ 0 w 851172"/>
                        <a:gd name="connsiteY1" fmla="*/ 179091 h 401774"/>
                        <a:gd name="connsiteX2" fmla="*/ 725398 w 851172"/>
                        <a:gd name="connsiteY2" fmla="*/ 0 h 401774"/>
                        <a:gd name="connsiteX3" fmla="*/ 851172 w 851172"/>
                        <a:gd name="connsiteY3" fmla="*/ 308663 h 401774"/>
                        <a:gd name="connsiteX4" fmla="*/ 48029 w 851172"/>
                        <a:gd name="connsiteY4" fmla="*/ 401774 h 401774"/>
                        <a:gd name="connsiteX0" fmla="*/ 61866 w 865009"/>
                        <a:gd name="connsiteY0" fmla="*/ 401774 h 401774"/>
                        <a:gd name="connsiteX1" fmla="*/ 0 w 865009"/>
                        <a:gd name="connsiteY1" fmla="*/ 249613 h 401774"/>
                        <a:gd name="connsiteX2" fmla="*/ 739235 w 865009"/>
                        <a:gd name="connsiteY2" fmla="*/ 0 h 401774"/>
                        <a:gd name="connsiteX3" fmla="*/ 865009 w 865009"/>
                        <a:gd name="connsiteY3" fmla="*/ 308663 h 401774"/>
                        <a:gd name="connsiteX4" fmla="*/ 61866 w 865009"/>
                        <a:gd name="connsiteY4" fmla="*/ 401774 h 401774"/>
                        <a:gd name="connsiteX0" fmla="*/ 61866 w 865009"/>
                        <a:gd name="connsiteY0" fmla="*/ 406803 h 406803"/>
                        <a:gd name="connsiteX1" fmla="*/ 0 w 865009"/>
                        <a:gd name="connsiteY1" fmla="*/ 254642 h 406803"/>
                        <a:gd name="connsiteX2" fmla="*/ 732231 w 865009"/>
                        <a:gd name="connsiteY2" fmla="*/ 0 h 406803"/>
                        <a:gd name="connsiteX3" fmla="*/ 865009 w 865009"/>
                        <a:gd name="connsiteY3" fmla="*/ 313692 h 406803"/>
                        <a:gd name="connsiteX4" fmla="*/ 61866 w 865009"/>
                        <a:gd name="connsiteY4" fmla="*/ 406803 h 406803"/>
                        <a:gd name="connsiteX0" fmla="*/ 61866 w 865009"/>
                        <a:gd name="connsiteY0" fmla="*/ 567791 h 567791"/>
                        <a:gd name="connsiteX1" fmla="*/ 0 w 865009"/>
                        <a:gd name="connsiteY1" fmla="*/ 415630 h 567791"/>
                        <a:gd name="connsiteX2" fmla="*/ 579064 w 865009"/>
                        <a:gd name="connsiteY2" fmla="*/ 0 h 567791"/>
                        <a:gd name="connsiteX3" fmla="*/ 865009 w 865009"/>
                        <a:gd name="connsiteY3" fmla="*/ 474680 h 567791"/>
                        <a:gd name="connsiteX4" fmla="*/ 61866 w 865009"/>
                        <a:gd name="connsiteY4" fmla="*/ 567791 h 567791"/>
                        <a:gd name="connsiteX0" fmla="*/ 61866 w 829859"/>
                        <a:gd name="connsiteY0" fmla="*/ 567791 h 567791"/>
                        <a:gd name="connsiteX1" fmla="*/ 0 w 829859"/>
                        <a:gd name="connsiteY1" fmla="*/ 415630 h 567791"/>
                        <a:gd name="connsiteX2" fmla="*/ 579064 w 829859"/>
                        <a:gd name="connsiteY2" fmla="*/ 0 h 567791"/>
                        <a:gd name="connsiteX3" fmla="*/ 829859 w 829859"/>
                        <a:gd name="connsiteY3" fmla="*/ 278309 h 567791"/>
                        <a:gd name="connsiteX4" fmla="*/ 61866 w 829859"/>
                        <a:gd name="connsiteY4" fmla="*/ 567791 h 567791"/>
                        <a:gd name="connsiteX0" fmla="*/ 117396 w 829859"/>
                        <a:gd name="connsiteY0" fmla="*/ 547585 h 547585"/>
                        <a:gd name="connsiteX1" fmla="*/ 0 w 829859"/>
                        <a:gd name="connsiteY1" fmla="*/ 415630 h 547585"/>
                        <a:gd name="connsiteX2" fmla="*/ 579064 w 829859"/>
                        <a:gd name="connsiteY2" fmla="*/ 0 h 547585"/>
                        <a:gd name="connsiteX3" fmla="*/ 829859 w 829859"/>
                        <a:gd name="connsiteY3" fmla="*/ 278309 h 547585"/>
                        <a:gd name="connsiteX4" fmla="*/ 117396 w 829859"/>
                        <a:gd name="connsiteY4" fmla="*/ 547585 h 5475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29859" h="547585">
                          <a:moveTo>
                            <a:pt x="117396" y="547585"/>
                          </a:moveTo>
                          <a:lnTo>
                            <a:pt x="0" y="415630"/>
                          </a:lnTo>
                          <a:lnTo>
                            <a:pt x="579064" y="0"/>
                          </a:lnTo>
                          <a:lnTo>
                            <a:pt x="829859" y="278309"/>
                          </a:lnTo>
                          <a:lnTo>
                            <a:pt x="117396" y="547585"/>
                          </a:lnTo>
                          <a:close/>
                        </a:path>
                      </a:pathLst>
                    </a:cu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Paralelkenar 1"/>
                    <p:cNvSpPr/>
                    <p:nvPr/>
                  </p:nvSpPr>
                  <p:spPr>
                    <a:xfrm rot="18905281">
                      <a:off x="4515425" y="3456492"/>
                      <a:ext cx="754942" cy="886162"/>
                    </a:xfrm>
                    <a:custGeom>
                      <a:avLst/>
                      <a:gdLst>
                        <a:gd name="connsiteX0" fmla="*/ 0 w 886750"/>
                        <a:gd name="connsiteY0" fmla="*/ 446602 h 446602"/>
                        <a:gd name="connsiteX1" fmla="*/ 111651 w 886750"/>
                        <a:gd name="connsiteY1" fmla="*/ 0 h 446602"/>
                        <a:gd name="connsiteX2" fmla="*/ 886750 w 886750"/>
                        <a:gd name="connsiteY2" fmla="*/ 0 h 446602"/>
                        <a:gd name="connsiteX3" fmla="*/ 775100 w 886750"/>
                        <a:gd name="connsiteY3" fmla="*/ 446602 h 446602"/>
                        <a:gd name="connsiteX4" fmla="*/ 0 w 886750"/>
                        <a:gd name="connsiteY4" fmla="*/ 446602 h 446602"/>
                        <a:gd name="connsiteX0" fmla="*/ 0 w 879808"/>
                        <a:gd name="connsiteY0" fmla="*/ 446602 h 446602"/>
                        <a:gd name="connsiteX1" fmla="*/ 111651 w 879808"/>
                        <a:gd name="connsiteY1" fmla="*/ 0 h 446602"/>
                        <a:gd name="connsiteX2" fmla="*/ 879808 w 879808"/>
                        <a:gd name="connsiteY2" fmla="*/ 6963 h 446602"/>
                        <a:gd name="connsiteX3" fmla="*/ 775100 w 879808"/>
                        <a:gd name="connsiteY3" fmla="*/ 446602 h 446602"/>
                        <a:gd name="connsiteX4" fmla="*/ 0 w 879808"/>
                        <a:gd name="connsiteY4" fmla="*/ 446602 h 446602"/>
                        <a:gd name="connsiteX0" fmla="*/ 0 w 879808"/>
                        <a:gd name="connsiteY0" fmla="*/ 446602 h 460550"/>
                        <a:gd name="connsiteX1" fmla="*/ 111651 w 879808"/>
                        <a:gd name="connsiteY1" fmla="*/ 0 h 460550"/>
                        <a:gd name="connsiteX2" fmla="*/ 879808 w 879808"/>
                        <a:gd name="connsiteY2" fmla="*/ 6963 h 460550"/>
                        <a:gd name="connsiteX3" fmla="*/ 747312 w 879808"/>
                        <a:gd name="connsiteY3" fmla="*/ 460550 h 460550"/>
                        <a:gd name="connsiteX4" fmla="*/ 0 w 879808"/>
                        <a:gd name="connsiteY4" fmla="*/ 446602 h 460550"/>
                        <a:gd name="connsiteX0" fmla="*/ 0 w 817417"/>
                        <a:gd name="connsiteY0" fmla="*/ 328313 h 460550"/>
                        <a:gd name="connsiteX1" fmla="*/ 49260 w 817417"/>
                        <a:gd name="connsiteY1" fmla="*/ 0 h 460550"/>
                        <a:gd name="connsiteX2" fmla="*/ 817417 w 817417"/>
                        <a:gd name="connsiteY2" fmla="*/ 6963 h 460550"/>
                        <a:gd name="connsiteX3" fmla="*/ 684921 w 817417"/>
                        <a:gd name="connsiteY3" fmla="*/ 460550 h 460550"/>
                        <a:gd name="connsiteX4" fmla="*/ 0 w 817417"/>
                        <a:gd name="connsiteY4" fmla="*/ 328313 h 460550"/>
                        <a:gd name="connsiteX0" fmla="*/ 27079 w 844496"/>
                        <a:gd name="connsiteY0" fmla="*/ 321350 h 453587"/>
                        <a:gd name="connsiteX1" fmla="*/ 0 w 844496"/>
                        <a:gd name="connsiteY1" fmla="*/ 83536 h 453587"/>
                        <a:gd name="connsiteX2" fmla="*/ 844496 w 844496"/>
                        <a:gd name="connsiteY2" fmla="*/ 0 h 453587"/>
                        <a:gd name="connsiteX3" fmla="*/ 712000 w 844496"/>
                        <a:gd name="connsiteY3" fmla="*/ 453587 h 453587"/>
                        <a:gd name="connsiteX4" fmla="*/ 27079 w 844496"/>
                        <a:gd name="connsiteY4" fmla="*/ 321350 h 453587"/>
                        <a:gd name="connsiteX0" fmla="*/ 27079 w 844496"/>
                        <a:gd name="connsiteY0" fmla="*/ 321350 h 495258"/>
                        <a:gd name="connsiteX1" fmla="*/ 0 w 844496"/>
                        <a:gd name="connsiteY1" fmla="*/ 83536 h 495258"/>
                        <a:gd name="connsiteX2" fmla="*/ 844496 w 844496"/>
                        <a:gd name="connsiteY2" fmla="*/ 0 h 495258"/>
                        <a:gd name="connsiteX3" fmla="*/ 739873 w 844496"/>
                        <a:gd name="connsiteY3" fmla="*/ 495258 h 495258"/>
                        <a:gd name="connsiteX4" fmla="*/ 27079 w 844496"/>
                        <a:gd name="connsiteY4" fmla="*/ 321350 h 495258"/>
                        <a:gd name="connsiteX0" fmla="*/ 48029 w 844496"/>
                        <a:gd name="connsiteY0" fmla="*/ 306219 h 495258"/>
                        <a:gd name="connsiteX1" fmla="*/ 0 w 844496"/>
                        <a:gd name="connsiteY1" fmla="*/ 83536 h 495258"/>
                        <a:gd name="connsiteX2" fmla="*/ 844496 w 844496"/>
                        <a:gd name="connsiteY2" fmla="*/ 0 h 495258"/>
                        <a:gd name="connsiteX3" fmla="*/ 739873 w 844496"/>
                        <a:gd name="connsiteY3" fmla="*/ 495258 h 495258"/>
                        <a:gd name="connsiteX4" fmla="*/ 48029 w 844496"/>
                        <a:gd name="connsiteY4" fmla="*/ 306219 h 495258"/>
                        <a:gd name="connsiteX0" fmla="*/ 48029 w 851172"/>
                        <a:gd name="connsiteY0" fmla="*/ 306219 h 306219"/>
                        <a:gd name="connsiteX1" fmla="*/ 0 w 851172"/>
                        <a:gd name="connsiteY1" fmla="*/ 83536 h 306219"/>
                        <a:gd name="connsiteX2" fmla="*/ 844496 w 851172"/>
                        <a:gd name="connsiteY2" fmla="*/ 0 h 306219"/>
                        <a:gd name="connsiteX3" fmla="*/ 851172 w 851172"/>
                        <a:gd name="connsiteY3" fmla="*/ 213108 h 306219"/>
                        <a:gd name="connsiteX4" fmla="*/ 48029 w 851172"/>
                        <a:gd name="connsiteY4" fmla="*/ 306219 h 306219"/>
                        <a:gd name="connsiteX0" fmla="*/ 48029 w 851172"/>
                        <a:gd name="connsiteY0" fmla="*/ 401774 h 401774"/>
                        <a:gd name="connsiteX1" fmla="*/ 0 w 851172"/>
                        <a:gd name="connsiteY1" fmla="*/ 179091 h 401774"/>
                        <a:gd name="connsiteX2" fmla="*/ 725398 w 851172"/>
                        <a:gd name="connsiteY2" fmla="*/ 0 h 401774"/>
                        <a:gd name="connsiteX3" fmla="*/ 851172 w 851172"/>
                        <a:gd name="connsiteY3" fmla="*/ 308663 h 401774"/>
                        <a:gd name="connsiteX4" fmla="*/ 48029 w 851172"/>
                        <a:gd name="connsiteY4" fmla="*/ 401774 h 401774"/>
                        <a:gd name="connsiteX0" fmla="*/ 61866 w 865009"/>
                        <a:gd name="connsiteY0" fmla="*/ 401774 h 401774"/>
                        <a:gd name="connsiteX1" fmla="*/ 0 w 865009"/>
                        <a:gd name="connsiteY1" fmla="*/ 249613 h 401774"/>
                        <a:gd name="connsiteX2" fmla="*/ 739235 w 865009"/>
                        <a:gd name="connsiteY2" fmla="*/ 0 h 401774"/>
                        <a:gd name="connsiteX3" fmla="*/ 865009 w 865009"/>
                        <a:gd name="connsiteY3" fmla="*/ 308663 h 401774"/>
                        <a:gd name="connsiteX4" fmla="*/ 61866 w 865009"/>
                        <a:gd name="connsiteY4" fmla="*/ 401774 h 401774"/>
                        <a:gd name="connsiteX0" fmla="*/ 61866 w 865009"/>
                        <a:gd name="connsiteY0" fmla="*/ 406803 h 406803"/>
                        <a:gd name="connsiteX1" fmla="*/ 0 w 865009"/>
                        <a:gd name="connsiteY1" fmla="*/ 254642 h 406803"/>
                        <a:gd name="connsiteX2" fmla="*/ 732231 w 865009"/>
                        <a:gd name="connsiteY2" fmla="*/ 0 h 406803"/>
                        <a:gd name="connsiteX3" fmla="*/ 865009 w 865009"/>
                        <a:gd name="connsiteY3" fmla="*/ 313692 h 406803"/>
                        <a:gd name="connsiteX4" fmla="*/ 61866 w 865009"/>
                        <a:gd name="connsiteY4" fmla="*/ 406803 h 406803"/>
                        <a:gd name="connsiteX0" fmla="*/ 61866 w 865009"/>
                        <a:gd name="connsiteY0" fmla="*/ 567791 h 567791"/>
                        <a:gd name="connsiteX1" fmla="*/ 0 w 865009"/>
                        <a:gd name="connsiteY1" fmla="*/ 415630 h 567791"/>
                        <a:gd name="connsiteX2" fmla="*/ 579064 w 865009"/>
                        <a:gd name="connsiteY2" fmla="*/ 0 h 567791"/>
                        <a:gd name="connsiteX3" fmla="*/ 865009 w 865009"/>
                        <a:gd name="connsiteY3" fmla="*/ 474680 h 567791"/>
                        <a:gd name="connsiteX4" fmla="*/ 61866 w 865009"/>
                        <a:gd name="connsiteY4" fmla="*/ 567791 h 567791"/>
                        <a:gd name="connsiteX0" fmla="*/ 61866 w 829859"/>
                        <a:gd name="connsiteY0" fmla="*/ 567791 h 567791"/>
                        <a:gd name="connsiteX1" fmla="*/ 0 w 829859"/>
                        <a:gd name="connsiteY1" fmla="*/ 415630 h 567791"/>
                        <a:gd name="connsiteX2" fmla="*/ 579064 w 829859"/>
                        <a:gd name="connsiteY2" fmla="*/ 0 h 567791"/>
                        <a:gd name="connsiteX3" fmla="*/ 829859 w 829859"/>
                        <a:gd name="connsiteY3" fmla="*/ 278309 h 567791"/>
                        <a:gd name="connsiteX4" fmla="*/ 61866 w 829859"/>
                        <a:gd name="connsiteY4" fmla="*/ 567791 h 567791"/>
                        <a:gd name="connsiteX0" fmla="*/ 117396 w 829859"/>
                        <a:gd name="connsiteY0" fmla="*/ 547585 h 547585"/>
                        <a:gd name="connsiteX1" fmla="*/ 0 w 829859"/>
                        <a:gd name="connsiteY1" fmla="*/ 415630 h 547585"/>
                        <a:gd name="connsiteX2" fmla="*/ 579064 w 829859"/>
                        <a:gd name="connsiteY2" fmla="*/ 0 h 547585"/>
                        <a:gd name="connsiteX3" fmla="*/ 829859 w 829859"/>
                        <a:gd name="connsiteY3" fmla="*/ 278309 h 547585"/>
                        <a:gd name="connsiteX4" fmla="*/ 117396 w 829859"/>
                        <a:gd name="connsiteY4" fmla="*/ 547585 h 547585"/>
                        <a:gd name="connsiteX0" fmla="*/ 117396 w 829859"/>
                        <a:gd name="connsiteY0" fmla="*/ 658149 h 658149"/>
                        <a:gd name="connsiteX1" fmla="*/ 0 w 829859"/>
                        <a:gd name="connsiteY1" fmla="*/ 526194 h 658149"/>
                        <a:gd name="connsiteX2" fmla="*/ 370429 w 829859"/>
                        <a:gd name="connsiteY2" fmla="*/ 0 h 658149"/>
                        <a:gd name="connsiteX3" fmla="*/ 829859 w 829859"/>
                        <a:gd name="connsiteY3" fmla="*/ 388873 h 658149"/>
                        <a:gd name="connsiteX4" fmla="*/ 117396 w 829859"/>
                        <a:gd name="connsiteY4" fmla="*/ 658149 h 658149"/>
                        <a:gd name="connsiteX0" fmla="*/ 117396 w 725328"/>
                        <a:gd name="connsiteY0" fmla="*/ 658149 h 658149"/>
                        <a:gd name="connsiteX1" fmla="*/ 0 w 725328"/>
                        <a:gd name="connsiteY1" fmla="*/ 526194 h 658149"/>
                        <a:gd name="connsiteX2" fmla="*/ 370429 w 725328"/>
                        <a:gd name="connsiteY2" fmla="*/ 0 h 658149"/>
                        <a:gd name="connsiteX3" fmla="*/ 725328 w 725328"/>
                        <a:gd name="connsiteY3" fmla="*/ 232869 h 658149"/>
                        <a:gd name="connsiteX4" fmla="*/ 117396 w 725328"/>
                        <a:gd name="connsiteY4" fmla="*/ 658149 h 658149"/>
                        <a:gd name="connsiteX0" fmla="*/ 186778 w 725328"/>
                        <a:gd name="connsiteY0" fmla="*/ 617782 h 617782"/>
                        <a:gd name="connsiteX1" fmla="*/ 0 w 725328"/>
                        <a:gd name="connsiteY1" fmla="*/ 526194 h 617782"/>
                        <a:gd name="connsiteX2" fmla="*/ 370429 w 725328"/>
                        <a:gd name="connsiteY2" fmla="*/ 0 h 617782"/>
                        <a:gd name="connsiteX3" fmla="*/ 725328 w 725328"/>
                        <a:gd name="connsiteY3" fmla="*/ 232869 h 617782"/>
                        <a:gd name="connsiteX4" fmla="*/ 186778 w 725328"/>
                        <a:gd name="connsiteY4" fmla="*/ 617782 h 617782"/>
                        <a:gd name="connsiteX0" fmla="*/ 200650 w 739200"/>
                        <a:gd name="connsiteY0" fmla="*/ 617782 h 617782"/>
                        <a:gd name="connsiteX1" fmla="*/ 0 w 739200"/>
                        <a:gd name="connsiteY1" fmla="*/ 536281 h 617782"/>
                        <a:gd name="connsiteX2" fmla="*/ 384301 w 739200"/>
                        <a:gd name="connsiteY2" fmla="*/ 0 h 617782"/>
                        <a:gd name="connsiteX3" fmla="*/ 739200 w 739200"/>
                        <a:gd name="connsiteY3" fmla="*/ 232869 h 617782"/>
                        <a:gd name="connsiteX4" fmla="*/ 200650 w 739200"/>
                        <a:gd name="connsiteY4" fmla="*/ 617782 h 617782"/>
                        <a:gd name="connsiteX0" fmla="*/ 200650 w 866884"/>
                        <a:gd name="connsiteY0" fmla="*/ 617782 h 617782"/>
                        <a:gd name="connsiteX1" fmla="*/ 0 w 866884"/>
                        <a:gd name="connsiteY1" fmla="*/ 536281 h 617782"/>
                        <a:gd name="connsiteX2" fmla="*/ 384301 w 866884"/>
                        <a:gd name="connsiteY2" fmla="*/ 0 h 617782"/>
                        <a:gd name="connsiteX3" fmla="*/ 866884 w 866884"/>
                        <a:gd name="connsiteY3" fmla="*/ 213362 h 617782"/>
                        <a:gd name="connsiteX4" fmla="*/ 200650 w 866884"/>
                        <a:gd name="connsiteY4" fmla="*/ 617782 h 6177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66884" h="617782">
                          <a:moveTo>
                            <a:pt x="200650" y="617782"/>
                          </a:moveTo>
                          <a:lnTo>
                            <a:pt x="0" y="536281"/>
                          </a:lnTo>
                          <a:lnTo>
                            <a:pt x="384301" y="0"/>
                          </a:lnTo>
                          <a:lnTo>
                            <a:pt x="866884" y="213362"/>
                          </a:lnTo>
                          <a:lnTo>
                            <a:pt x="200650" y="617782"/>
                          </a:lnTo>
                          <a:close/>
                        </a:path>
                      </a:pathLst>
                    </a:cu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Paralelkenar 1"/>
                    <p:cNvSpPr/>
                    <p:nvPr/>
                  </p:nvSpPr>
                  <p:spPr>
                    <a:xfrm rot="18905281">
                      <a:off x="4305006" y="3604251"/>
                      <a:ext cx="545900" cy="892720"/>
                    </a:xfrm>
                    <a:custGeom>
                      <a:avLst/>
                      <a:gdLst>
                        <a:gd name="connsiteX0" fmla="*/ 0 w 886750"/>
                        <a:gd name="connsiteY0" fmla="*/ 446602 h 446602"/>
                        <a:gd name="connsiteX1" fmla="*/ 111651 w 886750"/>
                        <a:gd name="connsiteY1" fmla="*/ 0 h 446602"/>
                        <a:gd name="connsiteX2" fmla="*/ 886750 w 886750"/>
                        <a:gd name="connsiteY2" fmla="*/ 0 h 446602"/>
                        <a:gd name="connsiteX3" fmla="*/ 775100 w 886750"/>
                        <a:gd name="connsiteY3" fmla="*/ 446602 h 446602"/>
                        <a:gd name="connsiteX4" fmla="*/ 0 w 886750"/>
                        <a:gd name="connsiteY4" fmla="*/ 446602 h 446602"/>
                        <a:gd name="connsiteX0" fmla="*/ 0 w 879808"/>
                        <a:gd name="connsiteY0" fmla="*/ 446602 h 446602"/>
                        <a:gd name="connsiteX1" fmla="*/ 111651 w 879808"/>
                        <a:gd name="connsiteY1" fmla="*/ 0 h 446602"/>
                        <a:gd name="connsiteX2" fmla="*/ 879808 w 879808"/>
                        <a:gd name="connsiteY2" fmla="*/ 6963 h 446602"/>
                        <a:gd name="connsiteX3" fmla="*/ 775100 w 879808"/>
                        <a:gd name="connsiteY3" fmla="*/ 446602 h 446602"/>
                        <a:gd name="connsiteX4" fmla="*/ 0 w 879808"/>
                        <a:gd name="connsiteY4" fmla="*/ 446602 h 446602"/>
                        <a:gd name="connsiteX0" fmla="*/ 0 w 879808"/>
                        <a:gd name="connsiteY0" fmla="*/ 446602 h 460550"/>
                        <a:gd name="connsiteX1" fmla="*/ 111651 w 879808"/>
                        <a:gd name="connsiteY1" fmla="*/ 0 h 460550"/>
                        <a:gd name="connsiteX2" fmla="*/ 879808 w 879808"/>
                        <a:gd name="connsiteY2" fmla="*/ 6963 h 460550"/>
                        <a:gd name="connsiteX3" fmla="*/ 747312 w 879808"/>
                        <a:gd name="connsiteY3" fmla="*/ 460550 h 460550"/>
                        <a:gd name="connsiteX4" fmla="*/ 0 w 879808"/>
                        <a:gd name="connsiteY4" fmla="*/ 446602 h 460550"/>
                        <a:gd name="connsiteX0" fmla="*/ 0 w 817417"/>
                        <a:gd name="connsiteY0" fmla="*/ 328313 h 460550"/>
                        <a:gd name="connsiteX1" fmla="*/ 49260 w 817417"/>
                        <a:gd name="connsiteY1" fmla="*/ 0 h 460550"/>
                        <a:gd name="connsiteX2" fmla="*/ 817417 w 817417"/>
                        <a:gd name="connsiteY2" fmla="*/ 6963 h 460550"/>
                        <a:gd name="connsiteX3" fmla="*/ 684921 w 817417"/>
                        <a:gd name="connsiteY3" fmla="*/ 460550 h 460550"/>
                        <a:gd name="connsiteX4" fmla="*/ 0 w 817417"/>
                        <a:gd name="connsiteY4" fmla="*/ 328313 h 460550"/>
                        <a:gd name="connsiteX0" fmla="*/ 27079 w 844496"/>
                        <a:gd name="connsiteY0" fmla="*/ 321350 h 453587"/>
                        <a:gd name="connsiteX1" fmla="*/ 0 w 844496"/>
                        <a:gd name="connsiteY1" fmla="*/ 83536 h 453587"/>
                        <a:gd name="connsiteX2" fmla="*/ 844496 w 844496"/>
                        <a:gd name="connsiteY2" fmla="*/ 0 h 453587"/>
                        <a:gd name="connsiteX3" fmla="*/ 712000 w 844496"/>
                        <a:gd name="connsiteY3" fmla="*/ 453587 h 453587"/>
                        <a:gd name="connsiteX4" fmla="*/ 27079 w 844496"/>
                        <a:gd name="connsiteY4" fmla="*/ 321350 h 453587"/>
                        <a:gd name="connsiteX0" fmla="*/ 27079 w 844496"/>
                        <a:gd name="connsiteY0" fmla="*/ 321350 h 495258"/>
                        <a:gd name="connsiteX1" fmla="*/ 0 w 844496"/>
                        <a:gd name="connsiteY1" fmla="*/ 83536 h 495258"/>
                        <a:gd name="connsiteX2" fmla="*/ 844496 w 844496"/>
                        <a:gd name="connsiteY2" fmla="*/ 0 h 495258"/>
                        <a:gd name="connsiteX3" fmla="*/ 739873 w 844496"/>
                        <a:gd name="connsiteY3" fmla="*/ 495258 h 495258"/>
                        <a:gd name="connsiteX4" fmla="*/ 27079 w 844496"/>
                        <a:gd name="connsiteY4" fmla="*/ 321350 h 495258"/>
                        <a:gd name="connsiteX0" fmla="*/ 48029 w 844496"/>
                        <a:gd name="connsiteY0" fmla="*/ 306219 h 495258"/>
                        <a:gd name="connsiteX1" fmla="*/ 0 w 844496"/>
                        <a:gd name="connsiteY1" fmla="*/ 83536 h 495258"/>
                        <a:gd name="connsiteX2" fmla="*/ 844496 w 844496"/>
                        <a:gd name="connsiteY2" fmla="*/ 0 h 495258"/>
                        <a:gd name="connsiteX3" fmla="*/ 739873 w 844496"/>
                        <a:gd name="connsiteY3" fmla="*/ 495258 h 495258"/>
                        <a:gd name="connsiteX4" fmla="*/ 48029 w 844496"/>
                        <a:gd name="connsiteY4" fmla="*/ 306219 h 495258"/>
                        <a:gd name="connsiteX0" fmla="*/ 48029 w 851172"/>
                        <a:gd name="connsiteY0" fmla="*/ 306219 h 306219"/>
                        <a:gd name="connsiteX1" fmla="*/ 0 w 851172"/>
                        <a:gd name="connsiteY1" fmla="*/ 83536 h 306219"/>
                        <a:gd name="connsiteX2" fmla="*/ 844496 w 851172"/>
                        <a:gd name="connsiteY2" fmla="*/ 0 h 306219"/>
                        <a:gd name="connsiteX3" fmla="*/ 851172 w 851172"/>
                        <a:gd name="connsiteY3" fmla="*/ 213108 h 306219"/>
                        <a:gd name="connsiteX4" fmla="*/ 48029 w 851172"/>
                        <a:gd name="connsiteY4" fmla="*/ 306219 h 306219"/>
                        <a:gd name="connsiteX0" fmla="*/ 48029 w 851172"/>
                        <a:gd name="connsiteY0" fmla="*/ 401774 h 401774"/>
                        <a:gd name="connsiteX1" fmla="*/ 0 w 851172"/>
                        <a:gd name="connsiteY1" fmla="*/ 179091 h 401774"/>
                        <a:gd name="connsiteX2" fmla="*/ 725398 w 851172"/>
                        <a:gd name="connsiteY2" fmla="*/ 0 h 401774"/>
                        <a:gd name="connsiteX3" fmla="*/ 851172 w 851172"/>
                        <a:gd name="connsiteY3" fmla="*/ 308663 h 401774"/>
                        <a:gd name="connsiteX4" fmla="*/ 48029 w 851172"/>
                        <a:gd name="connsiteY4" fmla="*/ 401774 h 401774"/>
                        <a:gd name="connsiteX0" fmla="*/ 61866 w 865009"/>
                        <a:gd name="connsiteY0" fmla="*/ 401774 h 401774"/>
                        <a:gd name="connsiteX1" fmla="*/ 0 w 865009"/>
                        <a:gd name="connsiteY1" fmla="*/ 249613 h 401774"/>
                        <a:gd name="connsiteX2" fmla="*/ 739235 w 865009"/>
                        <a:gd name="connsiteY2" fmla="*/ 0 h 401774"/>
                        <a:gd name="connsiteX3" fmla="*/ 865009 w 865009"/>
                        <a:gd name="connsiteY3" fmla="*/ 308663 h 401774"/>
                        <a:gd name="connsiteX4" fmla="*/ 61866 w 865009"/>
                        <a:gd name="connsiteY4" fmla="*/ 401774 h 401774"/>
                        <a:gd name="connsiteX0" fmla="*/ 61866 w 865009"/>
                        <a:gd name="connsiteY0" fmla="*/ 406803 h 406803"/>
                        <a:gd name="connsiteX1" fmla="*/ 0 w 865009"/>
                        <a:gd name="connsiteY1" fmla="*/ 254642 h 406803"/>
                        <a:gd name="connsiteX2" fmla="*/ 732231 w 865009"/>
                        <a:gd name="connsiteY2" fmla="*/ 0 h 406803"/>
                        <a:gd name="connsiteX3" fmla="*/ 865009 w 865009"/>
                        <a:gd name="connsiteY3" fmla="*/ 313692 h 406803"/>
                        <a:gd name="connsiteX4" fmla="*/ 61866 w 865009"/>
                        <a:gd name="connsiteY4" fmla="*/ 406803 h 406803"/>
                        <a:gd name="connsiteX0" fmla="*/ 61866 w 865009"/>
                        <a:gd name="connsiteY0" fmla="*/ 567791 h 567791"/>
                        <a:gd name="connsiteX1" fmla="*/ 0 w 865009"/>
                        <a:gd name="connsiteY1" fmla="*/ 415630 h 567791"/>
                        <a:gd name="connsiteX2" fmla="*/ 579064 w 865009"/>
                        <a:gd name="connsiteY2" fmla="*/ 0 h 567791"/>
                        <a:gd name="connsiteX3" fmla="*/ 865009 w 865009"/>
                        <a:gd name="connsiteY3" fmla="*/ 474680 h 567791"/>
                        <a:gd name="connsiteX4" fmla="*/ 61866 w 865009"/>
                        <a:gd name="connsiteY4" fmla="*/ 567791 h 567791"/>
                        <a:gd name="connsiteX0" fmla="*/ 61866 w 829859"/>
                        <a:gd name="connsiteY0" fmla="*/ 567791 h 567791"/>
                        <a:gd name="connsiteX1" fmla="*/ 0 w 829859"/>
                        <a:gd name="connsiteY1" fmla="*/ 415630 h 567791"/>
                        <a:gd name="connsiteX2" fmla="*/ 579064 w 829859"/>
                        <a:gd name="connsiteY2" fmla="*/ 0 h 567791"/>
                        <a:gd name="connsiteX3" fmla="*/ 829859 w 829859"/>
                        <a:gd name="connsiteY3" fmla="*/ 278309 h 567791"/>
                        <a:gd name="connsiteX4" fmla="*/ 61866 w 829859"/>
                        <a:gd name="connsiteY4" fmla="*/ 567791 h 567791"/>
                        <a:gd name="connsiteX0" fmla="*/ 117396 w 829859"/>
                        <a:gd name="connsiteY0" fmla="*/ 547585 h 547585"/>
                        <a:gd name="connsiteX1" fmla="*/ 0 w 829859"/>
                        <a:gd name="connsiteY1" fmla="*/ 415630 h 547585"/>
                        <a:gd name="connsiteX2" fmla="*/ 579064 w 829859"/>
                        <a:gd name="connsiteY2" fmla="*/ 0 h 547585"/>
                        <a:gd name="connsiteX3" fmla="*/ 829859 w 829859"/>
                        <a:gd name="connsiteY3" fmla="*/ 278309 h 547585"/>
                        <a:gd name="connsiteX4" fmla="*/ 117396 w 829859"/>
                        <a:gd name="connsiteY4" fmla="*/ 547585 h 547585"/>
                        <a:gd name="connsiteX0" fmla="*/ 117396 w 829859"/>
                        <a:gd name="connsiteY0" fmla="*/ 658149 h 658149"/>
                        <a:gd name="connsiteX1" fmla="*/ 0 w 829859"/>
                        <a:gd name="connsiteY1" fmla="*/ 526194 h 658149"/>
                        <a:gd name="connsiteX2" fmla="*/ 370429 w 829859"/>
                        <a:gd name="connsiteY2" fmla="*/ 0 h 658149"/>
                        <a:gd name="connsiteX3" fmla="*/ 829859 w 829859"/>
                        <a:gd name="connsiteY3" fmla="*/ 388873 h 658149"/>
                        <a:gd name="connsiteX4" fmla="*/ 117396 w 829859"/>
                        <a:gd name="connsiteY4" fmla="*/ 658149 h 658149"/>
                        <a:gd name="connsiteX0" fmla="*/ 117396 w 725328"/>
                        <a:gd name="connsiteY0" fmla="*/ 658149 h 658149"/>
                        <a:gd name="connsiteX1" fmla="*/ 0 w 725328"/>
                        <a:gd name="connsiteY1" fmla="*/ 526194 h 658149"/>
                        <a:gd name="connsiteX2" fmla="*/ 370429 w 725328"/>
                        <a:gd name="connsiteY2" fmla="*/ 0 h 658149"/>
                        <a:gd name="connsiteX3" fmla="*/ 725328 w 725328"/>
                        <a:gd name="connsiteY3" fmla="*/ 232869 h 658149"/>
                        <a:gd name="connsiteX4" fmla="*/ 117396 w 725328"/>
                        <a:gd name="connsiteY4" fmla="*/ 658149 h 658149"/>
                        <a:gd name="connsiteX0" fmla="*/ 186778 w 725328"/>
                        <a:gd name="connsiteY0" fmla="*/ 617782 h 617782"/>
                        <a:gd name="connsiteX1" fmla="*/ 0 w 725328"/>
                        <a:gd name="connsiteY1" fmla="*/ 526194 h 617782"/>
                        <a:gd name="connsiteX2" fmla="*/ 370429 w 725328"/>
                        <a:gd name="connsiteY2" fmla="*/ 0 h 617782"/>
                        <a:gd name="connsiteX3" fmla="*/ 725328 w 725328"/>
                        <a:gd name="connsiteY3" fmla="*/ 232869 h 617782"/>
                        <a:gd name="connsiteX4" fmla="*/ 186778 w 725328"/>
                        <a:gd name="connsiteY4" fmla="*/ 617782 h 617782"/>
                        <a:gd name="connsiteX0" fmla="*/ 200650 w 739200"/>
                        <a:gd name="connsiteY0" fmla="*/ 617782 h 617782"/>
                        <a:gd name="connsiteX1" fmla="*/ 0 w 739200"/>
                        <a:gd name="connsiteY1" fmla="*/ 536281 h 617782"/>
                        <a:gd name="connsiteX2" fmla="*/ 384301 w 739200"/>
                        <a:gd name="connsiteY2" fmla="*/ 0 h 617782"/>
                        <a:gd name="connsiteX3" fmla="*/ 739200 w 739200"/>
                        <a:gd name="connsiteY3" fmla="*/ 232869 h 617782"/>
                        <a:gd name="connsiteX4" fmla="*/ 200650 w 739200"/>
                        <a:gd name="connsiteY4" fmla="*/ 617782 h 617782"/>
                        <a:gd name="connsiteX0" fmla="*/ 200650 w 866884"/>
                        <a:gd name="connsiteY0" fmla="*/ 617782 h 617782"/>
                        <a:gd name="connsiteX1" fmla="*/ 0 w 866884"/>
                        <a:gd name="connsiteY1" fmla="*/ 536281 h 617782"/>
                        <a:gd name="connsiteX2" fmla="*/ 384301 w 866884"/>
                        <a:gd name="connsiteY2" fmla="*/ 0 h 617782"/>
                        <a:gd name="connsiteX3" fmla="*/ 866884 w 866884"/>
                        <a:gd name="connsiteY3" fmla="*/ 213362 h 617782"/>
                        <a:gd name="connsiteX4" fmla="*/ 200650 w 866884"/>
                        <a:gd name="connsiteY4" fmla="*/ 617782 h 617782"/>
                        <a:gd name="connsiteX0" fmla="*/ 200650 w 754750"/>
                        <a:gd name="connsiteY0" fmla="*/ 617782 h 617782"/>
                        <a:gd name="connsiteX1" fmla="*/ 0 w 754750"/>
                        <a:gd name="connsiteY1" fmla="*/ 536281 h 617782"/>
                        <a:gd name="connsiteX2" fmla="*/ 384301 w 754750"/>
                        <a:gd name="connsiteY2" fmla="*/ 0 h 617782"/>
                        <a:gd name="connsiteX3" fmla="*/ 754750 w 754750"/>
                        <a:gd name="connsiteY3" fmla="*/ 68060 h 617782"/>
                        <a:gd name="connsiteX4" fmla="*/ 200650 w 754750"/>
                        <a:gd name="connsiteY4" fmla="*/ 617782 h 617782"/>
                        <a:gd name="connsiteX0" fmla="*/ 200650 w 754750"/>
                        <a:gd name="connsiteY0" fmla="*/ 622533 h 622533"/>
                        <a:gd name="connsiteX1" fmla="*/ 0 w 754750"/>
                        <a:gd name="connsiteY1" fmla="*/ 541032 h 622533"/>
                        <a:gd name="connsiteX2" fmla="*/ 280505 w 754750"/>
                        <a:gd name="connsiteY2" fmla="*/ 0 h 622533"/>
                        <a:gd name="connsiteX3" fmla="*/ 754750 w 754750"/>
                        <a:gd name="connsiteY3" fmla="*/ 72811 h 622533"/>
                        <a:gd name="connsiteX4" fmla="*/ 200650 w 754750"/>
                        <a:gd name="connsiteY4" fmla="*/ 622533 h 622533"/>
                        <a:gd name="connsiteX0" fmla="*/ 360317 w 754750"/>
                        <a:gd name="connsiteY0" fmla="*/ 622384 h 622384"/>
                        <a:gd name="connsiteX1" fmla="*/ 0 w 754750"/>
                        <a:gd name="connsiteY1" fmla="*/ 541032 h 622384"/>
                        <a:gd name="connsiteX2" fmla="*/ 280505 w 754750"/>
                        <a:gd name="connsiteY2" fmla="*/ 0 h 622384"/>
                        <a:gd name="connsiteX3" fmla="*/ 754750 w 754750"/>
                        <a:gd name="connsiteY3" fmla="*/ 72811 h 622384"/>
                        <a:gd name="connsiteX4" fmla="*/ 360317 w 754750"/>
                        <a:gd name="connsiteY4" fmla="*/ 622384 h 622384"/>
                        <a:gd name="connsiteX0" fmla="*/ 248378 w 642811"/>
                        <a:gd name="connsiteY0" fmla="*/ 622384 h 622384"/>
                        <a:gd name="connsiteX1" fmla="*/ 0 w 642811"/>
                        <a:gd name="connsiteY1" fmla="*/ 608784 h 622384"/>
                        <a:gd name="connsiteX2" fmla="*/ 168566 w 642811"/>
                        <a:gd name="connsiteY2" fmla="*/ 0 h 622384"/>
                        <a:gd name="connsiteX3" fmla="*/ 642811 w 642811"/>
                        <a:gd name="connsiteY3" fmla="*/ 72811 h 622384"/>
                        <a:gd name="connsiteX4" fmla="*/ 248378 w 642811"/>
                        <a:gd name="connsiteY4" fmla="*/ 622384 h 622384"/>
                        <a:gd name="connsiteX0" fmla="*/ 280313 w 642811"/>
                        <a:gd name="connsiteY0" fmla="*/ 622354 h 622354"/>
                        <a:gd name="connsiteX1" fmla="*/ 0 w 642811"/>
                        <a:gd name="connsiteY1" fmla="*/ 608784 h 622354"/>
                        <a:gd name="connsiteX2" fmla="*/ 168566 w 642811"/>
                        <a:gd name="connsiteY2" fmla="*/ 0 h 622354"/>
                        <a:gd name="connsiteX3" fmla="*/ 642811 w 642811"/>
                        <a:gd name="connsiteY3" fmla="*/ 72811 h 622354"/>
                        <a:gd name="connsiteX4" fmla="*/ 280313 w 642811"/>
                        <a:gd name="connsiteY4" fmla="*/ 622354 h 622354"/>
                        <a:gd name="connsiteX0" fmla="*/ 264347 w 626845"/>
                        <a:gd name="connsiteY0" fmla="*/ 622354 h 622354"/>
                        <a:gd name="connsiteX1" fmla="*/ 0 w 626845"/>
                        <a:gd name="connsiteY1" fmla="*/ 608769 h 622354"/>
                        <a:gd name="connsiteX2" fmla="*/ 152600 w 626845"/>
                        <a:gd name="connsiteY2" fmla="*/ 0 h 622354"/>
                        <a:gd name="connsiteX3" fmla="*/ 626845 w 626845"/>
                        <a:gd name="connsiteY3" fmla="*/ 72811 h 622354"/>
                        <a:gd name="connsiteX4" fmla="*/ 264347 w 626845"/>
                        <a:gd name="connsiteY4" fmla="*/ 622354 h 622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26845" h="622354">
                          <a:moveTo>
                            <a:pt x="264347" y="622354"/>
                          </a:moveTo>
                          <a:lnTo>
                            <a:pt x="0" y="608769"/>
                          </a:lnTo>
                          <a:lnTo>
                            <a:pt x="152600" y="0"/>
                          </a:lnTo>
                          <a:lnTo>
                            <a:pt x="626845" y="72811"/>
                          </a:lnTo>
                          <a:lnTo>
                            <a:pt x="264347" y="622354"/>
                          </a:lnTo>
                          <a:close/>
                        </a:path>
                      </a:pathLst>
                    </a:cu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Paralelkenar 1"/>
                    <p:cNvSpPr/>
                    <p:nvPr/>
                  </p:nvSpPr>
                  <p:spPr>
                    <a:xfrm rot="18905281">
                      <a:off x="4085014" y="3879858"/>
                      <a:ext cx="440578" cy="843620"/>
                    </a:xfrm>
                    <a:custGeom>
                      <a:avLst/>
                      <a:gdLst>
                        <a:gd name="connsiteX0" fmla="*/ 0 w 886750"/>
                        <a:gd name="connsiteY0" fmla="*/ 446602 h 446602"/>
                        <a:gd name="connsiteX1" fmla="*/ 111651 w 886750"/>
                        <a:gd name="connsiteY1" fmla="*/ 0 h 446602"/>
                        <a:gd name="connsiteX2" fmla="*/ 886750 w 886750"/>
                        <a:gd name="connsiteY2" fmla="*/ 0 h 446602"/>
                        <a:gd name="connsiteX3" fmla="*/ 775100 w 886750"/>
                        <a:gd name="connsiteY3" fmla="*/ 446602 h 446602"/>
                        <a:gd name="connsiteX4" fmla="*/ 0 w 886750"/>
                        <a:gd name="connsiteY4" fmla="*/ 446602 h 446602"/>
                        <a:gd name="connsiteX0" fmla="*/ 0 w 879808"/>
                        <a:gd name="connsiteY0" fmla="*/ 446602 h 446602"/>
                        <a:gd name="connsiteX1" fmla="*/ 111651 w 879808"/>
                        <a:gd name="connsiteY1" fmla="*/ 0 h 446602"/>
                        <a:gd name="connsiteX2" fmla="*/ 879808 w 879808"/>
                        <a:gd name="connsiteY2" fmla="*/ 6963 h 446602"/>
                        <a:gd name="connsiteX3" fmla="*/ 775100 w 879808"/>
                        <a:gd name="connsiteY3" fmla="*/ 446602 h 446602"/>
                        <a:gd name="connsiteX4" fmla="*/ 0 w 879808"/>
                        <a:gd name="connsiteY4" fmla="*/ 446602 h 446602"/>
                        <a:gd name="connsiteX0" fmla="*/ 0 w 879808"/>
                        <a:gd name="connsiteY0" fmla="*/ 446602 h 460550"/>
                        <a:gd name="connsiteX1" fmla="*/ 111651 w 879808"/>
                        <a:gd name="connsiteY1" fmla="*/ 0 h 460550"/>
                        <a:gd name="connsiteX2" fmla="*/ 879808 w 879808"/>
                        <a:gd name="connsiteY2" fmla="*/ 6963 h 460550"/>
                        <a:gd name="connsiteX3" fmla="*/ 747312 w 879808"/>
                        <a:gd name="connsiteY3" fmla="*/ 460550 h 460550"/>
                        <a:gd name="connsiteX4" fmla="*/ 0 w 879808"/>
                        <a:gd name="connsiteY4" fmla="*/ 446602 h 460550"/>
                        <a:gd name="connsiteX0" fmla="*/ 0 w 817417"/>
                        <a:gd name="connsiteY0" fmla="*/ 328313 h 460550"/>
                        <a:gd name="connsiteX1" fmla="*/ 49260 w 817417"/>
                        <a:gd name="connsiteY1" fmla="*/ 0 h 460550"/>
                        <a:gd name="connsiteX2" fmla="*/ 817417 w 817417"/>
                        <a:gd name="connsiteY2" fmla="*/ 6963 h 460550"/>
                        <a:gd name="connsiteX3" fmla="*/ 684921 w 817417"/>
                        <a:gd name="connsiteY3" fmla="*/ 460550 h 460550"/>
                        <a:gd name="connsiteX4" fmla="*/ 0 w 817417"/>
                        <a:gd name="connsiteY4" fmla="*/ 328313 h 460550"/>
                        <a:gd name="connsiteX0" fmla="*/ 27079 w 844496"/>
                        <a:gd name="connsiteY0" fmla="*/ 321350 h 453587"/>
                        <a:gd name="connsiteX1" fmla="*/ 0 w 844496"/>
                        <a:gd name="connsiteY1" fmla="*/ 83536 h 453587"/>
                        <a:gd name="connsiteX2" fmla="*/ 844496 w 844496"/>
                        <a:gd name="connsiteY2" fmla="*/ 0 h 453587"/>
                        <a:gd name="connsiteX3" fmla="*/ 712000 w 844496"/>
                        <a:gd name="connsiteY3" fmla="*/ 453587 h 453587"/>
                        <a:gd name="connsiteX4" fmla="*/ 27079 w 844496"/>
                        <a:gd name="connsiteY4" fmla="*/ 321350 h 453587"/>
                        <a:gd name="connsiteX0" fmla="*/ 27079 w 844496"/>
                        <a:gd name="connsiteY0" fmla="*/ 321350 h 495258"/>
                        <a:gd name="connsiteX1" fmla="*/ 0 w 844496"/>
                        <a:gd name="connsiteY1" fmla="*/ 83536 h 495258"/>
                        <a:gd name="connsiteX2" fmla="*/ 844496 w 844496"/>
                        <a:gd name="connsiteY2" fmla="*/ 0 h 495258"/>
                        <a:gd name="connsiteX3" fmla="*/ 739873 w 844496"/>
                        <a:gd name="connsiteY3" fmla="*/ 495258 h 495258"/>
                        <a:gd name="connsiteX4" fmla="*/ 27079 w 844496"/>
                        <a:gd name="connsiteY4" fmla="*/ 321350 h 495258"/>
                        <a:gd name="connsiteX0" fmla="*/ 48029 w 844496"/>
                        <a:gd name="connsiteY0" fmla="*/ 306219 h 495258"/>
                        <a:gd name="connsiteX1" fmla="*/ 0 w 844496"/>
                        <a:gd name="connsiteY1" fmla="*/ 83536 h 495258"/>
                        <a:gd name="connsiteX2" fmla="*/ 844496 w 844496"/>
                        <a:gd name="connsiteY2" fmla="*/ 0 h 495258"/>
                        <a:gd name="connsiteX3" fmla="*/ 739873 w 844496"/>
                        <a:gd name="connsiteY3" fmla="*/ 495258 h 495258"/>
                        <a:gd name="connsiteX4" fmla="*/ 48029 w 844496"/>
                        <a:gd name="connsiteY4" fmla="*/ 306219 h 495258"/>
                        <a:gd name="connsiteX0" fmla="*/ 48029 w 851172"/>
                        <a:gd name="connsiteY0" fmla="*/ 306219 h 306219"/>
                        <a:gd name="connsiteX1" fmla="*/ 0 w 851172"/>
                        <a:gd name="connsiteY1" fmla="*/ 83536 h 306219"/>
                        <a:gd name="connsiteX2" fmla="*/ 844496 w 851172"/>
                        <a:gd name="connsiteY2" fmla="*/ 0 h 306219"/>
                        <a:gd name="connsiteX3" fmla="*/ 851172 w 851172"/>
                        <a:gd name="connsiteY3" fmla="*/ 213108 h 306219"/>
                        <a:gd name="connsiteX4" fmla="*/ 48029 w 851172"/>
                        <a:gd name="connsiteY4" fmla="*/ 306219 h 306219"/>
                        <a:gd name="connsiteX0" fmla="*/ 48029 w 851172"/>
                        <a:gd name="connsiteY0" fmla="*/ 401774 h 401774"/>
                        <a:gd name="connsiteX1" fmla="*/ 0 w 851172"/>
                        <a:gd name="connsiteY1" fmla="*/ 179091 h 401774"/>
                        <a:gd name="connsiteX2" fmla="*/ 725398 w 851172"/>
                        <a:gd name="connsiteY2" fmla="*/ 0 h 401774"/>
                        <a:gd name="connsiteX3" fmla="*/ 851172 w 851172"/>
                        <a:gd name="connsiteY3" fmla="*/ 308663 h 401774"/>
                        <a:gd name="connsiteX4" fmla="*/ 48029 w 851172"/>
                        <a:gd name="connsiteY4" fmla="*/ 401774 h 401774"/>
                        <a:gd name="connsiteX0" fmla="*/ 61866 w 865009"/>
                        <a:gd name="connsiteY0" fmla="*/ 401774 h 401774"/>
                        <a:gd name="connsiteX1" fmla="*/ 0 w 865009"/>
                        <a:gd name="connsiteY1" fmla="*/ 249613 h 401774"/>
                        <a:gd name="connsiteX2" fmla="*/ 739235 w 865009"/>
                        <a:gd name="connsiteY2" fmla="*/ 0 h 401774"/>
                        <a:gd name="connsiteX3" fmla="*/ 865009 w 865009"/>
                        <a:gd name="connsiteY3" fmla="*/ 308663 h 401774"/>
                        <a:gd name="connsiteX4" fmla="*/ 61866 w 865009"/>
                        <a:gd name="connsiteY4" fmla="*/ 401774 h 401774"/>
                        <a:gd name="connsiteX0" fmla="*/ 61866 w 865009"/>
                        <a:gd name="connsiteY0" fmla="*/ 406803 h 406803"/>
                        <a:gd name="connsiteX1" fmla="*/ 0 w 865009"/>
                        <a:gd name="connsiteY1" fmla="*/ 254642 h 406803"/>
                        <a:gd name="connsiteX2" fmla="*/ 732231 w 865009"/>
                        <a:gd name="connsiteY2" fmla="*/ 0 h 406803"/>
                        <a:gd name="connsiteX3" fmla="*/ 865009 w 865009"/>
                        <a:gd name="connsiteY3" fmla="*/ 313692 h 406803"/>
                        <a:gd name="connsiteX4" fmla="*/ 61866 w 865009"/>
                        <a:gd name="connsiteY4" fmla="*/ 406803 h 406803"/>
                        <a:gd name="connsiteX0" fmla="*/ 61866 w 865009"/>
                        <a:gd name="connsiteY0" fmla="*/ 567791 h 567791"/>
                        <a:gd name="connsiteX1" fmla="*/ 0 w 865009"/>
                        <a:gd name="connsiteY1" fmla="*/ 415630 h 567791"/>
                        <a:gd name="connsiteX2" fmla="*/ 579064 w 865009"/>
                        <a:gd name="connsiteY2" fmla="*/ 0 h 567791"/>
                        <a:gd name="connsiteX3" fmla="*/ 865009 w 865009"/>
                        <a:gd name="connsiteY3" fmla="*/ 474680 h 567791"/>
                        <a:gd name="connsiteX4" fmla="*/ 61866 w 865009"/>
                        <a:gd name="connsiteY4" fmla="*/ 567791 h 567791"/>
                        <a:gd name="connsiteX0" fmla="*/ 61866 w 829859"/>
                        <a:gd name="connsiteY0" fmla="*/ 567791 h 567791"/>
                        <a:gd name="connsiteX1" fmla="*/ 0 w 829859"/>
                        <a:gd name="connsiteY1" fmla="*/ 415630 h 567791"/>
                        <a:gd name="connsiteX2" fmla="*/ 579064 w 829859"/>
                        <a:gd name="connsiteY2" fmla="*/ 0 h 567791"/>
                        <a:gd name="connsiteX3" fmla="*/ 829859 w 829859"/>
                        <a:gd name="connsiteY3" fmla="*/ 278309 h 567791"/>
                        <a:gd name="connsiteX4" fmla="*/ 61866 w 829859"/>
                        <a:gd name="connsiteY4" fmla="*/ 567791 h 567791"/>
                        <a:gd name="connsiteX0" fmla="*/ 117396 w 829859"/>
                        <a:gd name="connsiteY0" fmla="*/ 547585 h 547585"/>
                        <a:gd name="connsiteX1" fmla="*/ 0 w 829859"/>
                        <a:gd name="connsiteY1" fmla="*/ 415630 h 547585"/>
                        <a:gd name="connsiteX2" fmla="*/ 579064 w 829859"/>
                        <a:gd name="connsiteY2" fmla="*/ 0 h 547585"/>
                        <a:gd name="connsiteX3" fmla="*/ 829859 w 829859"/>
                        <a:gd name="connsiteY3" fmla="*/ 278309 h 547585"/>
                        <a:gd name="connsiteX4" fmla="*/ 117396 w 829859"/>
                        <a:gd name="connsiteY4" fmla="*/ 547585 h 547585"/>
                        <a:gd name="connsiteX0" fmla="*/ 117396 w 829859"/>
                        <a:gd name="connsiteY0" fmla="*/ 658149 h 658149"/>
                        <a:gd name="connsiteX1" fmla="*/ 0 w 829859"/>
                        <a:gd name="connsiteY1" fmla="*/ 526194 h 658149"/>
                        <a:gd name="connsiteX2" fmla="*/ 370429 w 829859"/>
                        <a:gd name="connsiteY2" fmla="*/ 0 h 658149"/>
                        <a:gd name="connsiteX3" fmla="*/ 829859 w 829859"/>
                        <a:gd name="connsiteY3" fmla="*/ 388873 h 658149"/>
                        <a:gd name="connsiteX4" fmla="*/ 117396 w 829859"/>
                        <a:gd name="connsiteY4" fmla="*/ 658149 h 658149"/>
                        <a:gd name="connsiteX0" fmla="*/ 117396 w 725328"/>
                        <a:gd name="connsiteY0" fmla="*/ 658149 h 658149"/>
                        <a:gd name="connsiteX1" fmla="*/ 0 w 725328"/>
                        <a:gd name="connsiteY1" fmla="*/ 526194 h 658149"/>
                        <a:gd name="connsiteX2" fmla="*/ 370429 w 725328"/>
                        <a:gd name="connsiteY2" fmla="*/ 0 h 658149"/>
                        <a:gd name="connsiteX3" fmla="*/ 725328 w 725328"/>
                        <a:gd name="connsiteY3" fmla="*/ 232869 h 658149"/>
                        <a:gd name="connsiteX4" fmla="*/ 117396 w 725328"/>
                        <a:gd name="connsiteY4" fmla="*/ 658149 h 658149"/>
                        <a:gd name="connsiteX0" fmla="*/ 186778 w 725328"/>
                        <a:gd name="connsiteY0" fmla="*/ 617782 h 617782"/>
                        <a:gd name="connsiteX1" fmla="*/ 0 w 725328"/>
                        <a:gd name="connsiteY1" fmla="*/ 526194 h 617782"/>
                        <a:gd name="connsiteX2" fmla="*/ 370429 w 725328"/>
                        <a:gd name="connsiteY2" fmla="*/ 0 h 617782"/>
                        <a:gd name="connsiteX3" fmla="*/ 725328 w 725328"/>
                        <a:gd name="connsiteY3" fmla="*/ 232869 h 617782"/>
                        <a:gd name="connsiteX4" fmla="*/ 186778 w 725328"/>
                        <a:gd name="connsiteY4" fmla="*/ 617782 h 617782"/>
                        <a:gd name="connsiteX0" fmla="*/ 200650 w 739200"/>
                        <a:gd name="connsiteY0" fmla="*/ 617782 h 617782"/>
                        <a:gd name="connsiteX1" fmla="*/ 0 w 739200"/>
                        <a:gd name="connsiteY1" fmla="*/ 536281 h 617782"/>
                        <a:gd name="connsiteX2" fmla="*/ 384301 w 739200"/>
                        <a:gd name="connsiteY2" fmla="*/ 0 h 617782"/>
                        <a:gd name="connsiteX3" fmla="*/ 739200 w 739200"/>
                        <a:gd name="connsiteY3" fmla="*/ 232869 h 617782"/>
                        <a:gd name="connsiteX4" fmla="*/ 200650 w 739200"/>
                        <a:gd name="connsiteY4" fmla="*/ 617782 h 617782"/>
                        <a:gd name="connsiteX0" fmla="*/ 200650 w 866884"/>
                        <a:gd name="connsiteY0" fmla="*/ 617782 h 617782"/>
                        <a:gd name="connsiteX1" fmla="*/ 0 w 866884"/>
                        <a:gd name="connsiteY1" fmla="*/ 536281 h 617782"/>
                        <a:gd name="connsiteX2" fmla="*/ 384301 w 866884"/>
                        <a:gd name="connsiteY2" fmla="*/ 0 h 617782"/>
                        <a:gd name="connsiteX3" fmla="*/ 866884 w 866884"/>
                        <a:gd name="connsiteY3" fmla="*/ 213362 h 617782"/>
                        <a:gd name="connsiteX4" fmla="*/ 200650 w 866884"/>
                        <a:gd name="connsiteY4" fmla="*/ 617782 h 617782"/>
                        <a:gd name="connsiteX0" fmla="*/ 200650 w 754750"/>
                        <a:gd name="connsiteY0" fmla="*/ 617782 h 617782"/>
                        <a:gd name="connsiteX1" fmla="*/ 0 w 754750"/>
                        <a:gd name="connsiteY1" fmla="*/ 536281 h 617782"/>
                        <a:gd name="connsiteX2" fmla="*/ 384301 w 754750"/>
                        <a:gd name="connsiteY2" fmla="*/ 0 h 617782"/>
                        <a:gd name="connsiteX3" fmla="*/ 754750 w 754750"/>
                        <a:gd name="connsiteY3" fmla="*/ 68060 h 617782"/>
                        <a:gd name="connsiteX4" fmla="*/ 200650 w 754750"/>
                        <a:gd name="connsiteY4" fmla="*/ 617782 h 617782"/>
                        <a:gd name="connsiteX0" fmla="*/ 200650 w 754750"/>
                        <a:gd name="connsiteY0" fmla="*/ 622533 h 622533"/>
                        <a:gd name="connsiteX1" fmla="*/ 0 w 754750"/>
                        <a:gd name="connsiteY1" fmla="*/ 541032 h 622533"/>
                        <a:gd name="connsiteX2" fmla="*/ 280505 w 754750"/>
                        <a:gd name="connsiteY2" fmla="*/ 0 h 622533"/>
                        <a:gd name="connsiteX3" fmla="*/ 754750 w 754750"/>
                        <a:gd name="connsiteY3" fmla="*/ 72811 h 622533"/>
                        <a:gd name="connsiteX4" fmla="*/ 200650 w 754750"/>
                        <a:gd name="connsiteY4" fmla="*/ 622533 h 622533"/>
                        <a:gd name="connsiteX0" fmla="*/ 360317 w 754750"/>
                        <a:gd name="connsiteY0" fmla="*/ 622384 h 622384"/>
                        <a:gd name="connsiteX1" fmla="*/ 0 w 754750"/>
                        <a:gd name="connsiteY1" fmla="*/ 541032 h 622384"/>
                        <a:gd name="connsiteX2" fmla="*/ 280505 w 754750"/>
                        <a:gd name="connsiteY2" fmla="*/ 0 h 622384"/>
                        <a:gd name="connsiteX3" fmla="*/ 754750 w 754750"/>
                        <a:gd name="connsiteY3" fmla="*/ 72811 h 622384"/>
                        <a:gd name="connsiteX4" fmla="*/ 360317 w 754750"/>
                        <a:gd name="connsiteY4" fmla="*/ 622384 h 622384"/>
                        <a:gd name="connsiteX0" fmla="*/ 248378 w 642811"/>
                        <a:gd name="connsiteY0" fmla="*/ 622384 h 622384"/>
                        <a:gd name="connsiteX1" fmla="*/ 0 w 642811"/>
                        <a:gd name="connsiteY1" fmla="*/ 608784 h 622384"/>
                        <a:gd name="connsiteX2" fmla="*/ 168566 w 642811"/>
                        <a:gd name="connsiteY2" fmla="*/ 0 h 622384"/>
                        <a:gd name="connsiteX3" fmla="*/ 642811 w 642811"/>
                        <a:gd name="connsiteY3" fmla="*/ 72811 h 622384"/>
                        <a:gd name="connsiteX4" fmla="*/ 248378 w 642811"/>
                        <a:gd name="connsiteY4" fmla="*/ 622384 h 622384"/>
                        <a:gd name="connsiteX0" fmla="*/ 280313 w 642811"/>
                        <a:gd name="connsiteY0" fmla="*/ 622354 h 622354"/>
                        <a:gd name="connsiteX1" fmla="*/ 0 w 642811"/>
                        <a:gd name="connsiteY1" fmla="*/ 608784 h 622354"/>
                        <a:gd name="connsiteX2" fmla="*/ 168566 w 642811"/>
                        <a:gd name="connsiteY2" fmla="*/ 0 h 622354"/>
                        <a:gd name="connsiteX3" fmla="*/ 642811 w 642811"/>
                        <a:gd name="connsiteY3" fmla="*/ 72811 h 622354"/>
                        <a:gd name="connsiteX4" fmla="*/ 280313 w 642811"/>
                        <a:gd name="connsiteY4" fmla="*/ 622354 h 622354"/>
                        <a:gd name="connsiteX0" fmla="*/ 264347 w 626845"/>
                        <a:gd name="connsiteY0" fmla="*/ 622354 h 622354"/>
                        <a:gd name="connsiteX1" fmla="*/ 0 w 626845"/>
                        <a:gd name="connsiteY1" fmla="*/ 608769 h 622354"/>
                        <a:gd name="connsiteX2" fmla="*/ 152600 w 626845"/>
                        <a:gd name="connsiteY2" fmla="*/ 0 h 622354"/>
                        <a:gd name="connsiteX3" fmla="*/ 626845 w 626845"/>
                        <a:gd name="connsiteY3" fmla="*/ 72811 h 622354"/>
                        <a:gd name="connsiteX4" fmla="*/ 264347 w 626845"/>
                        <a:gd name="connsiteY4" fmla="*/ 622354 h 622354"/>
                        <a:gd name="connsiteX0" fmla="*/ 264347 w 626845"/>
                        <a:gd name="connsiteY0" fmla="*/ 602877 h 602877"/>
                        <a:gd name="connsiteX1" fmla="*/ 0 w 626845"/>
                        <a:gd name="connsiteY1" fmla="*/ 589292 h 602877"/>
                        <a:gd name="connsiteX2" fmla="*/ 56850 w 626845"/>
                        <a:gd name="connsiteY2" fmla="*/ 0 h 602877"/>
                        <a:gd name="connsiteX3" fmla="*/ 626845 w 626845"/>
                        <a:gd name="connsiteY3" fmla="*/ 53334 h 602877"/>
                        <a:gd name="connsiteX4" fmla="*/ 264347 w 626845"/>
                        <a:gd name="connsiteY4" fmla="*/ 602877 h 602877"/>
                        <a:gd name="connsiteX0" fmla="*/ 264347 w 562756"/>
                        <a:gd name="connsiteY0" fmla="*/ 636727 h 636727"/>
                        <a:gd name="connsiteX1" fmla="*/ 0 w 562756"/>
                        <a:gd name="connsiteY1" fmla="*/ 623142 h 636727"/>
                        <a:gd name="connsiteX2" fmla="*/ 56850 w 562756"/>
                        <a:gd name="connsiteY2" fmla="*/ 33850 h 636727"/>
                        <a:gd name="connsiteX3" fmla="*/ 562756 w 562756"/>
                        <a:gd name="connsiteY3" fmla="*/ 0 h 636727"/>
                        <a:gd name="connsiteX4" fmla="*/ 264347 w 562756"/>
                        <a:gd name="connsiteY4" fmla="*/ 636727 h 636727"/>
                        <a:gd name="connsiteX0" fmla="*/ 407925 w 562756"/>
                        <a:gd name="connsiteY0" fmla="*/ 588124 h 623142"/>
                        <a:gd name="connsiteX1" fmla="*/ 0 w 562756"/>
                        <a:gd name="connsiteY1" fmla="*/ 623142 h 623142"/>
                        <a:gd name="connsiteX2" fmla="*/ 56850 w 562756"/>
                        <a:gd name="connsiteY2" fmla="*/ 33850 h 623142"/>
                        <a:gd name="connsiteX3" fmla="*/ 562756 w 562756"/>
                        <a:gd name="connsiteY3" fmla="*/ 0 h 623142"/>
                        <a:gd name="connsiteX4" fmla="*/ 407925 w 562756"/>
                        <a:gd name="connsiteY4" fmla="*/ 588124 h 623142"/>
                        <a:gd name="connsiteX0" fmla="*/ 351075 w 505906"/>
                        <a:gd name="connsiteY0" fmla="*/ 588124 h 588997"/>
                        <a:gd name="connsiteX1" fmla="*/ 174581 w 505906"/>
                        <a:gd name="connsiteY1" fmla="*/ 588997 h 588997"/>
                        <a:gd name="connsiteX2" fmla="*/ 0 w 505906"/>
                        <a:gd name="connsiteY2" fmla="*/ 33850 h 588997"/>
                        <a:gd name="connsiteX3" fmla="*/ 505906 w 505906"/>
                        <a:gd name="connsiteY3" fmla="*/ 0 h 588997"/>
                        <a:gd name="connsiteX4" fmla="*/ 351075 w 505906"/>
                        <a:gd name="connsiteY4" fmla="*/ 588124 h 588997"/>
                        <a:gd name="connsiteX0" fmla="*/ 351075 w 505906"/>
                        <a:gd name="connsiteY0" fmla="*/ 588124 h 588997"/>
                        <a:gd name="connsiteX1" fmla="*/ 174581 w 505906"/>
                        <a:gd name="connsiteY1" fmla="*/ 588997 h 588997"/>
                        <a:gd name="connsiteX2" fmla="*/ 0 w 505906"/>
                        <a:gd name="connsiteY2" fmla="*/ 33850 h 588997"/>
                        <a:gd name="connsiteX3" fmla="*/ 505906 w 505906"/>
                        <a:gd name="connsiteY3" fmla="*/ 0 h 588997"/>
                        <a:gd name="connsiteX4" fmla="*/ 351075 w 505906"/>
                        <a:gd name="connsiteY4" fmla="*/ 588124 h 588997"/>
                        <a:gd name="connsiteX0" fmla="*/ 351075 w 505906"/>
                        <a:gd name="connsiteY0" fmla="*/ 588124 h 588124"/>
                        <a:gd name="connsiteX1" fmla="*/ 214485 w 505906"/>
                        <a:gd name="connsiteY1" fmla="*/ 584113 h 588124"/>
                        <a:gd name="connsiteX2" fmla="*/ 0 w 505906"/>
                        <a:gd name="connsiteY2" fmla="*/ 33850 h 588124"/>
                        <a:gd name="connsiteX3" fmla="*/ 505906 w 505906"/>
                        <a:gd name="connsiteY3" fmla="*/ 0 h 588124"/>
                        <a:gd name="connsiteX4" fmla="*/ 351075 w 505906"/>
                        <a:gd name="connsiteY4" fmla="*/ 588124 h 5881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5906" h="588124">
                          <a:moveTo>
                            <a:pt x="351075" y="588124"/>
                          </a:moveTo>
                          <a:lnTo>
                            <a:pt x="214485" y="584113"/>
                          </a:lnTo>
                          <a:lnTo>
                            <a:pt x="0" y="33850"/>
                          </a:lnTo>
                          <a:lnTo>
                            <a:pt x="505906" y="0"/>
                          </a:lnTo>
                          <a:lnTo>
                            <a:pt x="351075" y="588124"/>
                          </a:lnTo>
                          <a:close/>
                        </a:path>
                      </a:pathLst>
                    </a:cu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" name="Paralelkenar 1"/>
                  <p:cNvSpPr/>
                  <p:nvPr/>
                </p:nvSpPr>
                <p:spPr>
                  <a:xfrm rot="18905281">
                    <a:off x="3691223" y="2579484"/>
                    <a:ext cx="843493" cy="1241395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  <a:gd name="connsiteX0" fmla="*/ 395856 w 865009"/>
                      <a:gd name="connsiteY0" fmla="*/ 658240 h 658240"/>
                      <a:gd name="connsiteX1" fmla="*/ 0 w 865009"/>
                      <a:gd name="connsiteY1" fmla="*/ 254642 h 658240"/>
                      <a:gd name="connsiteX2" fmla="*/ 732231 w 865009"/>
                      <a:gd name="connsiteY2" fmla="*/ 0 h 658240"/>
                      <a:gd name="connsiteX3" fmla="*/ 865009 w 865009"/>
                      <a:gd name="connsiteY3" fmla="*/ 313692 h 658240"/>
                      <a:gd name="connsiteX4" fmla="*/ 395856 w 865009"/>
                      <a:gd name="connsiteY4" fmla="*/ 658240 h 658240"/>
                      <a:gd name="connsiteX0" fmla="*/ 381321 w 850474"/>
                      <a:gd name="connsiteY0" fmla="*/ 658240 h 658240"/>
                      <a:gd name="connsiteX1" fmla="*/ 0 w 850474"/>
                      <a:gd name="connsiteY1" fmla="*/ 556796 h 658240"/>
                      <a:gd name="connsiteX2" fmla="*/ 717696 w 850474"/>
                      <a:gd name="connsiteY2" fmla="*/ 0 h 658240"/>
                      <a:gd name="connsiteX3" fmla="*/ 850474 w 850474"/>
                      <a:gd name="connsiteY3" fmla="*/ 313692 h 658240"/>
                      <a:gd name="connsiteX4" fmla="*/ 381321 w 850474"/>
                      <a:gd name="connsiteY4" fmla="*/ 658240 h 658240"/>
                      <a:gd name="connsiteX0" fmla="*/ 381321 w 850474"/>
                      <a:gd name="connsiteY0" fmla="*/ 884163 h 884163"/>
                      <a:gd name="connsiteX1" fmla="*/ 0 w 850474"/>
                      <a:gd name="connsiteY1" fmla="*/ 782719 h 884163"/>
                      <a:gd name="connsiteX2" fmla="*/ 85040 w 850474"/>
                      <a:gd name="connsiteY2" fmla="*/ 0 h 884163"/>
                      <a:gd name="connsiteX3" fmla="*/ 850474 w 850474"/>
                      <a:gd name="connsiteY3" fmla="*/ 539615 h 884163"/>
                      <a:gd name="connsiteX4" fmla="*/ 381321 w 850474"/>
                      <a:gd name="connsiteY4" fmla="*/ 884163 h 884163"/>
                      <a:gd name="connsiteX0" fmla="*/ 381321 w 828982"/>
                      <a:gd name="connsiteY0" fmla="*/ 884163 h 884163"/>
                      <a:gd name="connsiteX1" fmla="*/ 0 w 828982"/>
                      <a:gd name="connsiteY1" fmla="*/ 782719 h 884163"/>
                      <a:gd name="connsiteX2" fmla="*/ 85040 w 828982"/>
                      <a:gd name="connsiteY2" fmla="*/ 0 h 884163"/>
                      <a:gd name="connsiteX3" fmla="*/ 828982 w 828982"/>
                      <a:gd name="connsiteY3" fmla="*/ 232432 h 884163"/>
                      <a:gd name="connsiteX4" fmla="*/ 381321 w 828982"/>
                      <a:gd name="connsiteY4" fmla="*/ 884163 h 884163"/>
                      <a:gd name="connsiteX0" fmla="*/ 395236 w 828982"/>
                      <a:gd name="connsiteY0" fmla="*/ 894220 h 894220"/>
                      <a:gd name="connsiteX1" fmla="*/ 0 w 828982"/>
                      <a:gd name="connsiteY1" fmla="*/ 782719 h 894220"/>
                      <a:gd name="connsiteX2" fmla="*/ 85040 w 828982"/>
                      <a:gd name="connsiteY2" fmla="*/ 0 h 894220"/>
                      <a:gd name="connsiteX3" fmla="*/ 828982 w 828982"/>
                      <a:gd name="connsiteY3" fmla="*/ 232432 h 894220"/>
                      <a:gd name="connsiteX4" fmla="*/ 395236 w 828982"/>
                      <a:gd name="connsiteY4" fmla="*/ 894220 h 894220"/>
                      <a:gd name="connsiteX0" fmla="*/ 395236 w 828982"/>
                      <a:gd name="connsiteY0" fmla="*/ 894220 h 894220"/>
                      <a:gd name="connsiteX1" fmla="*/ 0 w 828982"/>
                      <a:gd name="connsiteY1" fmla="*/ 782719 h 894220"/>
                      <a:gd name="connsiteX2" fmla="*/ 85040 w 828982"/>
                      <a:gd name="connsiteY2" fmla="*/ 0 h 894220"/>
                      <a:gd name="connsiteX3" fmla="*/ 449667 w 828982"/>
                      <a:gd name="connsiteY3" fmla="*/ 92932 h 894220"/>
                      <a:gd name="connsiteX4" fmla="*/ 828982 w 828982"/>
                      <a:gd name="connsiteY4" fmla="*/ 232432 h 894220"/>
                      <a:gd name="connsiteX5" fmla="*/ 395236 w 828982"/>
                      <a:gd name="connsiteY5" fmla="*/ 894220 h 894220"/>
                      <a:gd name="connsiteX0" fmla="*/ 402215 w 828982"/>
                      <a:gd name="connsiteY0" fmla="*/ 909321 h 909321"/>
                      <a:gd name="connsiteX1" fmla="*/ 0 w 828982"/>
                      <a:gd name="connsiteY1" fmla="*/ 782719 h 909321"/>
                      <a:gd name="connsiteX2" fmla="*/ 85040 w 828982"/>
                      <a:gd name="connsiteY2" fmla="*/ 0 h 909321"/>
                      <a:gd name="connsiteX3" fmla="*/ 449667 w 828982"/>
                      <a:gd name="connsiteY3" fmla="*/ 92932 h 909321"/>
                      <a:gd name="connsiteX4" fmla="*/ 828982 w 828982"/>
                      <a:gd name="connsiteY4" fmla="*/ 232432 h 909321"/>
                      <a:gd name="connsiteX5" fmla="*/ 402215 w 828982"/>
                      <a:gd name="connsiteY5" fmla="*/ 909321 h 909321"/>
                      <a:gd name="connsiteX0" fmla="*/ 416088 w 828982"/>
                      <a:gd name="connsiteY0" fmla="*/ 899233 h 899233"/>
                      <a:gd name="connsiteX1" fmla="*/ 0 w 828982"/>
                      <a:gd name="connsiteY1" fmla="*/ 782719 h 899233"/>
                      <a:gd name="connsiteX2" fmla="*/ 85040 w 828982"/>
                      <a:gd name="connsiteY2" fmla="*/ 0 h 899233"/>
                      <a:gd name="connsiteX3" fmla="*/ 449667 w 828982"/>
                      <a:gd name="connsiteY3" fmla="*/ 92932 h 899233"/>
                      <a:gd name="connsiteX4" fmla="*/ 828982 w 828982"/>
                      <a:gd name="connsiteY4" fmla="*/ 232432 h 899233"/>
                      <a:gd name="connsiteX5" fmla="*/ 416088 w 828982"/>
                      <a:gd name="connsiteY5" fmla="*/ 899233 h 899233"/>
                      <a:gd name="connsiteX0" fmla="*/ 416088 w 828982"/>
                      <a:gd name="connsiteY0" fmla="*/ 899233 h 899233"/>
                      <a:gd name="connsiteX1" fmla="*/ 0 w 828982"/>
                      <a:gd name="connsiteY1" fmla="*/ 782719 h 899233"/>
                      <a:gd name="connsiteX2" fmla="*/ 85040 w 828982"/>
                      <a:gd name="connsiteY2" fmla="*/ 0 h 899233"/>
                      <a:gd name="connsiteX3" fmla="*/ 449667 w 828982"/>
                      <a:gd name="connsiteY3" fmla="*/ 92932 h 899233"/>
                      <a:gd name="connsiteX4" fmla="*/ 828982 w 828982"/>
                      <a:gd name="connsiteY4" fmla="*/ 232432 h 899233"/>
                      <a:gd name="connsiteX5" fmla="*/ 416088 w 828982"/>
                      <a:gd name="connsiteY5" fmla="*/ 899233 h 899233"/>
                      <a:gd name="connsiteX0" fmla="*/ 423046 w 835940"/>
                      <a:gd name="connsiteY0" fmla="*/ 899233 h 899233"/>
                      <a:gd name="connsiteX1" fmla="*/ 0 w 835940"/>
                      <a:gd name="connsiteY1" fmla="*/ 777691 h 899233"/>
                      <a:gd name="connsiteX2" fmla="*/ 91998 w 835940"/>
                      <a:gd name="connsiteY2" fmla="*/ 0 h 899233"/>
                      <a:gd name="connsiteX3" fmla="*/ 456625 w 835940"/>
                      <a:gd name="connsiteY3" fmla="*/ 92932 h 899233"/>
                      <a:gd name="connsiteX4" fmla="*/ 835940 w 835940"/>
                      <a:gd name="connsiteY4" fmla="*/ 232432 h 899233"/>
                      <a:gd name="connsiteX5" fmla="*/ 423046 w 835940"/>
                      <a:gd name="connsiteY5" fmla="*/ 899233 h 899233"/>
                      <a:gd name="connsiteX0" fmla="*/ 429938 w 842832"/>
                      <a:gd name="connsiteY0" fmla="*/ 899233 h 899233"/>
                      <a:gd name="connsiteX1" fmla="*/ 0 w 842832"/>
                      <a:gd name="connsiteY1" fmla="*/ 802879 h 899233"/>
                      <a:gd name="connsiteX2" fmla="*/ 98890 w 842832"/>
                      <a:gd name="connsiteY2" fmla="*/ 0 h 899233"/>
                      <a:gd name="connsiteX3" fmla="*/ 463517 w 842832"/>
                      <a:gd name="connsiteY3" fmla="*/ 92932 h 899233"/>
                      <a:gd name="connsiteX4" fmla="*/ 842832 w 842832"/>
                      <a:gd name="connsiteY4" fmla="*/ 232432 h 899233"/>
                      <a:gd name="connsiteX5" fmla="*/ 429938 w 842832"/>
                      <a:gd name="connsiteY5" fmla="*/ 899233 h 899233"/>
                      <a:gd name="connsiteX0" fmla="*/ 429938 w 842832"/>
                      <a:gd name="connsiteY0" fmla="*/ 899233 h 899233"/>
                      <a:gd name="connsiteX1" fmla="*/ 0 w 842832"/>
                      <a:gd name="connsiteY1" fmla="*/ 802879 h 899233"/>
                      <a:gd name="connsiteX2" fmla="*/ 98890 w 842832"/>
                      <a:gd name="connsiteY2" fmla="*/ 0 h 899233"/>
                      <a:gd name="connsiteX3" fmla="*/ 463517 w 842832"/>
                      <a:gd name="connsiteY3" fmla="*/ 92932 h 899233"/>
                      <a:gd name="connsiteX4" fmla="*/ 842832 w 842832"/>
                      <a:gd name="connsiteY4" fmla="*/ 232432 h 899233"/>
                      <a:gd name="connsiteX5" fmla="*/ 429938 w 842832"/>
                      <a:gd name="connsiteY5" fmla="*/ 899233 h 8992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42832" h="899233">
                        <a:moveTo>
                          <a:pt x="429938" y="899233"/>
                        </a:moveTo>
                        <a:cubicBezTo>
                          <a:pt x="312030" y="835191"/>
                          <a:pt x="124760" y="821588"/>
                          <a:pt x="0" y="802879"/>
                        </a:cubicBezTo>
                        <a:lnTo>
                          <a:pt x="98890" y="0"/>
                        </a:lnTo>
                        <a:cubicBezTo>
                          <a:pt x="234340" y="37677"/>
                          <a:pt x="328067" y="55255"/>
                          <a:pt x="463517" y="92932"/>
                        </a:cubicBezTo>
                        <a:lnTo>
                          <a:pt x="842832" y="232432"/>
                        </a:lnTo>
                        <a:lnTo>
                          <a:pt x="429938" y="899233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C00000"/>
                      </a:gs>
                      <a:gs pos="70000">
                        <a:schemeClr val="accent6">
                          <a:lumMod val="97000"/>
                          <a:lumOff val="3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Paralelkenar 1"/>
                  <p:cNvSpPr/>
                  <p:nvPr/>
                </p:nvSpPr>
                <p:spPr>
                  <a:xfrm rot="3135794">
                    <a:off x="6063930" y="2986222"/>
                    <a:ext cx="926361" cy="1244632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  <a:gd name="connsiteX0" fmla="*/ 61866 w 865009"/>
                      <a:gd name="connsiteY0" fmla="*/ 567791 h 567791"/>
                      <a:gd name="connsiteX1" fmla="*/ 0 w 865009"/>
                      <a:gd name="connsiteY1" fmla="*/ 415630 h 567791"/>
                      <a:gd name="connsiteX2" fmla="*/ 579064 w 865009"/>
                      <a:gd name="connsiteY2" fmla="*/ 0 h 567791"/>
                      <a:gd name="connsiteX3" fmla="*/ 865009 w 865009"/>
                      <a:gd name="connsiteY3" fmla="*/ 474680 h 567791"/>
                      <a:gd name="connsiteX4" fmla="*/ 61866 w 865009"/>
                      <a:gd name="connsiteY4" fmla="*/ 567791 h 567791"/>
                      <a:gd name="connsiteX0" fmla="*/ 61866 w 829859"/>
                      <a:gd name="connsiteY0" fmla="*/ 567791 h 567791"/>
                      <a:gd name="connsiteX1" fmla="*/ 0 w 829859"/>
                      <a:gd name="connsiteY1" fmla="*/ 415630 h 567791"/>
                      <a:gd name="connsiteX2" fmla="*/ 579064 w 829859"/>
                      <a:gd name="connsiteY2" fmla="*/ 0 h 567791"/>
                      <a:gd name="connsiteX3" fmla="*/ 829859 w 829859"/>
                      <a:gd name="connsiteY3" fmla="*/ 278309 h 567791"/>
                      <a:gd name="connsiteX4" fmla="*/ 61866 w 829859"/>
                      <a:gd name="connsiteY4" fmla="*/ 567791 h 567791"/>
                      <a:gd name="connsiteX0" fmla="*/ 117396 w 829859"/>
                      <a:gd name="connsiteY0" fmla="*/ 547585 h 547585"/>
                      <a:gd name="connsiteX1" fmla="*/ 0 w 829859"/>
                      <a:gd name="connsiteY1" fmla="*/ 415630 h 547585"/>
                      <a:gd name="connsiteX2" fmla="*/ 579064 w 829859"/>
                      <a:gd name="connsiteY2" fmla="*/ 0 h 547585"/>
                      <a:gd name="connsiteX3" fmla="*/ 829859 w 829859"/>
                      <a:gd name="connsiteY3" fmla="*/ 278309 h 547585"/>
                      <a:gd name="connsiteX4" fmla="*/ 117396 w 829859"/>
                      <a:gd name="connsiteY4" fmla="*/ 547585 h 547585"/>
                      <a:gd name="connsiteX0" fmla="*/ 117396 w 829859"/>
                      <a:gd name="connsiteY0" fmla="*/ 658149 h 658149"/>
                      <a:gd name="connsiteX1" fmla="*/ 0 w 829859"/>
                      <a:gd name="connsiteY1" fmla="*/ 526194 h 658149"/>
                      <a:gd name="connsiteX2" fmla="*/ 370429 w 829859"/>
                      <a:gd name="connsiteY2" fmla="*/ 0 h 658149"/>
                      <a:gd name="connsiteX3" fmla="*/ 829859 w 829859"/>
                      <a:gd name="connsiteY3" fmla="*/ 388873 h 658149"/>
                      <a:gd name="connsiteX4" fmla="*/ 117396 w 829859"/>
                      <a:gd name="connsiteY4" fmla="*/ 658149 h 658149"/>
                      <a:gd name="connsiteX0" fmla="*/ 117396 w 725328"/>
                      <a:gd name="connsiteY0" fmla="*/ 658149 h 658149"/>
                      <a:gd name="connsiteX1" fmla="*/ 0 w 725328"/>
                      <a:gd name="connsiteY1" fmla="*/ 526194 h 658149"/>
                      <a:gd name="connsiteX2" fmla="*/ 370429 w 725328"/>
                      <a:gd name="connsiteY2" fmla="*/ 0 h 658149"/>
                      <a:gd name="connsiteX3" fmla="*/ 725328 w 725328"/>
                      <a:gd name="connsiteY3" fmla="*/ 232869 h 658149"/>
                      <a:gd name="connsiteX4" fmla="*/ 117396 w 725328"/>
                      <a:gd name="connsiteY4" fmla="*/ 658149 h 658149"/>
                      <a:gd name="connsiteX0" fmla="*/ 186778 w 725328"/>
                      <a:gd name="connsiteY0" fmla="*/ 617782 h 617782"/>
                      <a:gd name="connsiteX1" fmla="*/ 0 w 725328"/>
                      <a:gd name="connsiteY1" fmla="*/ 526194 h 617782"/>
                      <a:gd name="connsiteX2" fmla="*/ 370429 w 725328"/>
                      <a:gd name="connsiteY2" fmla="*/ 0 h 617782"/>
                      <a:gd name="connsiteX3" fmla="*/ 725328 w 725328"/>
                      <a:gd name="connsiteY3" fmla="*/ 232869 h 617782"/>
                      <a:gd name="connsiteX4" fmla="*/ 186778 w 725328"/>
                      <a:gd name="connsiteY4" fmla="*/ 617782 h 617782"/>
                      <a:gd name="connsiteX0" fmla="*/ 200650 w 739200"/>
                      <a:gd name="connsiteY0" fmla="*/ 617782 h 617782"/>
                      <a:gd name="connsiteX1" fmla="*/ 0 w 739200"/>
                      <a:gd name="connsiteY1" fmla="*/ 536281 h 617782"/>
                      <a:gd name="connsiteX2" fmla="*/ 384301 w 739200"/>
                      <a:gd name="connsiteY2" fmla="*/ 0 h 617782"/>
                      <a:gd name="connsiteX3" fmla="*/ 739200 w 739200"/>
                      <a:gd name="connsiteY3" fmla="*/ 232869 h 617782"/>
                      <a:gd name="connsiteX4" fmla="*/ 200650 w 739200"/>
                      <a:gd name="connsiteY4" fmla="*/ 617782 h 617782"/>
                      <a:gd name="connsiteX0" fmla="*/ 200650 w 866884"/>
                      <a:gd name="connsiteY0" fmla="*/ 617782 h 617782"/>
                      <a:gd name="connsiteX1" fmla="*/ 0 w 866884"/>
                      <a:gd name="connsiteY1" fmla="*/ 536281 h 617782"/>
                      <a:gd name="connsiteX2" fmla="*/ 384301 w 866884"/>
                      <a:gd name="connsiteY2" fmla="*/ 0 h 617782"/>
                      <a:gd name="connsiteX3" fmla="*/ 866884 w 866884"/>
                      <a:gd name="connsiteY3" fmla="*/ 213362 h 617782"/>
                      <a:gd name="connsiteX4" fmla="*/ 200650 w 866884"/>
                      <a:gd name="connsiteY4" fmla="*/ 617782 h 617782"/>
                      <a:gd name="connsiteX0" fmla="*/ 200650 w 754750"/>
                      <a:gd name="connsiteY0" fmla="*/ 617782 h 617782"/>
                      <a:gd name="connsiteX1" fmla="*/ 0 w 754750"/>
                      <a:gd name="connsiteY1" fmla="*/ 536281 h 617782"/>
                      <a:gd name="connsiteX2" fmla="*/ 384301 w 754750"/>
                      <a:gd name="connsiteY2" fmla="*/ 0 h 617782"/>
                      <a:gd name="connsiteX3" fmla="*/ 754750 w 754750"/>
                      <a:gd name="connsiteY3" fmla="*/ 68060 h 617782"/>
                      <a:gd name="connsiteX4" fmla="*/ 200650 w 754750"/>
                      <a:gd name="connsiteY4" fmla="*/ 617782 h 617782"/>
                      <a:gd name="connsiteX0" fmla="*/ 200650 w 754750"/>
                      <a:gd name="connsiteY0" fmla="*/ 622533 h 622533"/>
                      <a:gd name="connsiteX1" fmla="*/ 0 w 754750"/>
                      <a:gd name="connsiteY1" fmla="*/ 541032 h 622533"/>
                      <a:gd name="connsiteX2" fmla="*/ 280505 w 754750"/>
                      <a:gd name="connsiteY2" fmla="*/ 0 h 622533"/>
                      <a:gd name="connsiteX3" fmla="*/ 754750 w 754750"/>
                      <a:gd name="connsiteY3" fmla="*/ 72811 h 622533"/>
                      <a:gd name="connsiteX4" fmla="*/ 200650 w 754750"/>
                      <a:gd name="connsiteY4" fmla="*/ 622533 h 622533"/>
                      <a:gd name="connsiteX0" fmla="*/ 360317 w 754750"/>
                      <a:gd name="connsiteY0" fmla="*/ 622384 h 622384"/>
                      <a:gd name="connsiteX1" fmla="*/ 0 w 754750"/>
                      <a:gd name="connsiteY1" fmla="*/ 541032 h 622384"/>
                      <a:gd name="connsiteX2" fmla="*/ 280505 w 754750"/>
                      <a:gd name="connsiteY2" fmla="*/ 0 h 622384"/>
                      <a:gd name="connsiteX3" fmla="*/ 754750 w 754750"/>
                      <a:gd name="connsiteY3" fmla="*/ 72811 h 622384"/>
                      <a:gd name="connsiteX4" fmla="*/ 360317 w 754750"/>
                      <a:gd name="connsiteY4" fmla="*/ 622384 h 622384"/>
                      <a:gd name="connsiteX0" fmla="*/ 248378 w 642811"/>
                      <a:gd name="connsiteY0" fmla="*/ 622384 h 622384"/>
                      <a:gd name="connsiteX1" fmla="*/ 0 w 642811"/>
                      <a:gd name="connsiteY1" fmla="*/ 608784 h 622384"/>
                      <a:gd name="connsiteX2" fmla="*/ 168566 w 642811"/>
                      <a:gd name="connsiteY2" fmla="*/ 0 h 622384"/>
                      <a:gd name="connsiteX3" fmla="*/ 642811 w 642811"/>
                      <a:gd name="connsiteY3" fmla="*/ 72811 h 622384"/>
                      <a:gd name="connsiteX4" fmla="*/ 248378 w 642811"/>
                      <a:gd name="connsiteY4" fmla="*/ 622384 h 622384"/>
                      <a:gd name="connsiteX0" fmla="*/ 280313 w 642811"/>
                      <a:gd name="connsiteY0" fmla="*/ 622354 h 622354"/>
                      <a:gd name="connsiteX1" fmla="*/ 0 w 642811"/>
                      <a:gd name="connsiteY1" fmla="*/ 608784 h 622354"/>
                      <a:gd name="connsiteX2" fmla="*/ 168566 w 642811"/>
                      <a:gd name="connsiteY2" fmla="*/ 0 h 622354"/>
                      <a:gd name="connsiteX3" fmla="*/ 642811 w 642811"/>
                      <a:gd name="connsiteY3" fmla="*/ 72811 h 622354"/>
                      <a:gd name="connsiteX4" fmla="*/ 280313 w 642811"/>
                      <a:gd name="connsiteY4" fmla="*/ 622354 h 622354"/>
                      <a:gd name="connsiteX0" fmla="*/ 264347 w 626845"/>
                      <a:gd name="connsiteY0" fmla="*/ 622354 h 622354"/>
                      <a:gd name="connsiteX1" fmla="*/ 0 w 626845"/>
                      <a:gd name="connsiteY1" fmla="*/ 608769 h 622354"/>
                      <a:gd name="connsiteX2" fmla="*/ 152600 w 626845"/>
                      <a:gd name="connsiteY2" fmla="*/ 0 h 622354"/>
                      <a:gd name="connsiteX3" fmla="*/ 626845 w 626845"/>
                      <a:gd name="connsiteY3" fmla="*/ 72811 h 622354"/>
                      <a:gd name="connsiteX4" fmla="*/ 264347 w 626845"/>
                      <a:gd name="connsiteY4" fmla="*/ 622354 h 622354"/>
                      <a:gd name="connsiteX0" fmla="*/ 370198 w 732696"/>
                      <a:gd name="connsiteY0" fmla="*/ 622354 h 622354"/>
                      <a:gd name="connsiteX1" fmla="*/ 0 w 732696"/>
                      <a:gd name="connsiteY1" fmla="*/ 85438 h 622354"/>
                      <a:gd name="connsiteX2" fmla="*/ 258451 w 732696"/>
                      <a:gd name="connsiteY2" fmla="*/ 0 h 622354"/>
                      <a:gd name="connsiteX3" fmla="*/ 732696 w 732696"/>
                      <a:gd name="connsiteY3" fmla="*/ 72811 h 622354"/>
                      <a:gd name="connsiteX4" fmla="*/ 370198 w 732696"/>
                      <a:gd name="connsiteY4" fmla="*/ 622354 h 622354"/>
                      <a:gd name="connsiteX0" fmla="*/ 0 w 747372"/>
                      <a:gd name="connsiteY0" fmla="*/ 671726 h 671726"/>
                      <a:gd name="connsiteX1" fmla="*/ 14676 w 747372"/>
                      <a:gd name="connsiteY1" fmla="*/ 85438 h 671726"/>
                      <a:gd name="connsiteX2" fmla="*/ 273127 w 747372"/>
                      <a:gd name="connsiteY2" fmla="*/ 0 h 671726"/>
                      <a:gd name="connsiteX3" fmla="*/ 747372 w 747372"/>
                      <a:gd name="connsiteY3" fmla="*/ 72811 h 671726"/>
                      <a:gd name="connsiteX4" fmla="*/ 0 w 747372"/>
                      <a:gd name="connsiteY4" fmla="*/ 671726 h 671726"/>
                      <a:gd name="connsiteX0" fmla="*/ 0 w 772539"/>
                      <a:gd name="connsiteY0" fmla="*/ 745576 h 745576"/>
                      <a:gd name="connsiteX1" fmla="*/ 14676 w 772539"/>
                      <a:gd name="connsiteY1" fmla="*/ 159288 h 745576"/>
                      <a:gd name="connsiteX2" fmla="*/ 772539 w 772539"/>
                      <a:gd name="connsiteY2" fmla="*/ 0 h 745576"/>
                      <a:gd name="connsiteX3" fmla="*/ 747372 w 772539"/>
                      <a:gd name="connsiteY3" fmla="*/ 146661 h 745576"/>
                      <a:gd name="connsiteX4" fmla="*/ 0 w 772539"/>
                      <a:gd name="connsiteY4" fmla="*/ 745576 h 745576"/>
                      <a:gd name="connsiteX0" fmla="*/ 0 w 772539"/>
                      <a:gd name="connsiteY0" fmla="*/ 745576 h 1073019"/>
                      <a:gd name="connsiteX1" fmla="*/ 14676 w 772539"/>
                      <a:gd name="connsiteY1" fmla="*/ 159288 h 1073019"/>
                      <a:gd name="connsiteX2" fmla="*/ 772539 w 772539"/>
                      <a:gd name="connsiteY2" fmla="*/ 0 h 1073019"/>
                      <a:gd name="connsiteX3" fmla="*/ 761928 w 772539"/>
                      <a:gd name="connsiteY3" fmla="*/ 1073019 h 1073019"/>
                      <a:gd name="connsiteX4" fmla="*/ 0 w 772539"/>
                      <a:gd name="connsiteY4" fmla="*/ 745576 h 1073019"/>
                      <a:gd name="connsiteX0" fmla="*/ 0 w 786308"/>
                      <a:gd name="connsiteY0" fmla="*/ 721445 h 1073019"/>
                      <a:gd name="connsiteX1" fmla="*/ 28445 w 786308"/>
                      <a:gd name="connsiteY1" fmla="*/ 159288 h 1073019"/>
                      <a:gd name="connsiteX2" fmla="*/ 786308 w 786308"/>
                      <a:gd name="connsiteY2" fmla="*/ 0 h 1073019"/>
                      <a:gd name="connsiteX3" fmla="*/ 775697 w 786308"/>
                      <a:gd name="connsiteY3" fmla="*/ 1073019 h 1073019"/>
                      <a:gd name="connsiteX4" fmla="*/ 0 w 786308"/>
                      <a:gd name="connsiteY4" fmla="*/ 721445 h 1073019"/>
                      <a:gd name="connsiteX0" fmla="*/ 0 w 786308"/>
                      <a:gd name="connsiteY0" fmla="*/ 721445 h 1073019"/>
                      <a:gd name="connsiteX1" fmla="*/ 28445 w 786308"/>
                      <a:gd name="connsiteY1" fmla="*/ 159288 h 1073019"/>
                      <a:gd name="connsiteX2" fmla="*/ 786308 w 786308"/>
                      <a:gd name="connsiteY2" fmla="*/ 0 h 1073019"/>
                      <a:gd name="connsiteX3" fmla="*/ 775697 w 786308"/>
                      <a:gd name="connsiteY3" fmla="*/ 1073019 h 1073019"/>
                      <a:gd name="connsiteX4" fmla="*/ 0 w 786308"/>
                      <a:gd name="connsiteY4" fmla="*/ 721445 h 1073019"/>
                      <a:gd name="connsiteX0" fmla="*/ 0 w 804652"/>
                      <a:gd name="connsiteY0" fmla="*/ 705383 h 1073019"/>
                      <a:gd name="connsiteX1" fmla="*/ 46789 w 804652"/>
                      <a:gd name="connsiteY1" fmla="*/ 159288 h 1073019"/>
                      <a:gd name="connsiteX2" fmla="*/ 804652 w 804652"/>
                      <a:gd name="connsiteY2" fmla="*/ 0 h 1073019"/>
                      <a:gd name="connsiteX3" fmla="*/ 794041 w 804652"/>
                      <a:gd name="connsiteY3" fmla="*/ 1073019 h 1073019"/>
                      <a:gd name="connsiteX4" fmla="*/ 0 w 804652"/>
                      <a:gd name="connsiteY4" fmla="*/ 705383 h 1073019"/>
                      <a:gd name="connsiteX0" fmla="*/ 0 w 875046"/>
                      <a:gd name="connsiteY0" fmla="*/ 705383 h 1073019"/>
                      <a:gd name="connsiteX1" fmla="*/ 46789 w 875046"/>
                      <a:gd name="connsiteY1" fmla="*/ 159288 h 1073019"/>
                      <a:gd name="connsiteX2" fmla="*/ 804652 w 875046"/>
                      <a:gd name="connsiteY2" fmla="*/ 0 h 1073019"/>
                      <a:gd name="connsiteX3" fmla="*/ 875046 w 875046"/>
                      <a:gd name="connsiteY3" fmla="*/ 541895 h 1073019"/>
                      <a:gd name="connsiteX4" fmla="*/ 794041 w 875046"/>
                      <a:gd name="connsiteY4" fmla="*/ 1073019 h 1073019"/>
                      <a:gd name="connsiteX5" fmla="*/ 0 w 875046"/>
                      <a:gd name="connsiteY5" fmla="*/ 705383 h 1073019"/>
                      <a:gd name="connsiteX0" fmla="*/ 0 w 875046"/>
                      <a:gd name="connsiteY0" fmla="*/ 705383 h 1105218"/>
                      <a:gd name="connsiteX1" fmla="*/ 46789 w 875046"/>
                      <a:gd name="connsiteY1" fmla="*/ 159288 h 1105218"/>
                      <a:gd name="connsiteX2" fmla="*/ 804652 w 875046"/>
                      <a:gd name="connsiteY2" fmla="*/ 0 h 1105218"/>
                      <a:gd name="connsiteX3" fmla="*/ 875046 w 875046"/>
                      <a:gd name="connsiteY3" fmla="*/ 541895 h 1105218"/>
                      <a:gd name="connsiteX4" fmla="*/ 803659 w 875046"/>
                      <a:gd name="connsiteY4" fmla="*/ 1105218 h 1105218"/>
                      <a:gd name="connsiteX5" fmla="*/ 0 w 875046"/>
                      <a:gd name="connsiteY5" fmla="*/ 705383 h 1105218"/>
                      <a:gd name="connsiteX0" fmla="*/ 0 w 875046"/>
                      <a:gd name="connsiteY0" fmla="*/ 697364 h 1097199"/>
                      <a:gd name="connsiteX1" fmla="*/ 46789 w 875046"/>
                      <a:gd name="connsiteY1" fmla="*/ 151269 h 1097199"/>
                      <a:gd name="connsiteX2" fmla="*/ 819042 w 875046"/>
                      <a:gd name="connsiteY2" fmla="*/ 0 h 1097199"/>
                      <a:gd name="connsiteX3" fmla="*/ 875046 w 875046"/>
                      <a:gd name="connsiteY3" fmla="*/ 533876 h 1097199"/>
                      <a:gd name="connsiteX4" fmla="*/ 803659 w 875046"/>
                      <a:gd name="connsiteY4" fmla="*/ 1097199 h 1097199"/>
                      <a:gd name="connsiteX5" fmla="*/ 0 w 875046"/>
                      <a:gd name="connsiteY5" fmla="*/ 697364 h 1097199"/>
                      <a:gd name="connsiteX0" fmla="*/ 430542 w 828394"/>
                      <a:gd name="connsiteY0" fmla="*/ 128900 h 1097199"/>
                      <a:gd name="connsiteX1" fmla="*/ 137 w 828394"/>
                      <a:gd name="connsiteY1" fmla="*/ 151269 h 1097199"/>
                      <a:gd name="connsiteX2" fmla="*/ 772390 w 828394"/>
                      <a:gd name="connsiteY2" fmla="*/ 0 h 1097199"/>
                      <a:gd name="connsiteX3" fmla="*/ 828394 w 828394"/>
                      <a:gd name="connsiteY3" fmla="*/ 533876 h 1097199"/>
                      <a:gd name="connsiteX4" fmla="*/ 757007 w 828394"/>
                      <a:gd name="connsiteY4" fmla="*/ 1097199 h 1097199"/>
                      <a:gd name="connsiteX5" fmla="*/ 430542 w 828394"/>
                      <a:gd name="connsiteY5" fmla="*/ 128900 h 1097199"/>
                      <a:gd name="connsiteX0" fmla="*/ 482785 w 880637"/>
                      <a:gd name="connsiteY0" fmla="*/ 128900 h 746108"/>
                      <a:gd name="connsiteX1" fmla="*/ 52380 w 880637"/>
                      <a:gd name="connsiteY1" fmla="*/ 151269 h 746108"/>
                      <a:gd name="connsiteX2" fmla="*/ 824633 w 880637"/>
                      <a:gd name="connsiteY2" fmla="*/ 0 h 746108"/>
                      <a:gd name="connsiteX3" fmla="*/ 880637 w 880637"/>
                      <a:gd name="connsiteY3" fmla="*/ 533876 h 746108"/>
                      <a:gd name="connsiteX4" fmla="*/ 0 w 880637"/>
                      <a:gd name="connsiteY4" fmla="*/ 746108 h 746108"/>
                      <a:gd name="connsiteX5" fmla="*/ 482785 w 880637"/>
                      <a:gd name="connsiteY5" fmla="*/ 128900 h 746108"/>
                      <a:gd name="connsiteX0" fmla="*/ 126131 w 880637"/>
                      <a:gd name="connsiteY0" fmla="*/ 172630 h 746108"/>
                      <a:gd name="connsiteX1" fmla="*/ 52380 w 880637"/>
                      <a:gd name="connsiteY1" fmla="*/ 151269 h 746108"/>
                      <a:gd name="connsiteX2" fmla="*/ 824633 w 880637"/>
                      <a:gd name="connsiteY2" fmla="*/ 0 h 746108"/>
                      <a:gd name="connsiteX3" fmla="*/ 880637 w 880637"/>
                      <a:gd name="connsiteY3" fmla="*/ 533876 h 746108"/>
                      <a:gd name="connsiteX4" fmla="*/ 0 w 880637"/>
                      <a:gd name="connsiteY4" fmla="*/ 746108 h 746108"/>
                      <a:gd name="connsiteX5" fmla="*/ 126131 w 880637"/>
                      <a:gd name="connsiteY5" fmla="*/ 172630 h 746108"/>
                      <a:gd name="connsiteX0" fmla="*/ 126131 w 824671"/>
                      <a:gd name="connsiteY0" fmla="*/ 172630 h 1069195"/>
                      <a:gd name="connsiteX1" fmla="*/ 52380 w 824671"/>
                      <a:gd name="connsiteY1" fmla="*/ 151269 h 1069195"/>
                      <a:gd name="connsiteX2" fmla="*/ 824633 w 824671"/>
                      <a:gd name="connsiteY2" fmla="*/ 0 h 1069195"/>
                      <a:gd name="connsiteX3" fmla="*/ 804693 w 824671"/>
                      <a:gd name="connsiteY3" fmla="*/ 1069196 h 1069195"/>
                      <a:gd name="connsiteX4" fmla="*/ 0 w 824671"/>
                      <a:gd name="connsiteY4" fmla="*/ 746108 h 1069195"/>
                      <a:gd name="connsiteX5" fmla="*/ 126131 w 824671"/>
                      <a:gd name="connsiteY5" fmla="*/ 172630 h 1069195"/>
                      <a:gd name="connsiteX0" fmla="*/ 74250 w 772790"/>
                      <a:gd name="connsiteY0" fmla="*/ 172630 h 1127472"/>
                      <a:gd name="connsiteX1" fmla="*/ 499 w 772790"/>
                      <a:gd name="connsiteY1" fmla="*/ 151269 h 1127472"/>
                      <a:gd name="connsiteX2" fmla="*/ 772752 w 772790"/>
                      <a:gd name="connsiteY2" fmla="*/ 0 h 1127472"/>
                      <a:gd name="connsiteX3" fmla="*/ 752812 w 772790"/>
                      <a:gd name="connsiteY3" fmla="*/ 1069196 h 1127472"/>
                      <a:gd name="connsiteX4" fmla="*/ 182520 w 772790"/>
                      <a:gd name="connsiteY4" fmla="*/ 1127471 h 1127472"/>
                      <a:gd name="connsiteX5" fmla="*/ 74250 w 772790"/>
                      <a:gd name="connsiteY5" fmla="*/ 172630 h 1127472"/>
                      <a:gd name="connsiteX0" fmla="*/ 74250 w 772755"/>
                      <a:gd name="connsiteY0" fmla="*/ 172630 h 1176194"/>
                      <a:gd name="connsiteX1" fmla="*/ 499 w 772755"/>
                      <a:gd name="connsiteY1" fmla="*/ 151269 h 1176194"/>
                      <a:gd name="connsiteX2" fmla="*/ 772752 w 772755"/>
                      <a:gd name="connsiteY2" fmla="*/ 0 h 1176194"/>
                      <a:gd name="connsiteX3" fmla="*/ 555455 w 772755"/>
                      <a:gd name="connsiteY3" fmla="*/ 1176194 h 1176194"/>
                      <a:gd name="connsiteX4" fmla="*/ 182520 w 772755"/>
                      <a:gd name="connsiteY4" fmla="*/ 1127471 h 1176194"/>
                      <a:gd name="connsiteX5" fmla="*/ 74250 w 772755"/>
                      <a:gd name="connsiteY5" fmla="*/ 172630 h 1176194"/>
                      <a:gd name="connsiteX0" fmla="*/ 74250 w 608922"/>
                      <a:gd name="connsiteY0" fmla="*/ 385691 h 1389255"/>
                      <a:gd name="connsiteX1" fmla="*/ 499 w 608922"/>
                      <a:gd name="connsiteY1" fmla="*/ 364330 h 1389255"/>
                      <a:gd name="connsiteX2" fmla="*/ 608907 w 608922"/>
                      <a:gd name="connsiteY2" fmla="*/ 0 h 1389255"/>
                      <a:gd name="connsiteX3" fmla="*/ 555455 w 608922"/>
                      <a:gd name="connsiteY3" fmla="*/ 1389255 h 1389255"/>
                      <a:gd name="connsiteX4" fmla="*/ 182520 w 608922"/>
                      <a:gd name="connsiteY4" fmla="*/ 1340532 h 1389255"/>
                      <a:gd name="connsiteX5" fmla="*/ 74250 w 608922"/>
                      <a:gd name="connsiteY5" fmla="*/ 385691 h 1389255"/>
                      <a:gd name="connsiteX0" fmla="*/ 0 w 620404"/>
                      <a:gd name="connsiteY0" fmla="*/ 101957 h 1389255"/>
                      <a:gd name="connsiteX1" fmla="*/ 11981 w 620404"/>
                      <a:gd name="connsiteY1" fmla="*/ 364330 h 1389255"/>
                      <a:gd name="connsiteX2" fmla="*/ 620389 w 620404"/>
                      <a:gd name="connsiteY2" fmla="*/ 0 h 1389255"/>
                      <a:gd name="connsiteX3" fmla="*/ 566937 w 620404"/>
                      <a:gd name="connsiteY3" fmla="*/ 1389255 h 1389255"/>
                      <a:gd name="connsiteX4" fmla="*/ 194002 w 620404"/>
                      <a:gd name="connsiteY4" fmla="*/ 1340532 h 1389255"/>
                      <a:gd name="connsiteX5" fmla="*/ 0 w 620404"/>
                      <a:gd name="connsiteY5" fmla="*/ 101957 h 1389255"/>
                      <a:gd name="connsiteX0" fmla="*/ 0 w 620404"/>
                      <a:gd name="connsiteY0" fmla="*/ 101957 h 1389255"/>
                      <a:gd name="connsiteX1" fmla="*/ 15203 w 620404"/>
                      <a:gd name="connsiteY1" fmla="*/ 397475 h 1389255"/>
                      <a:gd name="connsiteX2" fmla="*/ 620389 w 620404"/>
                      <a:gd name="connsiteY2" fmla="*/ 0 h 1389255"/>
                      <a:gd name="connsiteX3" fmla="*/ 566937 w 620404"/>
                      <a:gd name="connsiteY3" fmla="*/ 1389255 h 1389255"/>
                      <a:gd name="connsiteX4" fmla="*/ 194002 w 620404"/>
                      <a:gd name="connsiteY4" fmla="*/ 1340532 h 1389255"/>
                      <a:gd name="connsiteX5" fmla="*/ 0 w 620404"/>
                      <a:gd name="connsiteY5" fmla="*/ 101957 h 1389255"/>
                      <a:gd name="connsiteX0" fmla="*/ 0 w 642266"/>
                      <a:gd name="connsiteY0" fmla="*/ 33445 h 1320743"/>
                      <a:gd name="connsiteX1" fmla="*/ 15203 w 642266"/>
                      <a:gd name="connsiteY1" fmla="*/ 328963 h 1320743"/>
                      <a:gd name="connsiteX2" fmla="*/ 642255 w 642266"/>
                      <a:gd name="connsiteY2" fmla="*/ 222555 h 1320743"/>
                      <a:gd name="connsiteX3" fmla="*/ 566937 w 642266"/>
                      <a:gd name="connsiteY3" fmla="*/ 1320743 h 1320743"/>
                      <a:gd name="connsiteX4" fmla="*/ 194002 w 642266"/>
                      <a:gd name="connsiteY4" fmla="*/ 1272020 h 1320743"/>
                      <a:gd name="connsiteX5" fmla="*/ 0 w 642266"/>
                      <a:gd name="connsiteY5" fmla="*/ 33445 h 1320743"/>
                      <a:gd name="connsiteX0" fmla="*/ 0 w 642267"/>
                      <a:gd name="connsiteY0" fmla="*/ 33445 h 1285487"/>
                      <a:gd name="connsiteX1" fmla="*/ 15203 w 642267"/>
                      <a:gd name="connsiteY1" fmla="*/ 328963 h 1285487"/>
                      <a:gd name="connsiteX2" fmla="*/ 642255 w 642267"/>
                      <a:gd name="connsiteY2" fmla="*/ 222555 h 1285487"/>
                      <a:gd name="connsiteX3" fmla="*/ 576353 w 642267"/>
                      <a:gd name="connsiteY3" fmla="*/ 1285487 h 1285487"/>
                      <a:gd name="connsiteX4" fmla="*/ 194002 w 642267"/>
                      <a:gd name="connsiteY4" fmla="*/ 1272020 h 1285487"/>
                      <a:gd name="connsiteX5" fmla="*/ 0 w 642267"/>
                      <a:gd name="connsiteY5" fmla="*/ 33445 h 1285487"/>
                      <a:gd name="connsiteX0" fmla="*/ 0 w 642264"/>
                      <a:gd name="connsiteY0" fmla="*/ 33445 h 1273139"/>
                      <a:gd name="connsiteX1" fmla="*/ 15203 w 642264"/>
                      <a:gd name="connsiteY1" fmla="*/ 328963 h 1273139"/>
                      <a:gd name="connsiteX2" fmla="*/ 642255 w 642264"/>
                      <a:gd name="connsiteY2" fmla="*/ 222555 h 1273139"/>
                      <a:gd name="connsiteX3" fmla="*/ 549468 w 642264"/>
                      <a:gd name="connsiteY3" fmla="*/ 1273139 h 1273139"/>
                      <a:gd name="connsiteX4" fmla="*/ 194002 w 642264"/>
                      <a:gd name="connsiteY4" fmla="*/ 1272020 h 1273139"/>
                      <a:gd name="connsiteX5" fmla="*/ 0 w 642264"/>
                      <a:gd name="connsiteY5" fmla="*/ 33445 h 1273139"/>
                      <a:gd name="connsiteX0" fmla="*/ 0 w 642264"/>
                      <a:gd name="connsiteY0" fmla="*/ 33445 h 1273139"/>
                      <a:gd name="connsiteX1" fmla="*/ 15203 w 642264"/>
                      <a:gd name="connsiteY1" fmla="*/ 328963 h 1273139"/>
                      <a:gd name="connsiteX2" fmla="*/ 361712 w 642264"/>
                      <a:gd name="connsiteY2" fmla="*/ 199179 h 1273139"/>
                      <a:gd name="connsiteX3" fmla="*/ 642255 w 642264"/>
                      <a:gd name="connsiteY3" fmla="*/ 222555 h 1273139"/>
                      <a:gd name="connsiteX4" fmla="*/ 549468 w 642264"/>
                      <a:gd name="connsiteY4" fmla="*/ 1273139 h 1273139"/>
                      <a:gd name="connsiteX5" fmla="*/ 194002 w 642264"/>
                      <a:gd name="connsiteY5" fmla="*/ 1272020 h 1273139"/>
                      <a:gd name="connsiteX6" fmla="*/ 0 w 642264"/>
                      <a:gd name="connsiteY6" fmla="*/ 33445 h 1273139"/>
                      <a:gd name="connsiteX0" fmla="*/ 0 w 642264"/>
                      <a:gd name="connsiteY0" fmla="*/ 33445 h 1273139"/>
                      <a:gd name="connsiteX1" fmla="*/ 15203 w 642264"/>
                      <a:gd name="connsiteY1" fmla="*/ 328963 h 1273139"/>
                      <a:gd name="connsiteX2" fmla="*/ 361712 w 642264"/>
                      <a:gd name="connsiteY2" fmla="*/ 199179 h 1273139"/>
                      <a:gd name="connsiteX3" fmla="*/ 642255 w 642264"/>
                      <a:gd name="connsiteY3" fmla="*/ 222555 h 1273139"/>
                      <a:gd name="connsiteX4" fmla="*/ 549468 w 642264"/>
                      <a:gd name="connsiteY4" fmla="*/ 1273139 h 1273139"/>
                      <a:gd name="connsiteX5" fmla="*/ 194002 w 642264"/>
                      <a:gd name="connsiteY5" fmla="*/ 1272020 h 1273139"/>
                      <a:gd name="connsiteX6" fmla="*/ 0 w 642264"/>
                      <a:gd name="connsiteY6" fmla="*/ 33445 h 1273139"/>
                      <a:gd name="connsiteX0" fmla="*/ 0 w 642266"/>
                      <a:gd name="connsiteY0" fmla="*/ 33445 h 1304171"/>
                      <a:gd name="connsiteX1" fmla="*/ 15203 w 642266"/>
                      <a:gd name="connsiteY1" fmla="*/ 328963 h 1304171"/>
                      <a:gd name="connsiteX2" fmla="*/ 361712 w 642266"/>
                      <a:gd name="connsiteY2" fmla="*/ 199179 h 1304171"/>
                      <a:gd name="connsiteX3" fmla="*/ 642255 w 642266"/>
                      <a:gd name="connsiteY3" fmla="*/ 222555 h 1304171"/>
                      <a:gd name="connsiteX4" fmla="*/ 565326 w 642266"/>
                      <a:gd name="connsiteY4" fmla="*/ 1304171 h 1304171"/>
                      <a:gd name="connsiteX5" fmla="*/ 194002 w 642266"/>
                      <a:gd name="connsiteY5" fmla="*/ 1272020 h 1304171"/>
                      <a:gd name="connsiteX6" fmla="*/ 0 w 642266"/>
                      <a:gd name="connsiteY6" fmla="*/ 33445 h 1304171"/>
                      <a:gd name="connsiteX0" fmla="*/ 0 w 656511"/>
                      <a:gd name="connsiteY0" fmla="*/ 33445 h 1304171"/>
                      <a:gd name="connsiteX1" fmla="*/ 15203 w 656511"/>
                      <a:gd name="connsiteY1" fmla="*/ 328963 h 1304171"/>
                      <a:gd name="connsiteX2" fmla="*/ 361712 w 656511"/>
                      <a:gd name="connsiteY2" fmla="*/ 199179 h 1304171"/>
                      <a:gd name="connsiteX3" fmla="*/ 656502 w 656511"/>
                      <a:gd name="connsiteY3" fmla="*/ 237014 h 1304171"/>
                      <a:gd name="connsiteX4" fmla="*/ 565326 w 656511"/>
                      <a:gd name="connsiteY4" fmla="*/ 1304171 h 1304171"/>
                      <a:gd name="connsiteX5" fmla="*/ 194002 w 656511"/>
                      <a:gd name="connsiteY5" fmla="*/ 1272020 h 1304171"/>
                      <a:gd name="connsiteX6" fmla="*/ 0 w 656511"/>
                      <a:gd name="connsiteY6" fmla="*/ 33445 h 1304171"/>
                      <a:gd name="connsiteX0" fmla="*/ 14690 w 642211"/>
                      <a:gd name="connsiteY0" fmla="*/ 132563 h 1104992"/>
                      <a:gd name="connsiteX1" fmla="*/ 903 w 642211"/>
                      <a:gd name="connsiteY1" fmla="*/ 129784 h 1104992"/>
                      <a:gd name="connsiteX2" fmla="*/ 347412 w 642211"/>
                      <a:gd name="connsiteY2" fmla="*/ 0 h 1104992"/>
                      <a:gd name="connsiteX3" fmla="*/ 642202 w 642211"/>
                      <a:gd name="connsiteY3" fmla="*/ 37835 h 1104992"/>
                      <a:gd name="connsiteX4" fmla="*/ 551026 w 642211"/>
                      <a:gd name="connsiteY4" fmla="*/ 1104992 h 1104992"/>
                      <a:gd name="connsiteX5" fmla="*/ 179702 w 642211"/>
                      <a:gd name="connsiteY5" fmla="*/ 1072841 h 1104992"/>
                      <a:gd name="connsiteX6" fmla="*/ 14690 w 642211"/>
                      <a:gd name="connsiteY6" fmla="*/ 132563 h 1104992"/>
                      <a:gd name="connsiteX0" fmla="*/ 4492 w 642358"/>
                      <a:gd name="connsiteY0" fmla="*/ 92189 h 1104992"/>
                      <a:gd name="connsiteX1" fmla="*/ 1050 w 642358"/>
                      <a:gd name="connsiteY1" fmla="*/ 129784 h 1104992"/>
                      <a:gd name="connsiteX2" fmla="*/ 347559 w 642358"/>
                      <a:gd name="connsiteY2" fmla="*/ 0 h 1104992"/>
                      <a:gd name="connsiteX3" fmla="*/ 642349 w 642358"/>
                      <a:gd name="connsiteY3" fmla="*/ 37835 h 1104992"/>
                      <a:gd name="connsiteX4" fmla="*/ 551173 w 642358"/>
                      <a:gd name="connsiteY4" fmla="*/ 1104992 h 1104992"/>
                      <a:gd name="connsiteX5" fmla="*/ 179849 w 642358"/>
                      <a:gd name="connsiteY5" fmla="*/ 1072841 h 1104992"/>
                      <a:gd name="connsiteX6" fmla="*/ 4492 w 642358"/>
                      <a:gd name="connsiteY6" fmla="*/ 92189 h 1104992"/>
                      <a:gd name="connsiteX0" fmla="*/ 4492 w 642360"/>
                      <a:gd name="connsiteY0" fmla="*/ 92189 h 1076965"/>
                      <a:gd name="connsiteX1" fmla="*/ 1050 w 642360"/>
                      <a:gd name="connsiteY1" fmla="*/ 129784 h 1076965"/>
                      <a:gd name="connsiteX2" fmla="*/ 347559 w 642360"/>
                      <a:gd name="connsiteY2" fmla="*/ 0 h 1076965"/>
                      <a:gd name="connsiteX3" fmla="*/ 642349 w 642360"/>
                      <a:gd name="connsiteY3" fmla="*/ 37835 h 1076965"/>
                      <a:gd name="connsiteX4" fmla="*/ 567713 w 642360"/>
                      <a:gd name="connsiteY4" fmla="*/ 1076965 h 1076965"/>
                      <a:gd name="connsiteX5" fmla="*/ 179849 w 642360"/>
                      <a:gd name="connsiteY5" fmla="*/ 1072841 h 1076965"/>
                      <a:gd name="connsiteX6" fmla="*/ 4492 w 642360"/>
                      <a:gd name="connsiteY6" fmla="*/ 92189 h 1076965"/>
                      <a:gd name="connsiteX0" fmla="*/ 4492 w 642359"/>
                      <a:gd name="connsiteY0" fmla="*/ 92189 h 1128793"/>
                      <a:gd name="connsiteX1" fmla="*/ 1050 w 642359"/>
                      <a:gd name="connsiteY1" fmla="*/ 129784 h 1128793"/>
                      <a:gd name="connsiteX2" fmla="*/ 347559 w 642359"/>
                      <a:gd name="connsiteY2" fmla="*/ 0 h 1128793"/>
                      <a:gd name="connsiteX3" fmla="*/ 642349 w 642359"/>
                      <a:gd name="connsiteY3" fmla="*/ 37835 h 1128793"/>
                      <a:gd name="connsiteX4" fmla="*/ 559907 w 642359"/>
                      <a:gd name="connsiteY4" fmla="*/ 1128793 h 1128793"/>
                      <a:gd name="connsiteX5" fmla="*/ 179849 w 642359"/>
                      <a:gd name="connsiteY5" fmla="*/ 1072841 h 1128793"/>
                      <a:gd name="connsiteX6" fmla="*/ 4492 w 642359"/>
                      <a:gd name="connsiteY6" fmla="*/ 92189 h 1128793"/>
                      <a:gd name="connsiteX0" fmla="*/ 4492 w 642359"/>
                      <a:gd name="connsiteY0" fmla="*/ 92189 h 1128793"/>
                      <a:gd name="connsiteX1" fmla="*/ 1050 w 642359"/>
                      <a:gd name="connsiteY1" fmla="*/ 129784 h 1128793"/>
                      <a:gd name="connsiteX2" fmla="*/ 347559 w 642359"/>
                      <a:gd name="connsiteY2" fmla="*/ 0 h 1128793"/>
                      <a:gd name="connsiteX3" fmla="*/ 642349 w 642359"/>
                      <a:gd name="connsiteY3" fmla="*/ 37835 h 1128793"/>
                      <a:gd name="connsiteX4" fmla="*/ 559907 w 642359"/>
                      <a:gd name="connsiteY4" fmla="*/ 1128793 h 1128793"/>
                      <a:gd name="connsiteX5" fmla="*/ 179849 w 642359"/>
                      <a:gd name="connsiteY5" fmla="*/ 1072841 h 1128793"/>
                      <a:gd name="connsiteX6" fmla="*/ 4492 w 642359"/>
                      <a:gd name="connsiteY6" fmla="*/ 92189 h 1128793"/>
                      <a:gd name="connsiteX0" fmla="*/ 4492 w 670637"/>
                      <a:gd name="connsiteY0" fmla="*/ 92189 h 1128793"/>
                      <a:gd name="connsiteX1" fmla="*/ 1050 w 670637"/>
                      <a:gd name="connsiteY1" fmla="*/ 129784 h 1128793"/>
                      <a:gd name="connsiteX2" fmla="*/ 347559 w 670637"/>
                      <a:gd name="connsiteY2" fmla="*/ 0 h 1128793"/>
                      <a:gd name="connsiteX3" fmla="*/ 670630 w 670637"/>
                      <a:gd name="connsiteY3" fmla="*/ 25739 h 1128793"/>
                      <a:gd name="connsiteX4" fmla="*/ 559907 w 670637"/>
                      <a:gd name="connsiteY4" fmla="*/ 1128793 h 1128793"/>
                      <a:gd name="connsiteX5" fmla="*/ 179849 w 670637"/>
                      <a:gd name="connsiteY5" fmla="*/ 1072841 h 1128793"/>
                      <a:gd name="connsiteX6" fmla="*/ 4492 w 670637"/>
                      <a:gd name="connsiteY6" fmla="*/ 92189 h 1128793"/>
                      <a:gd name="connsiteX0" fmla="*/ 4492 w 670637"/>
                      <a:gd name="connsiteY0" fmla="*/ 92189 h 1128793"/>
                      <a:gd name="connsiteX1" fmla="*/ 1050 w 670637"/>
                      <a:gd name="connsiteY1" fmla="*/ 129784 h 1128793"/>
                      <a:gd name="connsiteX2" fmla="*/ 347559 w 670637"/>
                      <a:gd name="connsiteY2" fmla="*/ 0 h 1128793"/>
                      <a:gd name="connsiteX3" fmla="*/ 670630 w 670637"/>
                      <a:gd name="connsiteY3" fmla="*/ 25739 h 1128793"/>
                      <a:gd name="connsiteX4" fmla="*/ 559907 w 670637"/>
                      <a:gd name="connsiteY4" fmla="*/ 1128793 h 1128793"/>
                      <a:gd name="connsiteX5" fmla="*/ 199481 w 670637"/>
                      <a:gd name="connsiteY5" fmla="*/ 1092178 h 1128793"/>
                      <a:gd name="connsiteX6" fmla="*/ 4492 w 670637"/>
                      <a:gd name="connsiteY6" fmla="*/ 92189 h 1128793"/>
                      <a:gd name="connsiteX0" fmla="*/ 4492 w 670637"/>
                      <a:gd name="connsiteY0" fmla="*/ 92189 h 1128793"/>
                      <a:gd name="connsiteX1" fmla="*/ 1050 w 670637"/>
                      <a:gd name="connsiteY1" fmla="*/ 129784 h 1128793"/>
                      <a:gd name="connsiteX2" fmla="*/ 347559 w 670637"/>
                      <a:gd name="connsiteY2" fmla="*/ 0 h 1128793"/>
                      <a:gd name="connsiteX3" fmla="*/ 670630 w 670637"/>
                      <a:gd name="connsiteY3" fmla="*/ 25739 h 1128793"/>
                      <a:gd name="connsiteX4" fmla="*/ 559907 w 670637"/>
                      <a:gd name="connsiteY4" fmla="*/ 1128793 h 1128793"/>
                      <a:gd name="connsiteX5" fmla="*/ 200961 w 670637"/>
                      <a:gd name="connsiteY5" fmla="*/ 1106951 h 1128793"/>
                      <a:gd name="connsiteX6" fmla="*/ 4492 w 670637"/>
                      <a:gd name="connsiteY6" fmla="*/ 92189 h 1128793"/>
                      <a:gd name="connsiteX0" fmla="*/ 4492 w 670638"/>
                      <a:gd name="connsiteY0" fmla="*/ 92189 h 1146790"/>
                      <a:gd name="connsiteX1" fmla="*/ 1050 w 670638"/>
                      <a:gd name="connsiteY1" fmla="*/ 129784 h 1146790"/>
                      <a:gd name="connsiteX2" fmla="*/ 347559 w 670638"/>
                      <a:gd name="connsiteY2" fmla="*/ 0 h 1146790"/>
                      <a:gd name="connsiteX3" fmla="*/ 670630 w 670638"/>
                      <a:gd name="connsiteY3" fmla="*/ 25739 h 1146790"/>
                      <a:gd name="connsiteX4" fmla="*/ 564658 w 670638"/>
                      <a:gd name="connsiteY4" fmla="*/ 1146790 h 1146790"/>
                      <a:gd name="connsiteX5" fmla="*/ 200961 w 670638"/>
                      <a:gd name="connsiteY5" fmla="*/ 1106951 h 1146790"/>
                      <a:gd name="connsiteX6" fmla="*/ 4492 w 670638"/>
                      <a:gd name="connsiteY6" fmla="*/ 92189 h 1146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70638" h="1146790">
                        <a:moveTo>
                          <a:pt x="4492" y="92189"/>
                        </a:moveTo>
                        <a:cubicBezTo>
                          <a:pt x="50632" y="-95295"/>
                          <a:pt x="-8432" y="317170"/>
                          <a:pt x="1050" y="129784"/>
                        </a:cubicBezTo>
                        <a:cubicBezTo>
                          <a:pt x="148723" y="109214"/>
                          <a:pt x="165878" y="993"/>
                          <a:pt x="347559" y="0"/>
                        </a:cubicBezTo>
                        <a:lnTo>
                          <a:pt x="670630" y="25739"/>
                        </a:lnTo>
                        <a:cubicBezTo>
                          <a:pt x="671712" y="195687"/>
                          <a:pt x="563576" y="976842"/>
                          <a:pt x="564658" y="1146790"/>
                        </a:cubicBezTo>
                        <a:cubicBezTo>
                          <a:pt x="440265" y="1085653"/>
                          <a:pt x="327647" y="1125602"/>
                          <a:pt x="200961" y="1106951"/>
                        </a:cubicBezTo>
                        <a:lnTo>
                          <a:pt x="4492" y="92189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C00000"/>
                      </a:gs>
                      <a:gs pos="73000">
                        <a:schemeClr val="accent6">
                          <a:lumMod val="97000"/>
                          <a:lumOff val="3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Paralelkenar 1"/>
                  <p:cNvSpPr/>
                  <p:nvPr/>
                </p:nvSpPr>
                <p:spPr>
                  <a:xfrm rot="18905281">
                    <a:off x="3105793" y="3098876"/>
                    <a:ext cx="844729" cy="1191287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  <a:gd name="connsiteX0" fmla="*/ 61866 w 865009"/>
                      <a:gd name="connsiteY0" fmla="*/ 567791 h 567791"/>
                      <a:gd name="connsiteX1" fmla="*/ 0 w 865009"/>
                      <a:gd name="connsiteY1" fmla="*/ 415630 h 567791"/>
                      <a:gd name="connsiteX2" fmla="*/ 579064 w 865009"/>
                      <a:gd name="connsiteY2" fmla="*/ 0 h 567791"/>
                      <a:gd name="connsiteX3" fmla="*/ 865009 w 865009"/>
                      <a:gd name="connsiteY3" fmla="*/ 474680 h 567791"/>
                      <a:gd name="connsiteX4" fmla="*/ 61866 w 865009"/>
                      <a:gd name="connsiteY4" fmla="*/ 567791 h 567791"/>
                      <a:gd name="connsiteX0" fmla="*/ 61866 w 829859"/>
                      <a:gd name="connsiteY0" fmla="*/ 567791 h 567791"/>
                      <a:gd name="connsiteX1" fmla="*/ 0 w 829859"/>
                      <a:gd name="connsiteY1" fmla="*/ 415630 h 567791"/>
                      <a:gd name="connsiteX2" fmla="*/ 579064 w 829859"/>
                      <a:gd name="connsiteY2" fmla="*/ 0 h 567791"/>
                      <a:gd name="connsiteX3" fmla="*/ 829859 w 829859"/>
                      <a:gd name="connsiteY3" fmla="*/ 278309 h 567791"/>
                      <a:gd name="connsiteX4" fmla="*/ 61866 w 829859"/>
                      <a:gd name="connsiteY4" fmla="*/ 567791 h 567791"/>
                      <a:gd name="connsiteX0" fmla="*/ 117396 w 829859"/>
                      <a:gd name="connsiteY0" fmla="*/ 547585 h 547585"/>
                      <a:gd name="connsiteX1" fmla="*/ 0 w 829859"/>
                      <a:gd name="connsiteY1" fmla="*/ 415630 h 547585"/>
                      <a:gd name="connsiteX2" fmla="*/ 579064 w 829859"/>
                      <a:gd name="connsiteY2" fmla="*/ 0 h 547585"/>
                      <a:gd name="connsiteX3" fmla="*/ 829859 w 829859"/>
                      <a:gd name="connsiteY3" fmla="*/ 278309 h 547585"/>
                      <a:gd name="connsiteX4" fmla="*/ 117396 w 829859"/>
                      <a:gd name="connsiteY4" fmla="*/ 547585 h 547585"/>
                      <a:gd name="connsiteX0" fmla="*/ 117396 w 829859"/>
                      <a:gd name="connsiteY0" fmla="*/ 658149 h 658149"/>
                      <a:gd name="connsiteX1" fmla="*/ 0 w 829859"/>
                      <a:gd name="connsiteY1" fmla="*/ 526194 h 658149"/>
                      <a:gd name="connsiteX2" fmla="*/ 370429 w 829859"/>
                      <a:gd name="connsiteY2" fmla="*/ 0 h 658149"/>
                      <a:gd name="connsiteX3" fmla="*/ 829859 w 829859"/>
                      <a:gd name="connsiteY3" fmla="*/ 388873 h 658149"/>
                      <a:gd name="connsiteX4" fmla="*/ 117396 w 829859"/>
                      <a:gd name="connsiteY4" fmla="*/ 658149 h 658149"/>
                      <a:gd name="connsiteX0" fmla="*/ 117396 w 725328"/>
                      <a:gd name="connsiteY0" fmla="*/ 658149 h 658149"/>
                      <a:gd name="connsiteX1" fmla="*/ 0 w 725328"/>
                      <a:gd name="connsiteY1" fmla="*/ 526194 h 658149"/>
                      <a:gd name="connsiteX2" fmla="*/ 370429 w 725328"/>
                      <a:gd name="connsiteY2" fmla="*/ 0 h 658149"/>
                      <a:gd name="connsiteX3" fmla="*/ 725328 w 725328"/>
                      <a:gd name="connsiteY3" fmla="*/ 232869 h 658149"/>
                      <a:gd name="connsiteX4" fmla="*/ 117396 w 725328"/>
                      <a:gd name="connsiteY4" fmla="*/ 658149 h 658149"/>
                      <a:gd name="connsiteX0" fmla="*/ 186778 w 725328"/>
                      <a:gd name="connsiteY0" fmla="*/ 617782 h 617782"/>
                      <a:gd name="connsiteX1" fmla="*/ 0 w 725328"/>
                      <a:gd name="connsiteY1" fmla="*/ 526194 h 617782"/>
                      <a:gd name="connsiteX2" fmla="*/ 370429 w 725328"/>
                      <a:gd name="connsiteY2" fmla="*/ 0 h 617782"/>
                      <a:gd name="connsiteX3" fmla="*/ 725328 w 725328"/>
                      <a:gd name="connsiteY3" fmla="*/ 232869 h 617782"/>
                      <a:gd name="connsiteX4" fmla="*/ 186778 w 725328"/>
                      <a:gd name="connsiteY4" fmla="*/ 617782 h 617782"/>
                      <a:gd name="connsiteX0" fmla="*/ 200650 w 739200"/>
                      <a:gd name="connsiteY0" fmla="*/ 617782 h 617782"/>
                      <a:gd name="connsiteX1" fmla="*/ 0 w 739200"/>
                      <a:gd name="connsiteY1" fmla="*/ 536281 h 617782"/>
                      <a:gd name="connsiteX2" fmla="*/ 384301 w 739200"/>
                      <a:gd name="connsiteY2" fmla="*/ 0 h 617782"/>
                      <a:gd name="connsiteX3" fmla="*/ 739200 w 739200"/>
                      <a:gd name="connsiteY3" fmla="*/ 232869 h 617782"/>
                      <a:gd name="connsiteX4" fmla="*/ 200650 w 739200"/>
                      <a:gd name="connsiteY4" fmla="*/ 617782 h 617782"/>
                      <a:gd name="connsiteX0" fmla="*/ 200650 w 866884"/>
                      <a:gd name="connsiteY0" fmla="*/ 617782 h 617782"/>
                      <a:gd name="connsiteX1" fmla="*/ 0 w 866884"/>
                      <a:gd name="connsiteY1" fmla="*/ 536281 h 617782"/>
                      <a:gd name="connsiteX2" fmla="*/ 384301 w 866884"/>
                      <a:gd name="connsiteY2" fmla="*/ 0 h 617782"/>
                      <a:gd name="connsiteX3" fmla="*/ 866884 w 866884"/>
                      <a:gd name="connsiteY3" fmla="*/ 213362 h 617782"/>
                      <a:gd name="connsiteX4" fmla="*/ 200650 w 866884"/>
                      <a:gd name="connsiteY4" fmla="*/ 617782 h 617782"/>
                      <a:gd name="connsiteX0" fmla="*/ 200650 w 754750"/>
                      <a:gd name="connsiteY0" fmla="*/ 617782 h 617782"/>
                      <a:gd name="connsiteX1" fmla="*/ 0 w 754750"/>
                      <a:gd name="connsiteY1" fmla="*/ 536281 h 617782"/>
                      <a:gd name="connsiteX2" fmla="*/ 384301 w 754750"/>
                      <a:gd name="connsiteY2" fmla="*/ 0 h 617782"/>
                      <a:gd name="connsiteX3" fmla="*/ 754750 w 754750"/>
                      <a:gd name="connsiteY3" fmla="*/ 68060 h 617782"/>
                      <a:gd name="connsiteX4" fmla="*/ 200650 w 754750"/>
                      <a:gd name="connsiteY4" fmla="*/ 617782 h 617782"/>
                      <a:gd name="connsiteX0" fmla="*/ 200650 w 754750"/>
                      <a:gd name="connsiteY0" fmla="*/ 622533 h 622533"/>
                      <a:gd name="connsiteX1" fmla="*/ 0 w 754750"/>
                      <a:gd name="connsiteY1" fmla="*/ 541032 h 622533"/>
                      <a:gd name="connsiteX2" fmla="*/ 280505 w 754750"/>
                      <a:gd name="connsiteY2" fmla="*/ 0 h 622533"/>
                      <a:gd name="connsiteX3" fmla="*/ 754750 w 754750"/>
                      <a:gd name="connsiteY3" fmla="*/ 72811 h 622533"/>
                      <a:gd name="connsiteX4" fmla="*/ 200650 w 754750"/>
                      <a:gd name="connsiteY4" fmla="*/ 622533 h 622533"/>
                      <a:gd name="connsiteX0" fmla="*/ 360317 w 754750"/>
                      <a:gd name="connsiteY0" fmla="*/ 622384 h 622384"/>
                      <a:gd name="connsiteX1" fmla="*/ 0 w 754750"/>
                      <a:gd name="connsiteY1" fmla="*/ 541032 h 622384"/>
                      <a:gd name="connsiteX2" fmla="*/ 280505 w 754750"/>
                      <a:gd name="connsiteY2" fmla="*/ 0 h 622384"/>
                      <a:gd name="connsiteX3" fmla="*/ 754750 w 754750"/>
                      <a:gd name="connsiteY3" fmla="*/ 72811 h 622384"/>
                      <a:gd name="connsiteX4" fmla="*/ 360317 w 754750"/>
                      <a:gd name="connsiteY4" fmla="*/ 622384 h 622384"/>
                      <a:gd name="connsiteX0" fmla="*/ 248378 w 642811"/>
                      <a:gd name="connsiteY0" fmla="*/ 622384 h 622384"/>
                      <a:gd name="connsiteX1" fmla="*/ 0 w 642811"/>
                      <a:gd name="connsiteY1" fmla="*/ 608784 h 622384"/>
                      <a:gd name="connsiteX2" fmla="*/ 168566 w 642811"/>
                      <a:gd name="connsiteY2" fmla="*/ 0 h 622384"/>
                      <a:gd name="connsiteX3" fmla="*/ 642811 w 642811"/>
                      <a:gd name="connsiteY3" fmla="*/ 72811 h 622384"/>
                      <a:gd name="connsiteX4" fmla="*/ 248378 w 642811"/>
                      <a:gd name="connsiteY4" fmla="*/ 622384 h 622384"/>
                      <a:gd name="connsiteX0" fmla="*/ 280313 w 642811"/>
                      <a:gd name="connsiteY0" fmla="*/ 622354 h 622354"/>
                      <a:gd name="connsiteX1" fmla="*/ 0 w 642811"/>
                      <a:gd name="connsiteY1" fmla="*/ 608784 h 622354"/>
                      <a:gd name="connsiteX2" fmla="*/ 168566 w 642811"/>
                      <a:gd name="connsiteY2" fmla="*/ 0 h 622354"/>
                      <a:gd name="connsiteX3" fmla="*/ 642811 w 642811"/>
                      <a:gd name="connsiteY3" fmla="*/ 72811 h 622354"/>
                      <a:gd name="connsiteX4" fmla="*/ 280313 w 642811"/>
                      <a:gd name="connsiteY4" fmla="*/ 622354 h 622354"/>
                      <a:gd name="connsiteX0" fmla="*/ 264347 w 626845"/>
                      <a:gd name="connsiteY0" fmla="*/ 622354 h 622354"/>
                      <a:gd name="connsiteX1" fmla="*/ 0 w 626845"/>
                      <a:gd name="connsiteY1" fmla="*/ 608769 h 622354"/>
                      <a:gd name="connsiteX2" fmla="*/ 152600 w 626845"/>
                      <a:gd name="connsiteY2" fmla="*/ 0 h 622354"/>
                      <a:gd name="connsiteX3" fmla="*/ 626845 w 626845"/>
                      <a:gd name="connsiteY3" fmla="*/ 72811 h 622354"/>
                      <a:gd name="connsiteX4" fmla="*/ 264347 w 626845"/>
                      <a:gd name="connsiteY4" fmla="*/ 622354 h 622354"/>
                      <a:gd name="connsiteX0" fmla="*/ 264347 w 626845"/>
                      <a:gd name="connsiteY0" fmla="*/ 602877 h 602877"/>
                      <a:gd name="connsiteX1" fmla="*/ 0 w 626845"/>
                      <a:gd name="connsiteY1" fmla="*/ 589292 h 602877"/>
                      <a:gd name="connsiteX2" fmla="*/ 56850 w 626845"/>
                      <a:gd name="connsiteY2" fmla="*/ 0 h 602877"/>
                      <a:gd name="connsiteX3" fmla="*/ 626845 w 626845"/>
                      <a:gd name="connsiteY3" fmla="*/ 53334 h 602877"/>
                      <a:gd name="connsiteX4" fmla="*/ 264347 w 626845"/>
                      <a:gd name="connsiteY4" fmla="*/ 602877 h 602877"/>
                      <a:gd name="connsiteX0" fmla="*/ 264347 w 562756"/>
                      <a:gd name="connsiteY0" fmla="*/ 636727 h 636727"/>
                      <a:gd name="connsiteX1" fmla="*/ 0 w 562756"/>
                      <a:gd name="connsiteY1" fmla="*/ 623142 h 636727"/>
                      <a:gd name="connsiteX2" fmla="*/ 56850 w 562756"/>
                      <a:gd name="connsiteY2" fmla="*/ 33850 h 636727"/>
                      <a:gd name="connsiteX3" fmla="*/ 562756 w 562756"/>
                      <a:gd name="connsiteY3" fmla="*/ 0 h 636727"/>
                      <a:gd name="connsiteX4" fmla="*/ 264347 w 562756"/>
                      <a:gd name="connsiteY4" fmla="*/ 636727 h 636727"/>
                      <a:gd name="connsiteX0" fmla="*/ 407925 w 562756"/>
                      <a:gd name="connsiteY0" fmla="*/ 588124 h 623142"/>
                      <a:gd name="connsiteX1" fmla="*/ 0 w 562756"/>
                      <a:gd name="connsiteY1" fmla="*/ 623142 h 623142"/>
                      <a:gd name="connsiteX2" fmla="*/ 56850 w 562756"/>
                      <a:gd name="connsiteY2" fmla="*/ 33850 h 623142"/>
                      <a:gd name="connsiteX3" fmla="*/ 562756 w 562756"/>
                      <a:gd name="connsiteY3" fmla="*/ 0 h 623142"/>
                      <a:gd name="connsiteX4" fmla="*/ 407925 w 562756"/>
                      <a:gd name="connsiteY4" fmla="*/ 588124 h 623142"/>
                      <a:gd name="connsiteX0" fmla="*/ 351075 w 505906"/>
                      <a:gd name="connsiteY0" fmla="*/ 588124 h 588997"/>
                      <a:gd name="connsiteX1" fmla="*/ 174581 w 505906"/>
                      <a:gd name="connsiteY1" fmla="*/ 588997 h 588997"/>
                      <a:gd name="connsiteX2" fmla="*/ 0 w 505906"/>
                      <a:gd name="connsiteY2" fmla="*/ 33850 h 588997"/>
                      <a:gd name="connsiteX3" fmla="*/ 505906 w 505906"/>
                      <a:gd name="connsiteY3" fmla="*/ 0 h 588997"/>
                      <a:gd name="connsiteX4" fmla="*/ 351075 w 505906"/>
                      <a:gd name="connsiteY4" fmla="*/ 588124 h 588997"/>
                      <a:gd name="connsiteX0" fmla="*/ 351075 w 505906"/>
                      <a:gd name="connsiteY0" fmla="*/ 588124 h 588997"/>
                      <a:gd name="connsiteX1" fmla="*/ 174581 w 505906"/>
                      <a:gd name="connsiteY1" fmla="*/ 588997 h 588997"/>
                      <a:gd name="connsiteX2" fmla="*/ 0 w 505906"/>
                      <a:gd name="connsiteY2" fmla="*/ 33850 h 588997"/>
                      <a:gd name="connsiteX3" fmla="*/ 505906 w 505906"/>
                      <a:gd name="connsiteY3" fmla="*/ 0 h 588997"/>
                      <a:gd name="connsiteX4" fmla="*/ 351075 w 505906"/>
                      <a:gd name="connsiteY4" fmla="*/ 588124 h 588997"/>
                      <a:gd name="connsiteX0" fmla="*/ 351075 w 505906"/>
                      <a:gd name="connsiteY0" fmla="*/ 588124 h 588124"/>
                      <a:gd name="connsiteX1" fmla="*/ 214485 w 505906"/>
                      <a:gd name="connsiteY1" fmla="*/ 584113 h 588124"/>
                      <a:gd name="connsiteX2" fmla="*/ 0 w 505906"/>
                      <a:gd name="connsiteY2" fmla="*/ 33850 h 588124"/>
                      <a:gd name="connsiteX3" fmla="*/ 505906 w 505906"/>
                      <a:gd name="connsiteY3" fmla="*/ 0 h 588124"/>
                      <a:gd name="connsiteX4" fmla="*/ 351075 w 505906"/>
                      <a:gd name="connsiteY4" fmla="*/ 588124 h 588124"/>
                      <a:gd name="connsiteX0" fmla="*/ 870250 w 1025081"/>
                      <a:gd name="connsiteY0" fmla="*/ 655575 h 655575"/>
                      <a:gd name="connsiteX1" fmla="*/ 733660 w 1025081"/>
                      <a:gd name="connsiteY1" fmla="*/ 651564 h 655575"/>
                      <a:gd name="connsiteX2" fmla="*/ 0 w 1025081"/>
                      <a:gd name="connsiteY2" fmla="*/ 0 h 655575"/>
                      <a:gd name="connsiteX3" fmla="*/ 1025081 w 1025081"/>
                      <a:gd name="connsiteY3" fmla="*/ 67451 h 655575"/>
                      <a:gd name="connsiteX4" fmla="*/ 870250 w 1025081"/>
                      <a:gd name="connsiteY4" fmla="*/ 655575 h 655575"/>
                      <a:gd name="connsiteX0" fmla="*/ 870250 w 968842"/>
                      <a:gd name="connsiteY0" fmla="*/ 728632 h 728632"/>
                      <a:gd name="connsiteX1" fmla="*/ 733660 w 968842"/>
                      <a:gd name="connsiteY1" fmla="*/ 724621 h 728632"/>
                      <a:gd name="connsiteX2" fmla="*/ 0 w 968842"/>
                      <a:gd name="connsiteY2" fmla="*/ 73057 h 728632"/>
                      <a:gd name="connsiteX3" fmla="*/ 968842 w 968842"/>
                      <a:gd name="connsiteY3" fmla="*/ 0 h 728632"/>
                      <a:gd name="connsiteX4" fmla="*/ 870250 w 968842"/>
                      <a:gd name="connsiteY4" fmla="*/ 728632 h 728632"/>
                      <a:gd name="connsiteX0" fmla="*/ 870250 w 968842"/>
                      <a:gd name="connsiteY0" fmla="*/ 730683 h 730683"/>
                      <a:gd name="connsiteX1" fmla="*/ 733660 w 968842"/>
                      <a:gd name="connsiteY1" fmla="*/ 726672 h 730683"/>
                      <a:gd name="connsiteX2" fmla="*/ 0 w 968842"/>
                      <a:gd name="connsiteY2" fmla="*/ 75108 h 730683"/>
                      <a:gd name="connsiteX3" fmla="*/ 968842 w 968842"/>
                      <a:gd name="connsiteY3" fmla="*/ 2051 h 730683"/>
                      <a:gd name="connsiteX4" fmla="*/ 870250 w 968842"/>
                      <a:gd name="connsiteY4" fmla="*/ 730683 h 730683"/>
                      <a:gd name="connsiteX0" fmla="*/ 870250 w 968842"/>
                      <a:gd name="connsiteY0" fmla="*/ 730683 h 891763"/>
                      <a:gd name="connsiteX1" fmla="*/ 421814 w 968842"/>
                      <a:gd name="connsiteY1" fmla="*/ 891763 h 891763"/>
                      <a:gd name="connsiteX2" fmla="*/ 0 w 968842"/>
                      <a:gd name="connsiteY2" fmla="*/ 75108 h 891763"/>
                      <a:gd name="connsiteX3" fmla="*/ 968842 w 968842"/>
                      <a:gd name="connsiteY3" fmla="*/ 2051 h 891763"/>
                      <a:gd name="connsiteX4" fmla="*/ 870250 w 968842"/>
                      <a:gd name="connsiteY4" fmla="*/ 730683 h 891763"/>
                      <a:gd name="connsiteX0" fmla="*/ 870489 w 968842"/>
                      <a:gd name="connsiteY0" fmla="*/ 827619 h 891763"/>
                      <a:gd name="connsiteX1" fmla="*/ 421814 w 968842"/>
                      <a:gd name="connsiteY1" fmla="*/ 891763 h 891763"/>
                      <a:gd name="connsiteX2" fmla="*/ 0 w 968842"/>
                      <a:gd name="connsiteY2" fmla="*/ 75108 h 891763"/>
                      <a:gd name="connsiteX3" fmla="*/ 968842 w 968842"/>
                      <a:gd name="connsiteY3" fmla="*/ 2051 h 891763"/>
                      <a:gd name="connsiteX4" fmla="*/ 870489 w 968842"/>
                      <a:gd name="connsiteY4" fmla="*/ 827619 h 891763"/>
                      <a:gd name="connsiteX0" fmla="*/ 870489 w 968842"/>
                      <a:gd name="connsiteY0" fmla="*/ 827619 h 877230"/>
                      <a:gd name="connsiteX1" fmla="*/ 413973 w 968842"/>
                      <a:gd name="connsiteY1" fmla="*/ 877230 h 877230"/>
                      <a:gd name="connsiteX2" fmla="*/ 0 w 968842"/>
                      <a:gd name="connsiteY2" fmla="*/ 75108 h 877230"/>
                      <a:gd name="connsiteX3" fmla="*/ 968842 w 968842"/>
                      <a:gd name="connsiteY3" fmla="*/ 2051 h 877230"/>
                      <a:gd name="connsiteX4" fmla="*/ 870489 w 968842"/>
                      <a:gd name="connsiteY4" fmla="*/ 827619 h 877230"/>
                      <a:gd name="connsiteX0" fmla="*/ 823626 w 921979"/>
                      <a:gd name="connsiteY0" fmla="*/ 827384 h 876995"/>
                      <a:gd name="connsiteX1" fmla="*/ 367110 w 921979"/>
                      <a:gd name="connsiteY1" fmla="*/ 876995 h 876995"/>
                      <a:gd name="connsiteX2" fmla="*/ 0 w 921979"/>
                      <a:gd name="connsiteY2" fmla="*/ 84522 h 876995"/>
                      <a:gd name="connsiteX3" fmla="*/ 921979 w 921979"/>
                      <a:gd name="connsiteY3" fmla="*/ 1816 h 876995"/>
                      <a:gd name="connsiteX4" fmla="*/ 823626 w 921979"/>
                      <a:gd name="connsiteY4" fmla="*/ 827384 h 876995"/>
                      <a:gd name="connsiteX0" fmla="*/ 919506 w 1017859"/>
                      <a:gd name="connsiteY0" fmla="*/ 828336 h 877947"/>
                      <a:gd name="connsiteX1" fmla="*/ 462990 w 1017859"/>
                      <a:gd name="connsiteY1" fmla="*/ 877947 h 877947"/>
                      <a:gd name="connsiteX2" fmla="*/ 0 w 1017859"/>
                      <a:gd name="connsiteY2" fmla="*/ 56482 h 877947"/>
                      <a:gd name="connsiteX3" fmla="*/ 1017859 w 1017859"/>
                      <a:gd name="connsiteY3" fmla="*/ 2768 h 877947"/>
                      <a:gd name="connsiteX4" fmla="*/ 919506 w 1017859"/>
                      <a:gd name="connsiteY4" fmla="*/ 828336 h 877947"/>
                      <a:gd name="connsiteX0" fmla="*/ 919506 w 1017859"/>
                      <a:gd name="connsiteY0" fmla="*/ 828336 h 873123"/>
                      <a:gd name="connsiteX1" fmla="*/ 439025 w 1017859"/>
                      <a:gd name="connsiteY1" fmla="*/ 873123 h 873123"/>
                      <a:gd name="connsiteX2" fmla="*/ 0 w 1017859"/>
                      <a:gd name="connsiteY2" fmla="*/ 56482 h 873123"/>
                      <a:gd name="connsiteX3" fmla="*/ 1017859 w 1017859"/>
                      <a:gd name="connsiteY3" fmla="*/ 2768 h 873123"/>
                      <a:gd name="connsiteX4" fmla="*/ 919506 w 1017859"/>
                      <a:gd name="connsiteY4" fmla="*/ 828336 h 873123"/>
                      <a:gd name="connsiteX0" fmla="*/ 919506 w 1017859"/>
                      <a:gd name="connsiteY0" fmla="*/ 828336 h 873137"/>
                      <a:gd name="connsiteX1" fmla="*/ 423058 w 1017859"/>
                      <a:gd name="connsiteY1" fmla="*/ 873137 h 873137"/>
                      <a:gd name="connsiteX2" fmla="*/ 0 w 1017859"/>
                      <a:gd name="connsiteY2" fmla="*/ 56482 h 873137"/>
                      <a:gd name="connsiteX3" fmla="*/ 1017859 w 1017859"/>
                      <a:gd name="connsiteY3" fmla="*/ 2768 h 873137"/>
                      <a:gd name="connsiteX4" fmla="*/ 919506 w 1017859"/>
                      <a:gd name="connsiteY4" fmla="*/ 828336 h 873137"/>
                      <a:gd name="connsiteX0" fmla="*/ 879600 w 977953"/>
                      <a:gd name="connsiteY0" fmla="*/ 828601 h 873402"/>
                      <a:gd name="connsiteX1" fmla="*/ 383152 w 977953"/>
                      <a:gd name="connsiteY1" fmla="*/ 873402 h 873402"/>
                      <a:gd name="connsiteX2" fmla="*/ 0 w 977953"/>
                      <a:gd name="connsiteY2" fmla="*/ 51863 h 873402"/>
                      <a:gd name="connsiteX3" fmla="*/ 977953 w 977953"/>
                      <a:gd name="connsiteY3" fmla="*/ 3033 h 873402"/>
                      <a:gd name="connsiteX4" fmla="*/ 879600 w 977953"/>
                      <a:gd name="connsiteY4" fmla="*/ 828601 h 873402"/>
                      <a:gd name="connsiteX0" fmla="*/ 879600 w 977953"/>
                      <a:gd name="connsiteY0" fmla="*/ 830745 h 875546"/>
                      <a:gd name="connsiteX1" fmla="*/ 383152 w 977953"/>
                      <a:gd name="connsiteY1" fmla="*/ 875546 h 875546"/>
                      <a:gd name="connsiteX2" fmla="*/ 0 w 977953"/>
                      <a:gd name="connsiteY2" fmla="*/ 54007 h 875546"/>
                      <a:gd name="connsiteX3" fmla="*/ 977953 w 977953"/>
                      <a:gd name="connsiteY3" fmla="*/ 5177 h 875546"/>
                      <a:gd name="connsiteX4" fmla="*/ 879600 w 977953"/>
                      <a:gd name="connsiteY4" fmla="*/ 830745 h 875546"/>
                      <a:gd name="connsiteX0" fmla="*/ 879600 w 970031"/>
                      <a:gd name="connsiteY0" fmla="*/ 812397 h 857198"/>
                      <a:gd name="connsiteX1" fmla="*/ 383152 w 970031"/>
                      <a:gd name="connsiteY1" fmla="*/ 857198 h 857198"/>
                      <a:gd name="connsiteX2" fmla="*/ 0 w 970031"/>
                      <a:gd name="connsiteY2" fmla="*/ 35659 h 857198"/>
                      <a:gd name="connsiteX3" fmla="*/ 970031 w 970031"/>
                      <a:gd name="connsiteY3" fmla="*/ 11910 h 857198"/>
                      <a:gd name="connsiteX4" fmla="*/ 879600 w 970031"/>
                      <a:gd name="connsiteY4" fmla="*/ 812397 h 857198"/>
                      <a:gd name="connsiteX0" fmla="*/ 879600 w 970031"/>
                      <a:gd name="connsiteY0" fmla="*/ 823088 h 867889"/>
                      <a:gd name="connsiteX1" fmla="*/ 383152 w 970031"/>
                      <a:gd name="connsiteY1" fmla="*/ 867889 h 867889"/>
                      <a:gd name="connsiteX2" fmla="*/ 0 w 970031"/>
                      <a:gd name="connsiteY2" fmla="*/ 46350 h 867889"/>
                      <a:gd name="connsiteX3" fmla="*/ 970031 w 970031"/>
                      <a:gd name="connsiteY3" fmla="*/ 22601 h 867889"/>
                      <a:gd name="connsiteX4" fmla="*/ 879600 w 970031"/>
                      <a:gd name="connsiteY4" fmla="*/ 823088 h 867889"/>
                      <a:gd name="connsiteX0" fmla="*/ 879600 w 970031"/>
                      <a:gd name="connsiteY0" fmla="*/ 823088 h 859232"/>
                      <a:gd name="connsiteX1" fmla="*/ 340496 w 970031"/>
                      <a:gd name="connsiteY1" fmla="*/ 859232 h 859232"/>
                      <a:gd name="connsiteX2" fmla="*/ 0 w 970031"/>
                      <a:gd name="connsiteY2" fmla="*/ 46350 h 859232"/>
                      <a:gd name="connsiteX3" fmla="*/ 970031 w 970031"/>
                      <a:gd name="connsiteY3" fmla="*/ 22601 h 859232"/>
                      <a:gd name="connsiteX4" fmla="*/ 879600 w 970031"/>
                      <a:gd name="connsiteY4" fmla="*/ 823088 h 8592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0031" h="859232">
                        <a:moveTo>
                          <a:pt x="879600" y="823088"/>
                        </a:moveTo>
                        <a:lnTo>
                          <a:pt x="340496" y="859232"/>
                        </a:lnTo>
                        <a:lnTo>
                          <a:pt x="0" y="46350"/>
                        </a:lnTo>
                        <a:cubicBezTo>
                          <a:pt x="298934" y="-2214"/>
                          <a:pt x="415410" y="-16681"/>
                          <a:pt x="970031" y="22601"/>
                        </a:cubicBezTo>
                        <a:lnTo>
                          <a:pt x="879600" y="82308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C00000"/>
                      </a:gs>
                      <a:gs pos="75000">
                        <a:schemeClr val="accent6">
                          <a:lumMod val="97000"/>
                          <a:lumOff val="3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9" name="Metin kutusu 8"/>
              <p:cNvSpPr txBox="1"/>
              <p:nvPr/>
            </p:nvSpPr>
            <p:spPr>
              <a:xfrm>
                <a:off x="3635849" y="4705686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0.5m</a:t>
                </a:r>
              </a:p>
            </p:txBody>
          </p:sp>
          <p:sp>
            <p:nvSpPr>
              <p:cNvPr id="58" name="Metin kutusu 57"/>
              <p:cNvSpPr txBox="1"/>
              <p:nvPr/>
            </p:nvSpPr>
            <p:spPr>
              <a:xfrm>
                <a:off x="6901317" y="4190706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1.5m</a:t>
                </a:r>
              </a:p>
            </p:txBody>
          </p:sp>
          <p:sp>
            <p:nvSpPr>
              <p:cNvPr id="59" name="Metin kutusu 58"/>
              <p:cNvSpPr txBox="1"/>
              <p:nvPr/>
            </p:nvSpPr>
            <p:spPr>
              <a:xfrm>
                <a:off x="6019721" y="4693242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0.5m</a:t>
                </a:r>
              </a:p>
            </p:txBody>
          </p:sp>
          <p:sp>
            <p:nvSpPr>
              <p:cNvPr id="60" name="Metin kutusu 59"/>
              <p:cNvSpPr txBox="1"/>
              <p:nvPr/>
            </p:nvSpPr>
            <p:spPr>
              <a:xfrm>
                <a:off x="2884100" y="4137259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1.5m</a:t>
                </a:r>
              </a:p>
            </p:txBody>
          </p:sp>
        </p:grpSp>
        <p:sp>
          <p:nvSpPr>
            <p:cNvPr id="98" name="Metin kutusu 97"/>
            <p:cNvSpPr txBox="1"/>
            <p:nvPr/>
          </p:nvSpPr>
          <p:spPr>
            <a:xfrm>
              <a:off x="3061383" y="5632803"/>
              <a:ext cx="2399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Discretization of LIDAR</a:t>
              </a: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D800F9C1-581C-7544-A85F-C335DFDCD328}"/>
              </a:ext>
            </a:extLst>
          </p:cNvPr>
          <p:cNvGrpSpPr/>
          <p:nvPr/>
        </p:nvGrpSpPr>
        <p:grpSpPr>
          <a:xfrm>
            <a:off x="8669230" y="1884898"/>
            <a:ext cx="2591201" cy="4273956"/>
            <a:chOff x="7752244" y="605291"/>
            <a:chExt cx="2277417" cy="4273956"/>
          </a:xfrm>
        </p:grpSpPr>
        <p:sp>
          <p:nvSpPr>
            <p:cNvPr id="97" name="Metin kutusu 96"/>
            <p:cNvSpPr txBox="1"/>
            <p:nvPr/>
          </p:nvSpPr>
          <p:spPr>
            <a:xfrm>
              <a:off x="8128813" y="3642680"/>
              <a:ext cx="1393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 Space</a:t>
              </a:r>
            </a:p>
          </p:txBody>
        </p:sp>
        <p:grpSp>
          <p:nvGrpSpPr>
            <p:cNvPr id="28" name="Grup 27">
              <a:extLst>
                <a:ext uri="{FF2B5EF4-FFF2-40B4-BE49-F238E27FC236}">
                  <a16:creationId xmlns:a16="http://schemas.microsoft.com/office/drawing/2014/main" id="{F3F59B39-7D55-8549-9F3B-9C224690084B}"/>
                </a:ext>
              </a:extLst>
            </p:cNvPr>
            <p:cNvGrpSpPr/>
            <p:nvPr/>
          </p:nvGrpSpPr>
          <p:grpSpPr>
            <a:xfrm>
              <a:off x="7752244" y="605291"/>
              <a:ext cx="2277417" cy="4273956"/>
              <a:chOff x="8227326" y="2171554"/>
              <a:chExt cx="2277417" cy="4273956"/>
            </a:xfrm>
          </p:grpSpPr>
          <p:grpSp>
            <p:nvGrpSpPr>
              <p:cNvPr id="96" name="Grup 95"/>
              <p:cNvGrpSpPr/>
              <p:nvPr/>
            </p:nvGrpSpPr>
            <p:grpSpPr>
              <a:xfrm>
                <a:off x="8227326" y="2171554"/>
                <a:ext cx="2102452" cy="2931915"/>
                <a:chOff x="8227326" y="2171554"/>
                <a:chExt cx="2102452" cy="2931915"/>
              </a:xfrm>
            </p:grpSpPr>
            <p:cxnSp>
              <p:nvCxnSpPr>
                <p:cNvPr id="12" name="Düz Ok Bağlayıcısı 11"/>
                <p:cNvCxnSpPr/>
                <p:nvPr/>
              </p:nvCxnSpPr>
              <p:spPr>
                <a:xfrm flipV="1">
                  <a:off x="9300560" y="2436575"/>
                  <a:ext cx="0" cy="2185876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Düz Ok Bağlayıcısı 61"/>
                <p:cNvCxnSpPr/>
                <p:nvPr/>
              </p:nvCxnSpPr>
              <p:spPr>
                <a:xfrm flipV="1">
                  <a:off x="9378709" y="2986763"/>
                  <a:ext cx="16290" cy="1609519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Veya 60"/>
                <p:cNvSpPr/>
                <p:nvPr/>
              </p:nvSpPr>
              <p:spPr>
                <a:xfrm>
                  <a:off x="8792404" y="4141433"/>
                  <a:ext cx="1016312" cy="962036"/>
                </a:xfrm>
                <a:prstGeom prst="flowChartOr">
                  <a:avLst/>
                </a:prstGeom>
                <a:ln w="22225">
                  <a:solidFill>
                    <a:schemeClr val="accent1">
                      <a:shade val="50000"/>
                      <a:alpha val="8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67" name="Metin kutusu 66"/>
                <p:cNvSpPr txBox="1"/>
                <p:nvPr/>
              </p:nvSpPr>
              <p:spPr>
                <a:xfrm>
                  <a:off x="8817680" y="2171554"/>
                  <a:ext cx="6910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0.4m/s</a:t>
                  </a:r>
                </a:p>
              </p:txBody>
            </p:sp>
            <p:sp>
              <p:nvSpPr>
                <p:cNvPr id="68" name="Metin kutusu 67"/>
                <p:cNvSpPr txBox="1"/>
                <p:nvPr/>
              </p:nvSpPr>
              <p:spPr>
                <a:xfrm>
                  <a:off x="9283929" y="2696482"/>
                  <a:ext cx="6910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0.2m/s</a:t>
                  </a:r>
                </a:p>
              </p:txBody>
            </p:sp>
            <p:cxnSp>
              <p:nvCxnSpPr>
                <p:cNvPr id="70" name="Düz Bağlayıcı 69"/>
                <p:cNvCxnSpPr/>
                <p:nvPr/>
              </p:nvCxnSpPr>
              <p:spPr>
                <a:xfrm flipH="1" flipV="1">
                  <a:off x="9000646" y="3411313"/>
                  <a:ext cx="283283" cy="1193082"/>
                </a:xfrm>
                <a:prstGeom prst="line">
                  <a:avLst/>
                </a:prstGeom>
                <a:ln w="31750">
                  <a:solidFill>
                    <a:schemeClr val="accent6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Düz Bağlayıcı 71"/>
                <p:cNvCxnSpPr/>
                <p:nvPr/>
              </p:nvCxnSpPr>
              <p:spPr>
                <a:xfrm flipH="1" flipV="1">
                  <a:off x="8672404" y="3518402"/>
                  <a:ext cx="611526" cy="1104050"/>
                </a:xfrm>
                <a:prstGeom prst="line">
                  <a:avLst/>
                </a:prstGeom>
                <a:ln w="31750">
                  <a:solidFill>
                    <a:schemeClr val="accent6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Düz Bağlayıcı 74"/>
                <p:cNvCxnSpPr/>
                <p:nvPr/>
              </p:nvCxnSpPr>
              <p:spPr>
                <a:xfrm flipV="1">
                  <a:off x="9317192" y="3376437"/>
                  <a:ext cx="240696" cy="1234556"/>
                </a:xfrm>
                <a:prstGeom prst="line">
                  <a:avLst/>
                </a:prstGeom>
                <a:ln w="31750">
                  <a:solidFill>
                    <a:schemeClr val="accent6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Düz Bağlayıcı 77"/>
                <p:cNvCxnSpPr>
                  <a:endCxn id="89" idx="1"/>
                </p:cNvCxnSpPr>
                <p:nvPr/>
              </p:nvCxnSpPr>
              <p:spPr>
                <a:xfrm flipV="1">
                  <a:off x="9317192" y="3434346"/>
                  <a:ext cx="537648" cy="1176648"/>
                </a:xfrm>
                <a:prstGeom prst="line">
                  <a:avLst/>
                </a:prstGeom>
                <a:ln w="31750">
                  <a:solidFill>
                    <a:schemeClr val="accent6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Metin kutusu 84"/>
                    <p:cNvSpPr txBox="1"/>
                    <p:nvPr/>
                  </p:nvSpPr>
                  <p:spPr>
                    <a:xfrm>
                      <a:off x="8592433" y="3103234"/>
                      <a:ext cx="67531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tr-TR" sz="1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sz="12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tr-TR" sz="1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/12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Metin kutusu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92433" y="3103234"/>
                      <a:ext cx="675313" cy="27699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Metin kutusu 86"/>
                    <p:cNvSpPr txBox="1"/>
                    <p:nvPr/>
                  </p:nvSpPr>
                  <p:spPr>
                    <a:xfrm>
                      <a:off x="8227326" y="3555878"/>
                      <a:ext cx="59035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tr-TR" sz="1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sz="12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tr-TR" sz="1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/6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7" name="Metin kutusu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27326" y="3555878"/>
                      <a:ext cx="590354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Metin kutusu 87"/>
                    <p:cNvSpPr txBox="1"/>
                    <p:nvPr/>
                  </p:nvSpPr>
                  <p:spPr>
                    <a:xfrm>
                      <a:off x="9411219" y="3122831"/>
                      <a:ext cx="55989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tr-TR" sz="1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/12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8" name="Metin kutusu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11219" y="3122831"/>
                      <a:ext cx="559897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Metin kutusu 88"/>
                    <p:cNvSpPr txBox="1"/>
                    <p:nvPr/>
                  </p:nvSpPr>
                  <p:spPr>
                    <a:xfrm>
                      <a:off x="9854840" y="3295846"/>
                      <a:ext cx="4749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tr-TR" sz="1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/6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9" name="Metin kutusu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54840" y="3295846"/>
                      <a:ext cx="474938" cy="27699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Grup 23">
                <a:extLst>
                  <a:ext uri="{FF2B5EF4-FFF2-40B4-BE49-F238E27FC236}">
                    <a16:creationId xmlns:a16="http://schemas.microsoft.com/office/drawing/2014/main" id="{7F4B3DC8-A544-854F-A082-7576D14A3949}"/>
                  </a:ext>
                </a:extLst>
              </p:cNvPr>
              <p:cNvGrpSpPr/>
              <p:nvPr/>
            </p:nvGrpSpPr>
            <p:grpSpPr>
              <a:xfrm>
                <a:off x="8434440" y="5725777"/>
                <a:ext cx="2070303" cy="719733"/>
                <a:chOff x="10090555" y="1234984"/>
                <a:chExt cx="2070303" cy="719733"/>
              </a:xfrm>
            </p:grpSpPr>
            <p:cxnSp>
              <p:nvCxnSpPr>
                <p:cNvPr id="63" name="Düz Ok Bağlayıcısı 62">
                  <a:extLst>
                    <a:ext uri="{FF2B5EF4-FFF2-40B4-BE49-F238E27FC236}">
                      <a16:creationId xmlns:a16="http://schemas.microsoft.com/office/drawing/2014/main" id="{499BB81B-25A4-844E-B07B-898855B45C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07884" y="1419650"/>
                  <a:ext cx="401778" cy="1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Düz Bağlayıcı 63">
                  <a:extLst>
                    <a:ext uri="{FF2B5EF4-FFF2-40B4-BE49-F238E27FC236}">
                      <a16:creationId xmlns:a16="http://schemas.microsoft.com/office/drawing/2014/main" id="{C3E32B1F-B921-354E-B6E9-76A4CF8E4A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90555" y="1770051"/>
                  <a:ext cx="379456" cy="1"/>
                </a:xfrm>
                <a:prstGeom prst="line">
                  <a:avLst/>
                </a:prstGeom>
                <a:ln w="31750">
                  <a:solidFill>
                    <a:schemeClr val="accent6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Metin kutusu 16">
                  <a:extLst>
                    <a:ext uri="{FF2B5EF4-FFF2-40B4-BE49-F238E27FC236}">
                      <a16:creationId xmlns:a16="http://schemas.microsoft.com/office/drawing/2014/main" id="{6B4BA594-1713-A04B-B3B7-9FCEBCFE4A0D}"/>
                    </a:ext>
                  </a:extLst>
                </p:cNvPr>
                <p:cNvSpPr txBox="1"/>
                <p:nvPr/>
              </p:nvSpPr>
              <p:spPr>
                <a:xfrm>
                  <a:off x="10470011" y="1234984"/>
                  <a:ext cx="15401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Linear velocity</a:t>
                  </a:r>
                </a:p>
              </p:txBody>
            </p:sp>
            <p:sp>
              <p:nvSpPr>
                <p:cNvPr id="71" name="Metin kutusu 70">
                  <a:extLst>
                    <a:ext uri="{FF2B5EF4-FFF2-40B4-BE49-F238E27FC236}">
                      <a16:creationId xmlns:a16="http://schemas.microsoft.com/office/drawing/2014/main" id="{DD3F5735-BB9F-624E-BCC4-01AE5F0664C4}"/>
                    </a:ext>
                  </a:extLst>
                </p:cNvPr>
                <p:cNvSpPr txBox="1"/>
                <p:nvPr/>
              </p:nvSpPr>
              <p:spPr>
                <a:xfrm>
                  <a:off x="10470011" y="1585385"/>
                  <a:ext cx="16908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Angular velocity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/>
          <p:cNvGrpSpPr/>
          <p:nvPr/>
        </p:nvGrpSpPr>
        <p:grpSpPr>
          <a:xfrm>
            <a:off x="915990" y="688090"/>
            <a:ext cx="6838151" cy="4869481"/>
            <a:chOff x="1742323" y="914399"/>
            <a:chExt cx="6838151" cy="4869481"/>
          </a:xfrm>
        </p:grpSpPr>
        <p:grpSp>
          <p:nvGrpSpPr>
            <p:cNvPr id="7" name="Grup 6"/>
            <p:cNvGrpSpPr/>
            <p:nvPr/>
          </p:nvGrpSpPr>
          <p:grpSpPr>
            <a:xfrm>
              <a:off x="1742323" y="914399"/>
              <a:ext cx="6838151" cy="4869481"/>
              <a:chOff x="1295756" y="-279186"/>
              <a:chExt cx="7634971" cy="5297523"/>
            </a:xfrm>
          </p:grpSpPr>
          <p:sp>
            <p:nvSpPr>
              <p:cNvPr id="54" name="Paralelkenar 1"/>
              <p:cNvSpPr/>
              <p:nvPr/>
            </p:nvSpPr>
            <p:spPr>
              <a:xfrm rot="1373145">
                <a:off x="4630770" y="-279186"/>
                <a:ext cx="1626701" cy="2568816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61866 w 865009"/>
                  <a:gd name="connsiteY0" fmla="*/ 567791 h 567791"/>
                  <a:gd name="connsiteX1" fmla="*/ 0 w 865009"/>
                  <a:gd name="connsiteY1" fmla="*/ 415630 h 567791"/>
                  <a:gd name="connsiteX2" fmla="*/ 579064 w 865009"/>
                  <a:gd name="connsiteY2" fmla="*/ 0 h 567791"/>
                  <a:gd name="connsiteX3" fmla="*/ 865009 w 865009"/>
                  <a:gd name="connsiteY3" fmla="*/ 474680 h 567791"/>
                  <a:gd name="connsiteX4" fmla="*/ 61866 w 865009"/>
                  <a:gd name="connsiteY4" fmla="*/ 567791 h 567791"/>
                  <a:gd name="connsiteX0" fmla="*/ 61866 w 829859"/>
                  <a:gd name="connsiteY0" fmla="*/ 567791 h 567791"/>
                  <a:gd name="connsiteX1" fmla="*/ 0 w 829859"/>
                  <a:gd name="connsiteY1" fmla="*/ 415630 h 567791"/>
                  <a:gd name="connsiteX2" fmla="*/ 579064 w 829859"/>
                  <a:gd name="connsiteY2" fmla="*/ 0 h 567791"/>
                  <a:gd name="connsiteX3" fmla="*/ 829859 w 829859"/>
                  <a:gd name="connsiteY3" fmla="*/ 278309 h 567791"/>
                  <a:gd name="connsiteX4" fmla="*/ 61866 w 829859"/>
                  <a:gd name="connsiteY4" fmla="*/ 567791 h 567791"/>
                  <a:gd name="connsiteX0" fmla="*/ 117396 w 829859"/>
                  <a:gd name="connsiteY0" fmla="*/ 547585 h 547585"/>
                  <a:gd name="connsiteX1" fmla="*/ 0 w 829859"/>
                  <a:gd name="connsiteY1" fmla="*/ 415630 h 547585"/>
                  <a:gd name="connsiteX2" fmla="*/ 579064 w 829859"/>
                  <a:gd name="connsiteY2" fmla="*/ 0 h 547585"/>
                  <a:gd name="connsiteX3" fmla="*/ 829859 w 829859"/>
                  <a:gd name="connsiteY3" fmla="*/ 278309 h 547585"/>
                  <a:gd name="connsiteX4" fmla="*/ 117396 w 829859"/>
                  <a:gd name="connsiteY4" fmla="*/ 547585 h 547585"/>
                  <a:gd name="connsiteX0" fmla="*/ 117396 w 829859"/>
                  <a:gd name="connsiteY0" fmla="*/ 658149 h 658149"/>
                  <a:gd name="connsiteX1" fmla="*/ 0 w 829859"/>
                  <a:gd name="connsiteY1" fmla="*/ 526194 h 658149"/>
                  <a:gd name="connsiteX2" fmla="*/ 370429 w 829859"/>
                  <a:gd name="connsiteY2" fmla="*/ 0 h 658149"/>
                  <a:gd name="connsiteX3" fmla="*/ 829859 w 829859"/>
                  <a:gd name="connsiteY3" fmla="*/ 388873 h 658149"/>
                  <a:gd name="connsiteX4" fmla="*/ 117396 w 829859"/>
                  <a:gd name="connsiteY4" fmla="*/ 658149 h 658149"/>
                  <a:gd name="connsiteX0" fmla="*/ 117396 w 725328"/>
                  <a:gd name="connsiteY0" fmla="*/ 658149 h 658149"/>
                  <a:gd name="connsiteX1" fmla="*/ 0 w 725328"/>
                  <a:gd name="connsiteY1" fmla="*/ 526194 h 658149"/>
                  <a:gd name="connsiteX2" fmla="*/ 370429 w 725328"/>
                  <a:gd name="connsiteY2" fmla="*/ 0 h 658149"/>
                  <a:gd name="connsiteX3" fmla="*/ 725328 w 725328"/>
                  <a:gd name="connsiteY3" fmla="*/ 232869 h 658149"/>
                  <a:gd name="connsiteX4" fmla="*/ 117396 w 725328"/>
                  <a:gd name="connsiteY4" fmla="*/ 658149 h 658149"/>
                  <a:gd name="connsiteX0" fmla="*/ 186778 w 725328"/>
                  <a:gd name="connsiteY0" fmla="*/ 617782 h 617782"/>
                  <a:gd name="connsiteX1" fmla="*/ 0 w 725328"/>
                  <a:gd name="connsiteY1" fmla="*/ 526194 h 617782"/>
                  <a:gd name="connsiteX2" fmla="*/ 370429 w 725328"/>
                  <a:gd name="connsiteY2" fmla="*/ 0 h 617782"/>
                  <a:gd name="connsiteX3" fmla="*/ 725328 w 725328"/>
                  <a:gd name="connsiteY3" fmla="*/ 232869 h 617782"/>
                  <a:gd name="connsiteX4" fmla="*/ 186778 w 725328"/>
                  <a:gd name="connsiteY4" fmla="*/ 617782 h 617782"/>
                  <a:gd name="connsiteX0" fmla="*/ 200650 w 739200"/>
                  <a:gd name="connsiteY0" fmla="*/ 617782 h 617782"/>
                  <a:gd name="connsiteX1" fmla="*/ 0 w 739200"/>
                  <a:gd name="connsiteY1" fmla="*/ 536281 h 617782"/>
                  <a:gd name="connsiteX2" fmla="*/ 384301 w 739200"/>
                  <a:gd name="connsiteY2" fmla="*/ 0 h 617782"/>
                  <a:gd name="connsiteX3" fmla="*/ 739200 w 739200"/>
                  <a:gd name="connsiteY3" fmla="*/ 232869 h 617782"/>
                  <a:gd name="connsiteX4" fmla="*/ 200650 w 739200"/>
                  <a:gd name="connsiteY4" fmla="*/ 617782 h 617782"/>
                  <a:gd name="connsiteX0" fmla="*/ 200650 w 866884"/>
                  <a:gd name="connsiteY0" fmla="*/ 617782 h 617782"/>
                  <a:gd name="connsiteX1" fmla="*/ 0 w 866884"/>
                  <a:gd name="connsiteY1" fmla="*/ 536281 h 617782"/>
                  <a:gd name="connsiteX2" fmla="*/ 384301 w 866884"/>
                  <a:gd name="connsiteY2" fmla="*/ 0 h 617782"/>
                  <a:gd name="connsiteX3" fmla="*/ 866884 w 866884"/>
                  <a:gd name="connsiteY3" fmla="*/ 213362 h 617782"/>
                  <a:gd name="connsiteX4" fmla="*/ 200650 w 866884"/>
                  <a:gd name="connsiteY4" fmla="*/ 617782 h 617782"/>
                  <a:gd name="connsiteX0" fmla="*/ 200650 w 754750"/>
                  <a:gd name="connsiteY0" fmla="*/ 617782 h 617782"/>
                  <a:gd name="connsiteX1" fmla="*/ 0 w 754750"/>
                  <a:gd name="connsiteY1" fmla="*/ 536281 h 617782"/>
                  <a:gd name="connsiteX2" fmla="*/ 384301 w 754750"/>
                  <a:gd name="connsiteY2" fmla="*/ 0 h 617782"/>
                  <a:gd name="connsiteX3" fmla="*/ 754750 w 754750"/>
                  <a:gd name="connsiteY3" fmla="*/ 68060 h 617782"/>
                  <a:gd name="connsiteX4" fmla="*/ 200650 w 754750"/>
                  <a:gd name="connsiteY4" fmla="*/ 617782 h 617782"/>
                  <a:gd name="connsiteX0" fmla="*/ 200650 w 754750"/>
                  <a:gd name="connsiteY0" fmla="*/ 622533 h 622533"/>
                  <a:gd name="connsiteX1" fmla="*/ 0 w 754750"/>
                  <a:gd name="connsiteY1" fmla="*/ 541032 h 622533"/>
                  <a:gd name="connsiteX2" fmla="*/ 280505 w 754750"/>
                  <a:gd name="connsiteY2" fmla="*/ 0 h 622533"/>
                  <a:gd name="connsiteX3" fmla="*/ 754750 w 754750"/>
                  <a:gd name="connsiteY3" fmla="*/ 72811 h 622533"/>
                  <a:gd name="connsiteX4" fmla="*/ 200650 w 754750"/>
                  <a:gd name="connsiteY4" fmla="*/ 622533 h 622533"/>
                  <a:gd name="connsiteX0" fmla="*/ 360317 w 754750"/>
                  <a:gd name="connsiteY0" fmla="*/ 622384 h 622384"/>
                  <a:gd name="connsiteX1" fmla="*/ 0 w 754750"/>
                  <a:gd name="connsiteY1" fmla="*/ 541032 h 622384"/>
                  <a:gd name="connsiteX2" fmla="*/ 280505 w 754750"/>
                  <a:gd name="connsiteY2" fmla="*/ 0 h 622384"/>
                  <a:gd name="connsiteX3" fmla="*/ 754750 w 754750"/>
                  <a:gd name="connsiteY3" fmla="*/ 72811 h 622384"/>
                  <a:gd name="connsiteX4" fmla="*/ 360317 w 754750"/>
                  <a:gd name="connsiteY4" fmla="*/ 622384 h 622384"/>
                  <a:gd name="connsiteX0" fmla="*/ 248378 w 642811"/>
                  <a:gd name="connsiteY0" fmla="*/ 622384 h 622384"/>
                  <a:gd name="connsiteX1" fmla="*/ 0 w 642811"/>
                  <a:gd name="connsiteY1" fmla="*/ 608784 h 622384"/>
                  <a:gd name="connsiteX2" fmla="*/ 168566 w 642811"/>
                  <a:gd name="connsiteY2" fmla="*/ 0 h 622384"/>
                  <a:gd name="connsiteX3" fmla="*/ 642811 w 642811"/>
                  <a:gd name="connsiteY3" fmla="*/ 72811 h 622384"/>
                  <a:gd name="connsiteX4" fmla="*/ 248378 w 642811"/>
                  <a:gd name="connsiteY4" fmla="*/ 622384 h 622384"/>
                  <a:gd name="connsiteX0" fmla="*/ 280313 w 642811"/>
                  <a:gd name="connsiteY0" fmla="*/ 622354 h 622354"/>
                  <a:gd name="connsiteX1" fmla="*/ 0 w 642811"/>
                  <a:gd name="connsiteY1" fmla="*/ 608784 h 622354"/>
                  <a:gd name="connsiteX2" fmla="*/ 168566 w 642811"/>
                  <a:gd name="connsiteY2" fmla="*/ 0 h 622354"/>
                  <a:gd name="connsiteX3" fmla="*/ 642811 w 642811"/>
                  <a:gd name="connsiteY3" fmla="*/ 72811 h 622354"/>
                  <a:gd name="connsiteX4" fmla="*/ 280313 w 642811"/>
                  <a:gd name="connsiteY4" fmla="*/ 622354 h 622354"/>
                  <a:gd name="connsiteX0" fmla="*/ 264347 w 626845"/>
                  <a:gd name="connsiteY0" fmla="*/ 622354 h 622354"/>
                  <a:gd name="connsiteX1" fmla="*/ 0 w 626845"/>
                  <a:gd name="connsiteY1" fmla="*/ 608769 h 622354"/>
                  <a:gd name="connsiteX2" fmla="*/ 152600 w 626845"/>
                  <a:gd name="connsiteY2" fmla="*/ 0 h 622354"/>
                  <a:gd name="connsiteX3" fmla="*/ 626845 w 626845"/>
                  <a:gd name="connsiteY3" fmla="*/ 72811 h 622354"/>
                  <a:gd name="connsiteX4" fmla="*/ 264347 w 626845"/>
                  <a:gd name="connsiteY4" fmla="*/ 622354 h 622354"/>
                  <a:gd name="connsiteX0" fmla="*/ 264347 w 626845"/>
                  <a:gd name="connsiteY0" fmla="*/ 602877 h 602877"/>
                  <a:gd name="connsiteX1" fmla="*/ 0 w 626845"/>
                  <a:gd name="connsiteY1" fmla="*/ 589292 h 602877"/>
                  <a:gd name="connsiteX2" fmla="*/ 56850 w 626845"/>
                  <a:gd name="connsiteY2" fmla="*/ 0 h 602877"/>
                  <a:gd name="connsiteX3" fmla="*/ 626845 w 626845"/>
                  <a:gd name="connsiteY3" fmla="*/ 53334 h 602877"/>
                  <a:gd name="connsiteX4" fmla="*/ 264347 w 626845"/>
                  <a:gd name="connsiteY4" fmla="*/ 602877 h 602877"/>
                  <a:gd name="connsiteX0" fmla="*/ 264347 w 562756"/>
                  <a:gd name="connsiteY0" fmla="*/ 636727 h 636727"/>
                  <a:gd name="connsiteX1" fmla="*/ 0 w 562756"/>
                  <a:gd name="connsiteY1" fmla="*/ 623142 h 636727"/>
                  <a:gd name="connsiteX2" fmla="*/ 56850 w 562756"/>
                  <a:gd name="connsiteY2" fmla="*/ 33850 h 636727"/>
                  <a:gd name="connsiteX3" fmla="*/ 562756 w 562756"/>
                  <a:gd name="connsiteY3" fmla="*/ 0 h 636727"/>
                  <a:gd name="connsiteX4" fmla="*/ 264347 w 562756"/>
                  <a:gd name="connsiteY4" fmla="*/ 636727 h 636727"/>
                  <a:gd name="connsiteX0" fmla="*/ 407925 w 562756"/>
                  <a:gd name="connsiteY0" fmla="*/ 588124 h 623142"/>
                  <a:gd name="connsiteX1" fmla="*/ 0 w 562756"/>
                  <a:gd name="connsiteY1" fmla="*/ 623142 h 623142"/>
                  <a:gd name="connsiteX2" fmla="*/ 56850 w 562756"/>
                  <a:gd name="connsiteY2" fmla="*/ 33850 h 623142"/>
                  <a:gd name="connsiteX3" fmla="*/ 562756 w 562756"/>
                  <a:gd name="connsiteY3" fmla="*/ 0 h 623142"/>
                  <a:gd name="connsiteX4" fmla="*/ 407925 w 562756"/>
                  <a:gd name="connsiteY4" fmla="*/ 588124 h 623142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124"/>
                  <a:gd name="connsiteX1" fmla="*/ 214485 w 505906"/>
                  <a:gd name="connsiteY1" fmla="*/ 584113 h 588124"/>
                  <a:gd name="connsiteX2" fmla="*/ 0 w 505906"/>
                  <a:gd name="connsiteY2" fmla="*/ 33850 h 588124"/>
                  <a:gd name="connsiteX3" fmla="*/ 505906 w 505906"/>
                  <a:gd name="connsiteY3" fmla="*/ 0 h 588124"/>
                  <a:gd name="connsiteX4" fmla="*/ 351075 w 505906"/>
                  <a:gd name="connsiteY4" fmla="*/ 588124 h 588124"/>
                  <a:gd name="connsiteX0" fmla="*/ 870250 w 1025081"/>
                  <a:gd name="connsiteY0" fmla="*/ 655575 h 655575"/>
                  <a:gd name="connsiteX1" fmla="*/ 733660 w 1025081"/>
                  <a:gd name="connsiteY1" fmla="*/ 651564 h 655575"/>
                  <a:gd name="connsiteX2" fmla="*/ 0 w 1025081"/>
                  <a:gd name="connsiteY2" fmla="*/ 0 h 655575"/>
                  <a:gd name="connsiteX3" fmla="*/ 1025081 w 1025081"/>
                  <a:gd name="connsiteY3" fmla="*/ 67451 h 655575"/>
                  <a:gd name="connsiteX4" fmla="*/ 870250 w 1025081"/>
                  <a:gd name="connsiteY4" fmla="*/ 655575 h 655575"/>
                  <a:gd name="connsiteX0" fmla="*/ 870250 w 968842"/>
                  <a:gd name="connsiteY0" fmla="*/ 728632 h 728632"/>
                  <a:gd name="connsiteX1" fmla="*/ 733660 w 968842"/>
                  <a:gd name="connsiteY1" fmla="*/ 724621 h 728632"/>
                  <a:gd name="connsiteX2" fmla="*/ 0 w 968842"/>
                  <a:gd name="connsiteY2" fmla="*/ 73057 h 728632"/>
                  <a:gd name="connsiteX3" fmla="*/ 968842 w 968842"/>
                  <a:gd name="connsiteY3" fmla="*/ 0 h 728632"/>
                  <a:gd name="connsiteX4" fmla="*/ 870250 w 968842"/>
                  <a:gd name="connsiteY4" fmla="*/ 728632 h 728632"/>
                  <a:gd name="connsiteX0" fmla="*/ 870250 w 968842"/>
                  <a:gd name="connsiteY0" fmla="*/ 730683 h 730683"/>
                  <a:gd name="connsiteX1" fmla="*/ 733660 w 968842"/>
                  <a:gd name="connsiteY1" fmla="*/ 726672 h 730683"/>
                  <a:gd name="connsiteX2" fmla="*/ 0 w 968842"/>
                  <a:gd name="connsiteY2" fmla="*/ 75108 h 730683"/>
                  <a:gd name="connsiteX3" fmla="*/ 968842 w 968842"/>
                  <a:gd name="connsiteY3" fmla="*/ 2051 h 730683"/>
                  <a:gd name="connsiteX4" fmla="*/ 870250 w 968842"/>
                  <a:gd name="connsiteY4" fmla="*/ 730683 h 730683"/>
                  <a:gd name="connsiteX0" fmla="*/ 870250 w 968842"/>
                  <a:gd name="connsiteY0" fmla="*/ 730683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250 w 968842"/>
                  <a:gd name="connsiteY4" fmla="*/ 730683 h 891763"/>
                  <a:gd name="connsiteX0" fmla="*/ 870489 w 968842"/>
                  <a:gd name="connsiteY0" fmla="*/ 827619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489 w 968842"/>
                  <a:gd name="connsiteY4" fmla="*/ 827619 h 891763"/>
                  <a:gd name="connsiteX0" fmla="*/ 870489 w 968842"/>
                  <a:gd name="connsiteY0" fmla="*/ 827619 h 877230"/>
                  <a:gd name="connsiteX1" fmla="*/ 413973 w 968842"/>
                  <a:gd name="connsiteY1" fmla="*/ 877230 h 877230"/>
                  <a:gd name="connsiteX2" fmla="*/ 0 w 968842"/>
                  <a:gd name="connsiteY2" fmla="*/ 75108 h 877230"/>
                  <a:gd name="connsiteX3" fmla="*/ 968842 w 968842"/>
                  <a:gd name="connsiteY3" fmla="*/ 2051 h 877230"/>
                  <a:gd name="connsiteX4" fmla="*/ 870489 w 968842"/>
                  <a:gd name="connsiteY4" fmla="*/ 827619 h 877230"/>
                  <a:gd name="connsiteX0" fmla="*/ 823626 w 921979"/>
                  <a:gd name="connsiteY0" fmla="*/ 827384 h 876995"/>
                  <a:gd name="connsiteX1" fmla="*/ 367110 w 921979"/>
                  <a:gd name="connsiteY1" fmla="*/ 876995 h 876995"/>
                  <a:gd name="connsiteX2" fmla="*/ 0 w 921979"/>
                  <a:gd name="connsiteY2" fmla="*/ 84522 h 876995"/>
                  <a:gd name="connsiteX3" fmla="*/ 921979 w 921979"/>
                  <a:gd name="connsiteY3" fmla="*/ 1816 h 876995"/>
                  <a:gd name="connsiteX4" fmla="*/ 823626 w 921979"/>
                  <a:gd name="connsiteY4" fmla="*/ 827384 h 876995"/>
                  <a:gd name="connsiteX0" fmla="*/ 919506 w 1017859"/>
                  <a:gd name="connsiteY0" fmla="*/ 828336 h 877947"/>
                  <a:gd name="connsiteX1" fmla="*/ 462990 w 1017859"/>
                  <a:gd name="connsiteY1" fmla="*/ 877947 h 877947"/>
                  <a:gd name="connsiteX2" fmla="*/ 0 w 1017859"/>
                  <a:gd name="connsiteY2" fmla="*/ 56482 h 877947"/>
                  <a:gd name="connsiteX3" fmla="*/ 1017859 w 1017859"/>
                  <a:gd name="connsiteY3" fmla="*/ 2768 h 877947"/>
                  <a:gd name="connsiteX4" fmla="*/ 919506 w 1017859"/>
                  <a:gd name="connsiteY4" fmla="*/ 828336 h 877947"/>
                  <a:gd name="connsiteX0" fmla="*/ 919506 w 1017859"/>
                  <a:gd name="connsiteY0" fmla="*/ 828336 h 873123"/>
                  <a:gd name="connsiteX1" fmla="*/ 439025 w 1017859"/>
                  <a:gd name="connsiteY1" fmla="*/ 873123 h 873123"/>
                  <a:gd name="connsiteX2" fmla="*/ 0 w 1017859"/>
                  <a:gd name="connsiteY2" fmla="*/ 56482 h 873123"/>
                  <a:gd name="connsiteX3" fmla="*/ 1017859 w 1017859"/>
                  <a:gd name="connsiteY3" fmla="*/ 2768 h 873123"/>
                  <a:gd name="connsiteX4" fmla="*/ 919506 w 1017859"/>
                  <a:gd name="connsiteY4" fmla="*/ 828336 h 873123"/>
                  <a:gd name="connsiteX0" fmla="*/ 919506 w 1017859"/>
                  <a:gd name="connsiteY0" fmla="*/ 828336 h 873137"/>
                  <a:gd name="connsiteX1" fmla="*/ 423058 w 1017859"/>
                  <a:gd name="connsiteY1" fmla="*/ 873137 h 873137"/>
                  <a:gd name="connsiteX2" fmla="*/ 0 w 1017859"/>
                  <a:gd name="connsiteY2" fmla="*/ 56482 h 873137"/>
                  <a:gd name="connsiteX3" fmla="*/ 1017859 w 1017859"/>
                  <a:gd name="connsiteY3" fmla="*/ 2768 h 873137"/>
                  <a:gd name="connsiteX4" fmla="*/ 919506 w 1017859"/>
                  <a:gd name="connsiteY4" fmla="*/ 828336 h 873137"/>
                  <a:gd name="connsiteX0" fmla="*/ 879600 w 977953"/>
                  <a:gd name="connsiteY0" fmla="*/ 828601 h 873402"/>
                  <a:gd name="connsiteX1" fmla="*/ 383152 w 977953"/>
                  <a:gd name="connsiteY1" fmla="*/ 873402 h 873402"/>
                  <a:gd name="connsiteX2" fmla="*/ 0 w 977953"/>
                  <a:gd name="connsiteY2" fmla="*/ 51863 h 873402"/>
                  <a:gd name="connsiteX3" fmla="*/ 977953 w 977953"/>
                  <a:gd name="connsiteY3" fmla="*/ 3033 h 873402"/>
                  <a:gd name="connsiteX4" fmla="*/ 879600 w 977953"/>
                  <a:gd name="connsiteY4" fmla="*/ 828601 h 873402"/>
                  <a:gd name="connsiteX0" fmla="*/ 879600 w 977953"/>
                  <a:gd name="connsiteY0" fmla="*/ 830745 h 875546"/>
                  <a:gd name="connsiteX1" fmla="*/ 383152 w 977953"/>
                  <a:gd name="connsiteY1" fmla="*/ 875546 h 875546"/>
                  <a:gd name="connsiteX2" fmla="*/ 0 w 977953"/>
                  <a:gd name="connsiteY2" fmla="*/ 54007 h 875546"/>
                  <a:gd name="connsiteX3" fmla="*/ 977953 w 977953"/>
                  <a:gd name="connsiteY3" fmla="*/ 5177 h 875546"/>
                  <a:gd name="connsiteX4" fmla="*/ 879600 w 977953"/>
                  <a:gd name="connsiteY4" fmla="*/ 830745 h 875546"/>
                  <a:gd name="connsiteX0" fmla="*/ 879600 w 970031"/>
                  <a:gd name="connsiteY0" fmla="*/ 812397 h 857198"/>
                  <a:gd name="connsiteX1" fmla="*/ 383152 w 970031"/>
                  <a:gd name="connsiteY1" fmla="*/ 857198 h 857198"/>
                  <a:gd name="connsiteX2" fmla="*/ 0 w 970031"/>
                  <a:gd name="connsiteY2" fmla="*/ 35659 h 857198"/>
                  <a:gd name="connsiteX3" fmla="*/ 970031 w 970031"/>
                  <a:gd name="connsiteY3" fmla="*/ 11910 h 857198"/>
                  <a:gd name="connsiteX4" fmla="*/ 879600 w 970031"/>
                  <a:gd name="connsiteY4" fmla="*/ 812397 h 857198"/>
                  <a:gd name="connsiteX0" fmla="*/ 879600 w 970031"/>
                  <a:gd name="connsiteY0" fmla="*/ 823088 h 867889"/>
                  <a:gd name="connsiteX1" fmla="*/ 383152 w 970031"/>
                  <a:gd name="connsiteY1" fmla="*/ 867889 h 867889"/>
                  <a:gd name="connsiteX2" fmla="*/ 0 w 970031"/>
                  <a:gd name="connsiteY2" fmla="*/ 46350 h 867889"/>
                  <a:gd name="connsiteX3" fmla="*/ 970031 w 970031"/>
                  <a:gd name="connsiteY3" fmla="*/ 22601 h 867889"/>
                  <a:gd name="connsiteX4" fmla="*/ 879600 w 970031"/>
                  <a:gd name="connsiteY4" fmla="*/ 823088 h 867889"/>
                  <a:gd name="connsiteX0" fmla="*/ 879600 w 970031"/>
                  <a:gd name="connsiteY0" fmla="*/ 823088 h 1434208"/>
                  <a:gd name="connsiteX1" fmla="*/ 310993 w 970031"/>
                  <a:gd name="connsiteY1" fmla="*/ 1434208 h 1434208"/>
                  <a:gd name="connsiteX2" fmla="*/ 0 w 970031"/>
                  <a:gd name="connsiteY2" fmla="*/ 46350 h 1434208"/>
                  <a:gd name="connsiteX3" fmla="*/ 970031 w 970031"/>
                  <a:gd name="connsiteY3" fmla="*/ 22601 h 1434208"/>
                  <a:gd name="connsiteX4" fmla="*/ 879600 w 970031"/>
                  <a:gd name="connsiteY4" fmla="*/ 823088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84954 w 1384954"/>
                  <a:gd name="connsiteY0" fmla="*/ 1289936 h 1434208"/>
                  <a:gd name="connsiteX1" fmla="*/ 310993 w 1384954"/>
                  <a:gd name="connsiteY1" fmla="*/ 1434208 h 1434208"/>
                  <a:gd name="connsiteX2" fmla="*/ 0 w 1384954"/>
                  <a:gd name="connsiteY2" fmla="*/ 46350 h 1434208"/>
                  <a:gd name="connsiteX3" fmla="*/ 970031 w 1384954"/>
                  <a:gd name="connsiteY3" fmla="*/ 22601 h 1434208"/>
                  <a:gd name="connsiteX4" fmla="*/ 1384954 w 1384954"/>
                  <a:gd name="connsiteY4" fmla="*/ 1289936 h 1434208"/>
                  <a:gd name="connsiteX0" fmla="*/ 1384954 w 1384954"/>
                  <a:gd name="connsiteY0" fmla="*/ 1610536 h 1754808"/>
                  <a:gd name="connsiteX1" fmla="*/ 310993 w 1384954"/>
                  <a:gd name="connsiteY1" fmla="*/ 1754808 h 1754808"/>
                  <a:gd name="connsiteX2" fmla="*/ 0 w 1384954"/>
                  <a:gd name="connsiteY2" fmla="*/ 366950 h 1754808"/>
                  <a:gd name="connsiteX3" fmla="*/ 1320607 w 1384954"/>
                  <a:gd name="connsiteY3" fmla="*/ 3031 h 1754808"/>
                  <a:gd name="connsiteX4" fmla="*/ 1384954 w 1384954"/>
                  <a:gd name="connsiteY4" fmla="*/ 1610536 h 1754808"/>
                  <a:gd name="connsiteX0" fmla="*/ 2090559 w 2090559"/>
                  <a:gd name="connsiteY0" fmla="*/ 1611709 h 1755981"/>
                  <a:gd name="connsiteX1" fmla="*/ 1016598 w 2090559"/>
                  <a:gd name="connsiteY1" fmla="*/ 1755981 h 1755981"/>
                  <a:gd name="connsiteX2" fmla="*/ 0 w 2090559"/>
                  <a:gd name="connsiteY2" fmla="*/ 261166 h 1755981"/>
                  <a:gd name="connsiteX3" fmla="*/ 2026212 w 2090559"/>
                  <a:gd name="connsiteY3" fmla="*/ 4204 h 1755981"/>
                  <a:gd name="connsiteX4" fmla="*/ 2090559 w 2090559"/>
                  <a:gd name="connsiteY4" fmla="*/ 1611709 h 1755981"/>
                  <a:gd name="connsiteX0" fmla="*/ 2082799 w 2082799"/>
                  <a:gd name="connsiteY0" fmla="*/ 1631263 h 1755981"/>
                  <a:gd name="connsiteX1" fmla="*/ 1016598 w 2082799"/>
                  <a:gd name="connsiteY1" fmla="*/ 1755981 h 1755981"/>
                  <a:gd name="connsiteX2" fmla="*/ 0 w 2082799"/>
                  <a:gd name="connsiteY2" fmla="*/ 261166 h 1755981"/>
                  <a:gd name="connsiteX3" fmla="*/ 2026212 w 2082799"/>
                  <a:gd name="connsiteY3" fmla="*/ 4204 h 1755981"/>
                  <a:gd name="connsiteX4" fmla="*/ 2082799 w 2082799"/>
                  <a:gd name="connsiteY4" fmla="*/ 1631263 h 1755981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46354 w 2046354"/>
                  <a:gd name="connsiteY0" fmla="*/ 1697449 h 1849563"/>
                  <a:gd name="connsiteX1" fmla="*/ 1104088 w 2046354"/>
                  <a:gd name="connsiteY1" fmla="*/ 1849563 h 1849563"/>
                  <a:gd name="connsiteX2" fmla="*/ 0 w 2046354"/>
                  <a:gd name="connsiteY2" fmla="*/ 261166 h 1849563"/>
                  <a:gd name="connsiteX3" fmla="*/ 2026212 w 2046354"/>
                  <a:gd name="connsiteY3" fmla="*/ 4204 h 1849563"/>
                  <a:gd name="connsiteX4" fmla="*/ 2046354 w 2046354"/>
                  <a:gd name="connsiteY4" fmla="*/ 1697449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66606 h 1842407"/>
                  <a:gd name="connsiteX1" fmla="*/ 1104088 w 2048127"/>
                  <a:gd name="connsiteY1" fmla="*/ 1842407 h 1842407"/>
                  <a:gd name="connsiteX2" fmla="*/ 0 w 2048127"/>
                  <a:gd name="connsiteY2" fmla="*/ 254010 h 1842407"/>
                  <a:gd name="connsiteX3" fmla="*/ 1886676 w 2048127"/>
                  <a:gd name="connsiteY3" fmla="*/ 4318 h 1842407"/>
                  <a:gd name="connsiteX4" fmla="*/ 2048127 w 2048127"/>
                  <a:gd name="connsiteY4" fmla="*/ 1666606 h 1842407"/>
                  <a:gd name="connsiteX0" fmla="*/ 2011300 w 2011300"/>
                  <a:gd name="connsiteY0" fmla="*/ 1665683 h 1841484"/>
                  <a:gd name="connsiteX1" fmla="*/ 1067261 w 2011300"/>
                  <a:gd name="connsiteY1" fmla="*/ 1841484 h 1841484"/>
                  <a:gd name="connsiteX2" fmla="*/ 0 w 2011300"/>
                  <a:gd name="connsiteY2" fmla="*/ 326292 h 1841484"/>
                  <a:gd name="connsiteX3" fmla="*/ 1849849 w 2011300"/>
                  <a:gd name="connsiteY3" fmla="*/ 3395 h 1841484"/>
                  <a:gd name="connsiteX4" fmla="*/ 2011300 w 2011300"/>
                  <a:gd name="connsiteY4" fmla="*/ 1665683 h 1841484"/>
                  <a:gd name="connsiteX0" fmla="*/ 2011300 w 2011300"/>
                  <a:gd name="connsiteY0" fmla="*/ 1666063 h 1841864"/>
                  <a:gd name="connsiteX1" fmla="*/ 1067261 w 2011300"/>
                  <a:gd name="connsiteY1" fmla="*/ 1841864 h 1841864"/>
                  <a:gd name="connsiteX2" fmla="*/ 0 w 2011300"/>
                  <a:gd name="connsiteY2" fmla="*/ 326672 h 1841864"/>
                  <a:gd name="connsiteX3" fmla="*/ 1849849 w 2011300"/>
                  <a:gd name="connsiteY3" fmla="*/ 3775 h 1841864"/>
                  <a:gd name="connsiteX4" fmla="*/ 2011300 w 2011300"/>
                  <a:gd name="connsiteY4" fmla="*/ 1666063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50150"/>
                  <a:gd name="connsiteX1" fmla="*/ 1091261 w 2029672"/>
                  <a:gd name="connsiteY1" fmla="*/ 1850150 h 1850150"/>
                  <a:gd name="connsiteX2" fmla="*/ 0 w 2029672"/>
                  <a:gd name="connsiteY2" fmla="*/ 326672 h 1850150"/>
                  <a:gd name="connsiteX3" fmla="*/ 1849849 w 2029672"/>
                  <a:gd name="connsiteY3" fmla="*/ 3775 h 1850150"/>
                  <a:gd name="connsiteX4" fmla="*/ 2029672 w 2029672"/>
                  <a:gd name="connsiteY4" fmla="*/ 1662810 h 1850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9672" h="1850150">
                    <a:moveTo>
                      <a:pt x="2029672" y="1662810"/>
                    </a:moveTo>
                    <a:cubicBezTo>
                      <a:pt x="1392500" y="1740135"/>
                      <a:pt x="1612002" y="1691832"/>
                      <a:pt x="1091261" y="1850150"/>
                    </a:cubicBezTo>
                    <a:lnTo>
                      <a:pt x="0" y="326672"/>
                    </a:lnTo>
                    <a:cubicBezTo>
                      <a:pt x="259274" y="242777"/>
                      <a:pt x="1295228" y="-35507"/>
                      <a:pt x="1849849" y="3775"/>
                    </a:cubicBezTo>
                    <a:lnTo>
                      <a:pt x="2029672" y="1662810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92D050"/>
                  </a:gs>
                  <a:gs pos="100000">
                    <a:schemeClr val="bg1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Paralelkenar 1"/>
              <p:cNvSpPr/>
              <p:nvPr/>
            </p:nvSpPr>
            <p:spPr>
              <a:xfrm rot="182293">
                <a:off x="3434372" y="-140050"/>
                <a:ext cx="1636019" cy="2448680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61866 w 865009"/>
                  <a:gd name="connsiteY0" fmla="*/ 567791 h 567791"/>
                  <a:gd name="connsiteX1" fmla="*/ 0 w 865009"/>
                  <a:gd name="connsiteY1" fmla="*/ 415630 h 567791"/>
                  <a:gd name="connsiteX2" fmla="*/ 579064 w 865009"/>
                  <a:gd name="connsiteY2" fmla="*/ 0 h 567791"/>
                  <a:gd name="connsiteX3" fmla="*/ 865009 w 865009"/>
                  <a:gd name="connsiteY3" fmla="*/ 474680 h 567791"/>
                  <a:gd name="connsiteX4" fmla="*/ 61866 w 865009"/>
                  <a:gd name="connsiteY4" fmla="*/ 567791 h 567791"/>
                  <a:gd name="connsiteX0" fmla="*/ 61866 w 829859"/>
                  <a:gd name="connsiteY0" fmla="*/ 567791 h 567791"/>
                  <a:gd name="connsiteX1" fmla="*/ 0 w 829859"/>
                  <a:gd name="connsiteY1" fmla="*/ 415630 h 567791"/>
                  <a:gd name="connsiteX2" fmla="*/ 579064 w 829859"/>
                  <a:gd name="connsiteY2" fmla="*/ 0 h 567791"/>
                  <a:gd name="connsiteX3" fmla="*/ 829859 w 829859"/>
                  <a:gd name="connsiteY3" fmla="*/ 278309 h 567791"/>
                  <a:gd name="connsiteX4" fmla="*/ 61866 w 829859"/>
                  <a:gd name="connsiteY4" fmla="*/ 567791 h 567791"/>
                  <a:gd name="connsiteX0" fmla="*/ 117396 w 829859"/>
                  <a:gd name="connsiteY0" fmla="*/ 547585 h 547585"/>
                  <a:gd name="connsiteX1" fmla="*/ 0 w 829859"/>
                  <a:gd name="connsiteY1" fmla="*/ 415630 h 547585"/>
                  <a:gd name="connsiteX2" fmla="*/ 579064 w 829859"/>
                  <a:gd name="connsiteY2" fmla="*/ 0 h 547585"/>
                  <a:gd name="connsiteX3" fmla="*/ 829859 w 829859"/>
                  <a:gd name="connsiteY3" fmla="*/ 278309 h 547585"/>
                  <a:gd name="connsiteX4" fmla="*/ 117396 w 829859"/>
                  <a:gd name="connsiteY4" fmla="*/ 547585 h 547585"/>
                  <a:gd name="connsiteX0" fmla="*/ 117396 w 829859"/>
                  <a:gd name="connsiteY0" fmla="*/ 658149 h 658149"/>
                  <a:gd name="connsiteX1" fmla="*/ 0 w 829859"/>
                  <a:gd name="connsiteY1" fmla="*/ 526194 h 658149"/>
                  <a:gd name="connsiteX2" fmla="*/ 370429 w 829859"/>
                  <a:gd name="connsiteY2" fmla="*/ 0 h 658149"/>
                  <a:gd name="connsiteX3" fmla="*/ 829859 w 829859"/>
                  <a:gd name="connsiteY3" fmla="*/ 388873 h 658149"/>
                  <a:gd name="connsiteX4" fmla="*/ 117396 w 829859"/>
                  <a:gd name="connsiteY4" fmla="*/ 658149 h 658149"/>
                  <a:gd name="connsiteX0" fmla="*/ 117396 w 725328"/>
                  <a:gd name="connsiteY0" fmla="*/ 658149 h 658149"/>
                  <a:gd name="connsiteX1" fmla="*/ 0 w 725328"/>
                  <a:gd name="connsiteY1" fmla="*/ 526194 h 658149"/>
                  <a:gd name="connsiteX2" fmla="*/ 370429 w 725328"/>
                  <a:gd name="connsiteY2" fmla="*/ 0 h 658149"/>
                  <a:gd name="connsiteX3" fmla="*/ 725328 w 725328"/>
                  <a:gd name="connsiteY3" fmla="*/ 232869 h 658149"/>
                  <a:gd name="connsiteX4" fmla="*/ 117396 w 725328"/>
                  <a:gd name="connsiteY4" fmla="*/ 658149 h 658149"/>
                  <a:gd name="connsiteX0" fmla="*/ 186778 w 725328"/>
                  <a:gd name="connsiteY0" fmla="*/ 617782 h 617782"/>
                  <a:gd name="connsiteX1" fmla="*/ 0 w 725328"/>
                  <a:gd name="connsiteY1" fmla="*/ 526194 h 617782"/>
                  <a:gd name="connsiteX2" fmla="*/ 370429 w 725328"/>
                  <a:gd name="connsiteY2" fmla="*/ 0 h 617782"/>
                  <a:gd name="connsiteX3" fmla="*/ 725328 w 725328"/>
                  <a:gd name="connsiteY3" fmla="*/ 232869 h 617782"/>
                  <a:gd name="connsiteX4" fmla="*/ 186778 w 725328"/>
                  <a:gd name="connsiteY4" fmla="*/ 617782 h 617782"/>
                  <a:gd name="connsiteX0" fmla="*/ 200650 w 739200"/>
                  <a:gd name="connsiteY0" fmla="*/ 617782 h 617782"/>
                  <a:gd name="connsiteX1" fmla="*/ 0 w 739200"/>
                  <a:gd name="connsiteY1" fmla="*/ 536281 h 617782"/>
                  <a:gd name="connsiteX2" fmla="*/ 384301 w 739200"/>
                  <a:gd name="connsiteY2" fmla="*/ 0 h 617782"/>
                  <a:gd name="connsiteX3" fmla="*/ 739200 w 739200"/>
                  <a:gd name="connsiteY3" fmla="*/ 232869 h 617782"/>
                  <a:gd name="connsiteX4" fmla="*/ 200650 w 739200"/>
                  <a:gd name="connsiteY4" fmla="*/ 617782 h 617782"/>
                  <a:gd name="connsiteX0" fmla="*/ 200650 w 866884"/>
                  <a:gd name="connsiteY0" fmla="*/ 617782 h 617782"/>
                  <a:gd name="connsiteX1" fmla="*/ 0 w 866884"/>
                  <a:gd name="connsiteY1" fmla="*/ 536281 h 617782"/>
                  <a:gd name="connsiteX2" fmla="*/ 384301 w 866884"/>
                  <a:gd name="connsiteY2" fmla="*/ 0 h 617782"/>
                  <a:gd name="connsiteX3" fmla="*/ 866884 w 866884"/>
                  <a:gd name="connsiteY3" fmla="*/ 213362 h 617782"/>
                  <a:gd name="connsiteX4" fmla="*/ 200650 w 866884"/>
                  <a:gd name="connsiteY4" fmla="*/ 617782 h 617782"/>
                  <a:gd name="connsiteX0" fmla="*/ 200650 w 754750"/>
                  <a:gd name="connsiteY0" fmla="*/ 617782 h 617782"/>
                  <a:gd name="connsiteX1" fmla="*/ 0 w 754750"/>
                  <a:gd name="connsiteY1" fmla="*/ 536281 h 617782"/>
                  <a:gd name="connsiteX2" fmla="*/ 384301 w 754750"/>
                  <a:gd name="connsiteY2" fmla="*/ 0 h 617782"/>
                  <a:gd name="connsiteX3" fmla="*/ 754750 w 754750"/>
                  <a:gd name="connsiteY3" fmla="*/ 68060 h 617782"/>
                  <a:gd name="connsiteX4" fmla="*/ 200650 w 754750"/>
                  <a:gd name="connsiteY4" fmla="*/ 617782 h 617782"/>
                  <a:gd name="connsiteX0" fmla="*/ 200650 w 754750"/>
                  <a:gd name="connsiteY0" fmla="*/ 622533 h 622533"/>
                  <a:gd name="connsiteX1" fmla="*/ 0 w 754750"/>
                  <a:gd name="connsiteY1" fmla="*/ 541032 h 622533"/>
                  <a:gd name="connsiteX2" fmla="*/ 280505 w 754750"/>
                  <a:gd name="connsiteY2" fmla="*/ 0 h 622533"/>
                  <a:gd name="connsiteX3" fmla="*/ 754750 w 754750"/>
                  <a:gd name="connsiteY3" fmla="*/ 72811 h 622533"/>
                  <a:gd name="connsiteX4" fmla="*/ 200650 w 754750"/>
                  <a:gd name="connsiteY4" fmla="*/ 622533 h 622533"/>
                  <a:gd name="connsiteX0" fmla="*/ 360317 w 754750"/>
                  <a:gd name="connsiteY0" fmla="*/ 622384 h 622384"/>
                  <a:gd name="connsiteX1" fmla="*/ 0 w 754750"/>
                  <a:gd name="connsiteY1" fmla="*/ 541032 h 622384"/>
                  <a:gd name="connsiteX2" fmla="*/ 280505 w 754750"/>
                  <a:gd name="connsiteY2" fmla="*/ 0 h 622384"/>
                  <a:gd name="connsiteX3" fmla="*/ 754750 w 754750"/>
                  <a:gd name="connsiteY3" fmla="*/ 72811 h 622384"/>
                  <a:gd name="connsiteX4" fmla="*/ 360317 w 754750"/>
                  <a:gd name="connsiteY4" fmla="*/ 622384 h 622384"/>
                  <a:gd name="connsiteX0" fmla="*/ 248378 w 642811"/>
                  <a:gd name="connsiteY0" fmla="*/ 622384 h 622384"/>
                  <a:gd name="connsiteX1" fmla="*/ 0 w 642811"/>
                  <a:gd name="connsiteY1" fmla="*/ 608784 h 622384"/>
                  <a:gd name="connsiteX2" fmla="*/ 168566 w 642811"/>
                  <a:gd name="connsiteY2" fmla="*/ 0 h 622384"/>
                  <a:gd name="connsiteX3" fmla="*/ 642811 w 642811"/>
                  <a:gd name="connsiteY3" fmla="*/ 72811 h 622384"/>
                  <a:gd name="connsiteX4" fmla="*/ 248378 w 642811"/>
                  <a:gd name="connsiteY4" fmla="*/ 622384 h 622384"/>
                  <a:gd name="connsiteX0" fmla="*/ 280313 w 642811"/>
                  <a:gd name="connsiteY0" fmla="*/ 622354 h 622354"/>
                  <a:gd name="connsiteX1" fmla="*/ 0 w 642811"/>
                  <a:gd name="connsiteY1" fmla="*/ 608784 h 622354"/>
                  <a:gd name="connsiteX2" fmla="*/ 168566 w 642811"/>
                  <a:gd name="connsiteY2" fmla="*/ 0 h 622354"/>
                  <a:gd name="connsiteX3" fmla="*/ 642811 w 642811"/>
                  <a:gd name="connsiteY3" fmla="*/ 72811 h 622354"/>
                  <a:gd name="connsiteX4" fmla="*/ 280313 w 642811"/>
                  <a:gd name="connsiteY4" fmla="*/ 622354 h 622354"/>
                  <a:gd name="connsiteX0" fmla="*/ 264347 w 626845"/>
                  <a:gd name="connsiteY0" fmla="*/ 622354 h 622354"/>
                  <a:gd name="connsiteX1" fmla="*/ 0 w 626845"/>
                  <a:gd name="connsiteY1" fmla="*/ 608769 h 622354"/>
                  <a:gd name="connsiteX2" fmla="*/ 152600 w 626845"/>
                  <a:gd name="connsiteY2" fmla="*/ 0 h 622354"/>
                  <a:gd name="connsiteX3" fmla="*/ 626845 w 626845"/>
                  <a:gd name="connsiteY3" fmla="*/ 72811 h 622354"/>
                  <a:gd name="connsiteX4" fmla="*/ 264347 w 626845"/>
                  <a:gd name="connsiteY4" fmla="*/ 622354 h 622354"/>
                  <a:gd name="connsiteX0" fmla="*/ 264347 w 626845"/>
                  <a:gd name="connsiteY0" fmla="*/ 602877 h 602877"/>
                  <a:gd name="connsiteX1" fmla="*/ 0 w 626845"/>
                  <a:gd name="connsiteY1" fmla="*/ 589292 h 602877"/>
                  <a:gd name="connsiteX2" fmla="*/ 56850 w 626845"/>
                  <a:gd name="connsiteY2" fmla="*/ 0 h 602877"/>
                  <a:gd name="connsiteX3" fmla="*/ 626845 w 626845"/>
                  <a:gd name="connsiteY3" fmla="*/ 53334 h 602877"/>
                  <a:gd name="connsiteX4" fmla="*/ 264347 w 626845"/>
                  <a:gd name="connsiteY4" fmla="*/ 602877 h 602877"/>
                  <a:gd name="connsiteX0" fmla="*/ 264347 w 562756"/>
                  <a:gd name="connsiteY0" fmla="*/ 636727 h 636727"/>
                  <a:gd name="connsiteX1" fmla="*/ 0 w 562756"/>
                  <a:gd name="connsiteY1" fmla="*/ 623142 h 636727"/>
                  <a:gd name="connsiteX2" fmla="*/ 56850 w 562756"/>
                  <a:gd name="connsiteY2" fmla="*/ 33850 h 636727"/>
                  <a:gd name="connsiteX3" fmla="*/ 562756 w 562756"/>
                  <a:gd name="connsiteY3" fmla="*/ 0 h 636727"/>
                  <a:gd name="connsiteX4" fmla="*/ 264347 w 562756"/>
                  <a:gd name="connsiteY4" fmla="*/ 636727 h 636727"/>
                  <a:gd name="connsiteX0" fmla="*/ 407925 w 562756"/>
                  <a:gd name="connsiteY0" fmla="*/ 588124 h 623142"/>
                  <a:gd name="connsiteX1" fmla="*/ 0 w 562756"/>
                  <a:gd name="connsiteY1" fmla="*/ 623142 h 623142"/>
                  <a:gd name="connsiteX2" fmla="*/ 56850 w 562756"/>
                  <a:gd name="connsiteY2" fmla="*/ 33850 h 623142"/>
                  <a:gd name="connsiteX3" fmla="*/ 562756 w 562756"/>
                  <a:gd name="connsiteY3" fmla="*/ 0 h 623142"/>
                  <a:gd name="connsiteX4" fmla="*/ 407925 w 562756"/>
                  <a:gd name="connsiteY4" fmla="*/ 588124 h 623142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124"/>
                  <a:gd name="connsiteX1" fmla="*/ 214485 w 505906"/>
                  <a:gd name="connsiteY1" fmla="*/ 584113 h 588124"/>
                  <a:gd name="connsiteX2" fmla="*/ 0 w 505906"/>
                  <a:gd name="connsiteY2" fmla="*/ 33850 h 588124"/>
                  <a:gd name="connsiteX3" fmla="*/ 505906 w 505906"/>
                  <a:gd name="connsiteY3" fmla="*/ 0 h 588124"/>
                  <a:gd name="connsiteX4" fmla="*/ 351075 w 505906"/>
                  <a:gd name="connsiteY4" fmla="*/ 588124 h 588124"/>
                  <a:gd name="connsiteX0" fmla="*/ 870250 w 1025081"/>
                  <a:gd name="connsiteY0" fmla="*/ 655575 h 655575"/>
                  <a:gd name="connsiteX1" fmla="*/ 733660 w 1025081"/>
                  <a:gd name="connsiteY1" fmla="*/ 651564 h 655575"/>
                  <a:gd name="connsiteX2" fmla="*/ 0 w 1025081"/>
                  <a:gd name="connsiteY2" fmla="*/ 0 h 655575"/>
                  <a:gd name="connsiteX3" fmla="*/ 1025081 w 1025081"/>
                  <a:gd name="connsiteY3" fmla="*/ 67451 h 655575"/>
                  <a:gd name="connsiteX4" fmla="*/ 870250 w 1025081"/>
                  <a:gd name="connsiteY4" fmla="*/ 655575 h 655575"/>
                  <a:gd name="connsiteX0" fmla="*/ 870250 w 968842"/>
                  <a:gd name="connsiteY0" fmla="*/ 728632 h 728632"/>
                  <a:gd name="connsiteX1" fmla="*/ 733660 w 968842"/>
                  <a:gd name="connsiteY1" fmla="*/ 724621 h 728632"/>
                  <a:gd name="connsiteX2" fmla="*/ 0 w 968842"/>
                  <a:gd name="connsiteY2" fmla="*/ 73057 h 728632"/>
                  <a:gd name="connsiteX3" fmla="*/ 968842 w 968842"/>
                  <a:gd name="connsiteY3" fmla="*/ 0 h 728632"/>
                  <a:gd name="connsiteX4" fmla="*/ 870250 w 968842"/>
                  <a:gd name="connsiteY4" fmla="*/ 728632 h 728632"/>
                  <a:gd name="connsiteX0" fmla="*/ 870250 w 968842"/>
                  <a:gd name="connsiteY0" fmla="*/ 730683 h 730683"/>
                  <a:gd name="connsiteX1" fmla="*/ 733660 w 968842"/>
                  <a:gd name="connsiteY1" fmla="*/ 726672 h 730683"/>
                  <a:gd name="connsiteX2" fmla="*/ 0 w 968842"/>
                  <a:gd name="connsiteY2" fmla="*/ 75108 h 730683"/>
                  <a:gd name="connsiteX3" fmla="*/ 968842 w 968842"/>
                  <a:gd name="connsiteY3" fmla="*/ 2051 h 730683"/>
                  <a:gd name="connsiteX4" fmla="*/ 870250 w 968842"/>
                  <a:gd name="connsiteY4" fmla="*/ 730683 h 730683"/>
                  <a:gd name="connsiteX0" fmla="*/ 870250 w 968842"/>
                  <a:gd name="connsiteY0" fmla="*/ 730683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250 w 968842"/>
                  <a:gd name="connsiteY4" fmla="*/ 730683 h 891763"/>
                  <a:gd name="connsiteX0" fmla="*/ 870489 w 968842"/>
                  <a:gd name="connsiteY0" fmla="*/ 827619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489 w 968842"/>
                  <a:gd name="connsiteY4" fmla="*/ 827619 h 891763"/>
                  <a:gd name="connsiteX0" fmla="*/ 870489 w 968842"/>
                  <a:gd name="connsiteY0" fmla="*/ 827619 h 877230"/>
                  <a:gd name="connsiteX1" fmla="*/ 413973 w 968842"/>
                  <a:gd name="connsiteY1" fmla="*/ 877230 h 877230"/>
                  <a:gd name="connsiteX2" fmla="*/ 0 w 968842"/>
                  <a:gd name="connsiteY2" fmla="*/ 75108 h 877230"/>
                  <a:gd name="connsiteX3" fmla="*/ 968842 w 968842"/>
                  <a:gd name="connsiteY3" fmla="*/ 2051 h 877230"/>
                  <a:gd name="connsiteX4" fmla="*/ 870489 w 968842"/>
                  <a:gd name="connsiteY4" fmla="*/ 827619 h 877230"/>
                  <a:gd name="connsiteX0" fmla="*/ 823626 w 921979"/>
                  <a:gd name="connsiteY0" fmla="*/ 827384 h 876995"/>
                  <a:gd name="connsiteX1" fmla="*/ 367110 w 921979"/>
                  <a:gd name="connsiteY1" fmla="*/ 876995 h 876995"/>
                  <a:gd name="connsiteX2" fmla="*/ 0 w 921979"/>
                  <a:gd name="connsiteY2" fmla="*/ 84522 h 876995"/>
                  <a:gd name="connsiteX3" fmla="*/ 921979 w 921979"/>
                  <a:gd name="connsiteY3" fmla="*/ 1816 h 876995"/>
                  <a:gd name="connsiteX4" fmla="*/ 823626 w 921979"/>
                  <a:gd name="connsiteY4" fmla="*/ 827384 h 876995"/>
                  <a:gd name="connsiteX0" fmla="*/ 919506 w 1017859"/>
                  <a:gd name="connsiteY0" fmla="*/ 828336 h 877947"/>
                  <a:gd name="connsiteX1" fmla="*/ 462990 w 1017859"/>
                  <a:gd name="connsiteY1" fmla="*/ 877947 h 877947"/>
                  <a:gd name="connsiteX2" fmla="*/ 0 w 1017859"/>
                  <a:gd name="connsiteY2" fmla="*/ 56482 h 877947"/>
                  <a:gd name="connsiteX3" fmla="*/ 1017859 w 1017859"/>
                  <a:gd name="connsiteY3" fmla="*/ 2768 h 877947"/>
                  <a:gd name="connsiteX4" fmla="*/ 919506 w 1017859"/>
                  <a:gd name="connsiteY4" fmla="*/ 828336 h 877947"/>
                  <a:gd name="connsiteX0" fmla="*/ 919506 w 1017859"/>
                  <a:gd name="connsiteY0" fmla="*/ 828336 h 873123"/>
                  <a:gd name="connsiteX1" fmla="*/ 439025 w 1017859"/>
                  <a:gd name="connsiteY1" fmla="*/ 873123 h 873123"/>
                  <a:gd name="connsiteX2" fmla="*/ 0 w 1017859"/>
                  <a:gd name="connsiteY2" fmla="*/ 56482 h 873123"/>
                  <a:gd name="connsiteX3" fmla="*/ 1017859 w 1017859"/>
                  <a:gd name="connsiteY3" fmla="*/ 2768 h 873123"/>
                  <a:gd name="connsiteX4" fmla="*/ 919506 w 1017859"/>
                  <a:gd name="connsiteY4" fmla="*/ 828336 h 873123"/>
                  <a:gd name="connsiteX0" fmla="*/ 919506 w 1017859"/>
                  <a:gd name="connsiteY0" fmla="*/ 828336 h 873137"/>
                  <a:gd name="connsiteX1" fmla="*/ 423058 w 1017859"/>
                  <a:gd name="connsiteY1" fmla="*/ 873137 h 873137"/>
                  <a:gd name="connsiteX2" fmla="*/ 0 w 1017859"/>
                  <a:gd name="connsiteY2" fmla="*/ 56482 h 873137"/>
                  <a:gd name="connsiteX3" fmla="*/ 1017859 w 1017859"/>
                  <a:gd name="connsiteY3" fmla="*/ 2768 h 873137"/>
                  <a:gd name="connsiteX4" fmla="*/ 919506 w 1017859"/>
                  <a:gd name="connsiteY4" fmla="*/ 828336 h 873137"/>
                  <a:gd name="connsiteX0" fmla="*/ 879600 w 977953"/>
                  <a:gd name="connsiteY0" fmla="*/ 828601 h 873402"/>
                  <a:gd name="connsiteX1" fmla="*/ 383152 w 977953"/>
                  <a:gd name="connsiteY1" fmla="*/ 873402 h 873402"/>
                  <a:gd name="connsiteX2" fmla="*/ 0 w 977953"/>
                  <a:gd name="connsiteY2" fmla="*/ 51863 h 873402"/>
                  <a:gd name="connsiteX3" fmla="*/ 977953 w 977953"/>
                  <a:gd name="connsiteY3" fmla="*/ 3033 h 873402"/>
                  <a:gd name="connsiteX4" fmla="*/ 879600 w 977953"/>
                  <a:gd name="connsiteY4" fmla="*/ 828601 h 873402"/>
                  <a:gd name="connsiteX0" fmla="*/ 879600 w 977953"/>
                  <a:gd name="connsiteY0" fmla="*/ 830745 h 875546"/>
                  <a:gd name="connsiteX1" fmla="*/ 383152 w 977953"/>
                  <a:gd name="connsiteY1" fmla="*/ 875546 h 875546"/>
                  <a:gd name="connsiteX2" fmla="*/ 0 w 977953"/>
                  <a:gd name="connsiteY2" fmla="*/ 54007 h 875546"/>
                  <a:gd name="connsiteX3" fmla="*/ 977953 w 977953"/>
                  <a:gd name="connsiteY3" fmla="*/ 5177 h 875546"/>
                  <a:gd name="connsiteX4" fmla="*/ 879600 w 977953"/>
                  <a:gd name="connsiteY4" fmla="*/ 830745 h 875546"/>
                  <a:gd name="connsiteX0" fmla="*/ 879600 w 970031"/>
                  <a:gd name="connsiteY0" fmla="*/ 812397 h 857198"/>
                  <a:gd name="connsiteX1" fmla="*/ 383152 w 970031"/>
                  <a:gd name="connsiteY1" fmla="*/ 857198 h 857198"/>
                  <a:gd name="connsiteX2" fmla="*/ 0 w 970031"/>
                  <a:gd name="connsiteY2" fmla="*/ 35659 h 857198"/>
                  <a:gd name="connsiteX3" fmla="*/ 970031 w 970031"/>
                  <a:gd name="connsiteY3" fmla="*/ 11910 h 857198"/>
                  <a:gd name="connsiteX4" fmla="*/ 879600 w 970031"/>
                  <a:gd name="connsiteY4" fmla="*/ 812397 h 857198"/>
                  <a:gd name="connsiteX0" fmla="*/ 879600 w 970031"/>
                  <a:gd name="connsiteY0" fmla="*/ 823088 h 867889"/>
                  <a:gd name="connsiteX1" fmla="*/ 383152 w 970031"/>
                  <a:gd name="connsiteY1" fmla="*/ 867889 h 867889"/>
                  <a:gd name="connsiteX2" fmla="*/ 0 w 970031"/>
                  <a:gd name="connsiteY2" fmla="*/ 46350 h 867889"/>
                  <a:gd name="connsiteX3" fmla="*/ 970031 w 970031"/>
                  <a:gd name="connsiteY3" fmla="*/ 22601 h 867889"/>
                  <a:gd name="connsiteX4" fmla="*/ 879600 w 970031"/>
                  <a:gd name="connsiteY4" fmla="*/ 823088 h 867889"/>
                  <a:gd name="connsiteX0" fmla="*/ 879600 w 970031"/>
                  <a:gd name="connsiteY0" fmla="*/ 823088 h 1434208"/>
                  <a:gd name="connsiteX1" fmla="*/ 310993 w 970031"/>
                  <a:gd name="connsiteY1" fmla="*/ 1434208 h 1434208"/>
                  <a:gd name="connsiteX2" fmla="*/ 0 w 970031"/>
                  <a:gd name="connsiteY2" fmla="*/ 46350 h 1434208"/>
                  <a:gd name="connsiteX3" fmla="*/ 970031 w 970031"/>
                  <a:gd name="connsiteY3" fmla="*/ 22601 h 1434208"/>
                  <a:gd name="connsiteX4" fmla="*/ 879600 w 970031"/>
                  <a:gd name="connsiteY4" fmla="*/ 823088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84954 w 1384954"/>
                  <a:gd name="connsiteY0" fmla="*/ 1289936 h 1434208"/>
                  <a:gd name="connsiteX1" fmla="*/ 310993 w 1384954"/>
                  <a:gd name="connsiteY1" fmla="*/ 1434208 h 1434208"/>
                  <a:gd name="connsiteX2" fmla="*/ 0 w 1384954"/>
                  <a:gd name="connsiteY2" fmla="*/ 46350 h 1434208"/>
                  <a:gd name="connsiteX3" fmla="*/ 970031 w 1384954"/>
                  <a:gd name="connsiteY3" fmla="*/ 22601 h 1434208"/>
                  <a:gd name="connsiteX4" fmla="*/ 1384954 w 1384954"/>
                  <a:gd name="connsiteY4" fmla="*/ 1289936 h 1434208"/>
                  <a:gd name="connsiteX0" fmla="*/ 1384954 w 1384954"/>
                  <a:gd name="connsiteY0" fmla="*/ 1610536 h 1754808"/>
                  <a:gd name="connsiteX1" fmla="*/ 310993 w 1384954"/>
                  <a:gd name="connsiteY1" fmla="*/ 1754808 h 1754808"/>
                  <a:gd name="connsiteX2" fmla="*/ 0 w 1384954"/>
                  <a:gd name="connsiteY2" fmla="*/ 366950 h 1754808"/>
                  <a:gd name="connsiteX3" fmla="*/ 1320607 w 1384954"/>
                  <a:gd name="connsiteY3" fmla="*/ 3031 h 1754808"/>
                  <a:gd name="connsiteX4" fmla="*/ 1384954 w 1384954"/>
                  <a:gd name="connsiteY4" fmla="*/ 1610536 h 1754808"/>
                  <a:gd name="connsiteX0" fmla="*/ 2090559 w 2090559"/>
                  <a:gd name="connsiteY0" fmla="*/ 1611709 h 1755981"/>
                  <a:gd name="connsiteX1" fmla="*/ 1016598 w 2090559"/>
                  <a:gd name="connsiteY1" fmla="*/ 1755981 h 1755981"/>
                  <a:gd name="connsiteX2" fmla="*/ 0 w 2090559"/>
                  <a:gd name="connsiteY2" fmla="*/ 261166 h 1755981"/>
                  <a:gd name="connsiteX3" fmla="*/ 2026212 w 2090559"/>
                  <a:gd name="connsiteY3" fmla="*/ 4204 h 1755981"/>
                  <a:gd name="connsiteX4" fmla="*/ 2090559 w 2090559"/>
                  <a:gd name="connsiteY4" fmla="*/ 1611709 h 1755981"/>
                  <a:gd name="connsiteX0" fmla="*/ 2082799 w 2082799"/>
                  <a:gd name="connsiteY0" fmla="*/ 1631263 h 1755981"/>
                  <a:gd name="connsiteX1" fmla="*/ 1016598 w 2082799"/>
                  <a:gd name="connsiteY1" fmla="*/ 1755981 h 1755981"/>
                  <a:gd name="connsiteX2" fmla="*/ 0 w 2082799"/>
                  <a:gd name="connsiteY2" fmla="*/ 261166 h 1755981"/>
                  <a:gd name="connsiteX3" fmla="*/ 2026212 w 2082799"/>
                  <a:gd name="connsiteY3" fmla="*/ 4204 h 1755981"/>
                  <a:gd name="connsiteX4" fmla="*/ 2082799 w 2082799"/>
                  <a:gd name="connsiteY4" fmla="*/ 1631263 h 1755981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46354 w 2046354"/>
                  <a:gd name="connsiteY0" fmla="*/ 1697449 h 1849563"/>
                  <a:gd name="connsiteX1" fmla="*/ 1104088 w 2046354"/>
                  <a:gd name="connsiteY1" fmla="*/ 1849563 h 1849563"/>
                  <a:gd name="connsiteX2" fmla="*/ 0 w 2046354"/>
                  <a:gd name="connsiteY2" fmla="*/ 261166 h 1849563"/>
                  <a:gd name="connsiteX3" fmla="*/ 2026212 w 2046354"/>
                  <a:gd name="connsiteY3" fmla="*/ 4204 h 1849563"/>
                  <a:gd name="connsiteX4" fmla="*/ 2046354 w 2046354"/>
                  <a:gd name="connsiteY4" fmla="*/ 1697449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66606 h 1842407"/>
                  <a:gd name="connsiteX1" fmla="*/ 1104088 w 2048127"/>
                  <a:gd name="connsiteY1" fmla="*/ 1842407 h 1842407"/>
                  <a:gd name="connsiteX2" fmla="*/ 0 w 2048127"/>
                  <a:gd name="connsiteY2" fmla="*/ 254010 h 1842407"/>
                  <a:gd name="connsiteX3" fmla="*/ 1886676 w 2048127"/>
                  <a:gd name="connsiteY3" fmla="*/ 4318 h 1842407"/>
                  <a:gd name="connsiteX4" fmla="*/ 2048127 w 2048127"/>
                  <a:gd name="connsiteY4" fmla="*/ 1666606 h 1842407"/>
                  <a:gd name="connsiteX0" fmla="*/ 2011300 w 2011300"/>
                  <a:gd name="connsiteY0" fmla="*/ 1665683 h 1841484"/>
                  <a:gd name="connsiteX1" fmla="*/ 1067261 w 2011300"/>
                  <a:gd name="connsiteY1" fmla="*/ 1841484 h 1841484"/>
                  <a:gd name="connsiteX2" fmla="*/ 0 w 2011300"/>
                  <a:gd name="connsiteY2" fmla="*/ 326292 h 1841484"/>
                  <a:gd name="connsiteX3" fmla="*/ 1849849 w 2011300"/>
                  <a:gd name="connsiteY3" fmla="*/ 3395 h 1841484"/>
                  <a:gd name="connsiteX4" fmla="*/ 2011300 w 2011300"/>
                  <a:gd name="connsiteY4" fmla="*/ 1665683 h 1841484"/>
                  <a:gd name="connsiteX0" fmla="*/ 2011300 w 2011300"/>
                  <a:gd name="connsiteY0" fmla="*/ 1666063 h 1841864"/>
                  <a:gd name="connsiteX1" fmla="*/ 1067261 w 2011300"/>
                  <a:gd name="connsiteY1" fmla="*/ 1841864 h 1841864"/>
                  <a:gd name="connsiteX2" fmla="*/ 0 w 2011300"/>
                  <a:gd name="connsiteY2" fmla="*/ 326672 h 1841864"/>
                  <a:gd name="connsiteX3" fmla="*/ 1849849 w 2011300"/>
                  <a:gd name="connsiteY3" fmla="*/ 3775 h 1841864"/>
                  <a:gd name="connsiteX4" fmla="*/ 2011300 w 2011300"/>
                  <a:gd name="connsiteY4" fmla="*/ 1666063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50150"/>
                  <a:gd name="connsiteX1" fmla="*/ 1091261 w 2029672"/>
                  <a:gd name="connsiteY1" fmla="*/ 1850150 h 1850150"/>
                  <a:gd name="connsiteX2" fmla="*/ 0 w 2029672"/>
                  <a:gd name="connsiteY2" fmla="*/ 326672 h 1850150"/>
                  <a:gd name="connsiteX3" fmla="*/ 1849849 w 2029672"/>
                  <a:gd name="connsiteY3" fmla="*/ 3775 h 1850150"/>
                  <a:gd name="connsiteX4" fmla="*/ 2029672 w 2029672"/>
                  <a:gd name="connsiteY4" fmla="*/ 1662810 h 1850150"/>
                  <a:gd name="connsiteX0" fmla="*/ 2029672 w 2029672"/>
                  <a:gd name="connsiteY0" fmla="*/ 1662810 h 1763624"/>
                  <a:gd name="connsiteX1" fmla="*/ 1059988 w 2029672"/>
                  <a:gd name="connsiteY1" fmla="*/ 1763624 h 1763624"/>
                  <a:gd name="connsiteX2" fmla="*/ 0 w 2029672"/>
                  <a:gd name="connsiteY2" fmla="*/ 326672 h 1763624"/>
                  <a:gd name="connsiteX3" fmla="*/ 1849849 w 2029672"/>
                  <a:gd name="connsiteY3" fmla="*/ 3775 h 1763624"/>
                  <a:gd name="connsiteX4" fmla="*/ 2029672 w 2029672"/>
                  <a:gd name="connsiteY4" fmla="*/ 1662810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1298" h="1763624">
                    <a:moveTo>
                      <a:pt x="2041298" y="1662454"/>
                    </a:moveTo>
                    <a:cubicBezTo>
                      <a:pt x="1211946" y="1678371"/>
                      <a:pt x="1655418" y="1656856"/>
                      <a:pt x="1059988" y="1763624"/>
                    </a:cubicBezTo>
                    <a:lnTo>
                      <a:pt x="0" y="326672"/>
                    </a:lnTo>
                    <a:cubicBezTo>
                      <a:pt x="259274" y="242777"/>
                      <a:pt x="1295228" y="-35507"/>
                      <a:pt x="1849849" y="3775"/>
                    </a:cubicBezTo>
                    <a:lnTo>
                      <a:pt x="2041298" y="1662454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92D050"/>
                  </a:gs>
                  <a:gs pos="100000">
                    <a:schemeClr val="bg1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Paralelkenar 1"/>
              <p:cNvSpPr/>
              <p:nvPr/>
            </p:nvSpPr>
            <p:spPr>
              <a:xfrm rot="19490271">
                <a:off x="1295756" y="1176876"/>
                <a:ext cx="1687427" cy="2268856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61866 w 865009"/>
                  <a:gd name="connsiteY0" fmla="*/ 567791 h 567791"/>
                  <a:gd name="connsiteX1" fmla="*/ 0 w 865009"/>
                  <a:gd name="connsiteY1" fmla="*/ 415630 h 567791"/>
                  <a:gd name="connsiteX2" fmla="*/ 579064 w 865009"/>
                  <a:gd name="connsiteY2" fmla="*/ 0 h 567791"/>
                  <a:gd name="connsiteX3" fmla="*/ 865009 w 865009"/>
                  <a:gd name="connsiteY3" fmla="*/ 474680 h 567791"/>
                  <a:gd name="connsiteX4" fmla="*/ 61866 w 865009"/>
                  <a:gd name="connsiteY4" fmla="*/ 567791 h 567791"/>
                  <a:gd name="connsiteX0" fmla="*/ 61866 w 829859"/>
                  <a:gd name="connsiteY0" fmla="*/ 567791 h 567791"/>
                  <a:gd name="connsiteX1" fmla="*/ 0 w 829859"/>
                  <a:gd name="connsiteY1" fmla="*/ 415630 h 567791"/>
                  <a:gd name="connsiteX2" fmla="*/ 579064 w 829859"/>
                  <a:gd name="connsiteY2" fmla="*/ 0 h 567791"/>
                  <a:gd name="connsiteX3" fmla="*/ 829859 w 829859"/>
                  <a:gd name="connsiteY3" fmla="*/ 278309 h 567791"/>
                  <a:gd name="connsiteX4" fmla="*/ 61866 w 829859"/>
                  <a:gd name="connsiteY4" fmla="*/ 567791 h 567791"/>
                  <a:gd name="connsiteX0" fmla="*/ 117396 w 829859"/>
                  <a:gd name="connsiteY0" fmla="*/ 547585 h 547585"/>
                  <a:gd name="connsiteX1" fmla="*/ 0 w 829859"/>
                  <a:gd name="connsiteY1" fmla="*/ 415630 h 547585"/>
                  <a:gd name="connsiteX2" fmla="*/ 579064 w 829859"/>
                  <a:gd name="connsiteY2" fmla="*/ 0 h 547585"/>
                  <a:gd name="connsiteX3" fmla="*/ 829859 w 829859"/>
                  <a:gd name="connsiteY3" fmla="*/ 278309 h 547585"/>
                  <a:gd name="connsiteX4" fmla="*/ 117396 w 829859"/>
                  <a:gd name="connsiteY4" fmla="*/ 547585 h 547585"/>
                  <a:gd name="connsiteX0" fmla="*/ 117396 w 829859"/>
                  <a:gd name="connsiteY0" fmla="*/ 658149 h 658149"/>
                  <a:gd name="connsiteX1" fmla="*/ 0 w 829859"/>
                  <a:gd name="connsiteY1" fmla="*/ 526194 h 658149"/>
                  <a:gd name="connsiteX2" fmla="*/ 370429 w 829859"/>
                  <a:gd name="connsiteY2" fmla="*/ 0 h 658149"/>
                  <a:gd name="connsiteX3" fmla="*/ 829859 w 829859"/>
                  <a:gd name="connsiteY3" fmla="*/ 388873 h 658149"/>
                  <a:gd name="connsiteX4" fmla="*/ 117396 w 829859"/>
                  <a:gd name="connsiteY4" fmla="*/ 658149 h 658149"/>
                  <a:gd name="connsiteX0" fmla="*/ 117396 w 725328"/>
                  <a:gd name="connsiteY0" fmla="*/ 658149 h 658149"/>
                  <a:gd name="connsiteX1" fmla="*/ 0 w 725328"/>
                  <a:gd name="connsiteY1" fmla="*/ 526194 h 658149"/>
                  <a:gd name="connsiteX2" fmla="*/ 370429 w 725328"/>
                  <a:gd name="connsiteY2" fmla="*/ 0 h 658149"/>
                  <a:gd name="connsiteX3" fmla="*/ 725328 w 725328"/>
                  <a:gd name="connsiteY3" fmla="*/ 232869 h 658149"/>
                  <a:gd name="connsiteX4" fmla="*/ 117396 w 725328"/>
                  <a:gd name="connsiteY4" fmla="*/ 658149 h 658149"/>
                  <a:gd name="connsiteX0" fmla="*/ 186778 w 725328"/>
                  <a:gd name="connsiteY0" fmla="*/ 617782 h 617782"/>
                  <a:gd name="connsiteX1" fmla="*/ 0 w 725328"/>
                  <a:gd name="connsiteY1" fmla="*/ 526194 h 617782"/>
                  <a:gd name="connsiteX2" fmla="*/ 370429 w 725328"/>
                  <a:gd name="connsiteY2" fmla="*/ 0 h 617782"/>
                  <a:gd name="connsiteX3" fmla="*/ 725328 w 725328"/>
                  <a:gd name="connsiteY3" fmla="*/ 232869 h 617782"/>
                  <a:gd name="connsiteX4" fmla="*/ 186778 w 725328"/>
                  <a:gd name="connsiteY4" fmla="*/ 617782 h 617782"/>
                  <a:gd name="connsiteX0" fmla="*/ 200650 w 739200"/>
                  <a:gd name="connsiteY0" fmla="*/ 617782 h 617782"/>
                  <a:gd name="connsiteX1" fmla="*/ 0 w 739200"/>
                  <a:gd name="connsiteY1" fmla="*/ 536281 h 617782"/>
                  <a:gd name="connsiteX2" fmla="*/ 384301 w 739200"/>
                  <a:gd name="connsiteY2" fmla="*/ 0 h 617782"/>
                  <a:gd name="connsiteX3" fmla="*/ 739200 w 739200"/>
                  <a:gd name="connsiteY3" fmla="*/ 232869 h 617782"/>
                  <a:gd name="connsiteX4" fmla="*/ 200650 w 739200"/>
                  <a:gd name="connsiteY4" fmla="*/ 617782 h 617782"/>
                  <a:gd name="connsiteX0" fmla="*/ 200650 w 866884"/>
                  <a:gd name="connsiteY0" fmla="*/ 617782 h 617782"/>
                  <a:gd name="connsiteX1" fmla="*/ 0 w 866884"/>
                  <a:gd name="connsiteY1" fmla="*/ 536281 h 617782"/>
                  <a:gd name="connsiteX2" fmla="*/ 384301 w 866884"/>
                  <a:gd name="connsiteY2" fmla="*/ 0 h 617782"/>
                  <a:gd name="connsiteX3" fmla="*/ 866884 w 866884"/>
                  <a:gd name="connsiteY3" fmla="*/ 213362 h 617782"/>
                  <a:gd name="connsiteX4" fmla="*/ 200650 w 866884"/>
                  <a:gd name="connsiteY4" fmla="*/ 617782 h 617782"/>
                  <a:gd name="connsiteX0" fmla="*/ 200650 w 754750"/>
                  <a:gd name="connsiteY0" fmla="*/ 617782 h 617782"/>
                  <a:gd name="connsiteX1" fmla="*/ 0 w 754750"/>
                  <a:gd name="connsiteY1" fmla="*/ 536281 h 617782"/>
                  <a:gd name="connsiteX2" fmla="*/ 384301 w 754750"/>
                  <a:gd name="connsiteY2" fmla="*/ 0 h 617782"/>
                  <a:gd name="connsiteX3" fmla="*/ 754750 w 754750"/>
                  <a:gd name="connsiteY3" fmla="*/ 68060 h 617782"/>
                  <a:gd name="connsiteX4" fmla="*/ 200650 w 754750"/>
                  <a:gd name="connsiteY4" fmla="*/ 617782 h 617782"/>
                  <a:gd name="connsiteX0" fmla="*/ 200650 w 754750"/>
                  <a:gd name="connsiteY0" fmla="*/ 622533 h 622533"/>
                  <a:gd name="connsiteX1" fmla="*/ 0 w 754750"/>
                  <a:gd name="connsiteY1" fmla="*/ 541032 h 622533"/>
                  <a:gd name="connsiteX2" fmla="*/ 280505 w 754750"/>
                  <a:gd name="connsiteY2" fmla="*/ 0 h 622533"/>
                  <a:gd name="connsiteX3" fmla="*/ 754750 w 754750"/>
                  <a:gd name="connsiteY3" fmla="*/ 72811 h 622533"/>
                  <a:gd name="connsiteX4" fmla="*/ 200650 w 754750"/>
                  <a:gd name="connsiteY4" fmla="*/ 622533 h 622533"/>
                  <a:gd name="connsiteX0" fmla="*/ 360317 w 754750"/>
                  <a:gd name="connsiteY0" fmla="*/ 622384 h 622384"/>
                  <a:gd name="connsiteX1" fmla="*/ 0 w 754750"/>
                  <a:gd name="connsiteY1" fmla="*/ 541032 h 622384"/>
                  <a:gd name="connsiteX2" fmla="*/ 280505 w 754750"/>
                  <a:gd name="connsiteY2" fmla="*/ 0 h 622384"/>
                  <a:gd name="connsiteX3" fmla="*/ 754750 w 754750"/>
                  <a:gd name="connsiteY3" fmla="*/ 72811 h 622384"/>
                  <a:gd name="connsiteX4" fmla="*/ 360317 w 754750"/>
                  <a:gd name="connsiteY4" fmla="*/ 622384 h 622384"/>
                  <a:gd name="connsiteX0" fmla="*/ 248378 w 642811"/>
                  <a:gd name="connsiteY0" fmla="*/ 622384 h 622384"/>
                  <a:gd name="connsiteX1" fmla="*/ 0 w 642811"/>
                  <a:gd name="connsiteY1" fmla="*/ 608784 h 622384"/>
                  <a:gd name="connsiteX2" fmla="*/ 168566 w 642811"/>
                  <a:gd name="connsiteY2" fmla="*/ 0 h 622384"/>
                  <a:gd name="connsiteX3" fmla="*/ 642811 w 642811"/>
                  <a:gd name="connsiteY3" fmla="*/ 72811 h 622384"/>
                  <a:gd name="connsiteX4" fmla="*/ 248378 w 642811"/>
                  <a:gd name="connsiteY4" fmla="*/ 622384 h 622384"/>
                  <a:gd name="connsiteX0" fmla="*/ 280313 w 642811"/>
                  <a:gd name="connsiteY0" fmla="*/ 622354 h 622354"/>
                  <a:gd name="connsiteX1" fmla="*/ 0 w 642811"/>
                  <a:gd name="connsiteY1" fmla="*/ 608784 h 622354"/>
                  <a:gd name="connsiteX2" fmla="*/ 168566 w 642811"/>
                  <a:gd name="connsiteY2" fmla="*/ 0 h 622354"/>
                  <a:gd name="connsiteX3" fmla="*/ 642811 w 642811"/>
                  <a:gd name="connsiteY3" fmla="*/ 72811 h 622354"/>
                  <a:gd name="connsiteX4" fmla="*/ 280313 w 642811"/>
                  <a:gd name="connsiteY4" fmla="*/ 622354 h 622354"/>
                  <a:gd name="connsiteX0" fmla="*/ 264347 w 626845"/>
                  <a:gd name="connsiteY0" fmla="*/ 622354 h 622354"/>
                  <a:gd name="connsiteX1" fmla="*/ 0 w 626845"/>
                  <a:gd name="connsiteY1" fmla="*/ 608769 h 622354"/>
                  <a:gd name="connsiteX2" fmla="*/ 152600 w 626845"/>
                  <a:gd name="connsiteY2" fmla="*/ 0 h 622354"/>
                  <a:gd name="connsiteX3" fmla="*/ 626845 w 626845"/>
                  <a:gd name="connsiteY3" fmla="*/ 72811 h 622354"/>
                  <a:gd name="connsiteX4" fmla="*/ 264347 w 626845"/>
                  <a:gd name="connsiteY4" fmla="*/ 622354 h 622354"/>
                  <a:gd name="connsiteX0" fmla="*/ 264347 w 626845"/>
                  <a:gd name="connsiteY0" fmla="*/ 602877 h 602877"/>
                  <a:gd name="connsiteX1" fmla="*/ 0 w 626845"/>
                  <a:gd name="connsiteY1" fmla="*/ 589292 h 602877"/>
                  <a:gd name="connsiteX2" fmla="*/ 56850 w 626845"/>
                  <a:gd name="connsiteY2" fmla="*/ 0 h 602877"/>
                  <a:gd name="connsiteX3" fmla="*/ 626845 w 626845"/>
                  <a:gd name="connsiteY3" fmla="*/ 53334 h 602877"/>
                  <a:gd name="connsiteX4" fmla="*/ 264347 w 626845"/>
                  <a:gd name="connsiteY4" fmla="*/ 602877 h 602877"/>
                  <a:gd name="connsiteX0" fmla="*/ 264347 w 562756"/>
                  <a:gd name="connsiteY0" fmla="*/ 636727 h 636727"/>
                  <a:gd name="connsiteX1" fmla="*/ 0 w 562756"/>
                  <a:gd name="connsiteY1" fmla="*/ 623142 h 636727"/>
                  <a:gd name="connsiteX2" fmla="*/ 56850 w 562756"/>
                  <a:gd name="connsiteY2" fmla="*/ 33850 h 636727"/>
                  <a:gd name="connsiteX3" fmla="*/ 562756 w 562756"/>
                  <a:gd name="connsiteY3" fmla="*/ 0 h 636727"/>
                  <a:gd name="connsiteX4" fmla="*/ 264347 w 562756"/>
                  <a:gd name="connsiteY4" fmla="*/ 636727 h 636727"/>
                  <a:gd name="connsiteX0" fmla="*/ 407925 w 562756"/>
                  <a:gd name="connsiteY0" fmla="*/ 588124 h 623142"/>
                  <a:gd name="connsiteX1" fmla="*/ 0 w 562756"/>
                  <a:gd name="connsiteY1" fmla="*/ 623142 h 623142"/>
                  <a:gd name="connsiteX2" fmla="*/ 56850 w 562756"/>
                  <a:gd name="connsiteY2" fmla="*/ 33850 h 623142"/>
                  <a:gd name="connsiteX3" fmla="*/ 562756 w 562756"/>
                  <a:gd name="connsiteY3" fmla="*/ 0 h 623142"/>
                  <a:gd name="connsiteX4" fmla="*/ 407925 w 562756"/>
                  <a:gd name="connsiteY4" fmla="*/ 588124 h 623142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124"/>
                  <a:gd name="connsiteX1" fmla="*/ 214485 w 505906"/>
                  <a:gd name="connsiteY1" fmla="*/ 584113 h 588124"/>
                  <a:gd name="connsiteX2" fmla="*/ 0 w 505906"/>
                  <a:gd name="connsiteY2" fmla="*/ 33850 h 588124"/>
                  <a:gd name="connsiteX3" fmla="*/ 505906 w 505906"/>
                  <a:gd name="connsiteY3" fmla="*/ 0 h 588124"/>
                  <a:gd name="connsiteX4" fmla="*/ 351075 w 505906"/>
                  <a:gd name="connsiteY4" fmla="*/ 588124 h 588124"/>
                  <a:gd name="connsiteX0" fmla="*/ 870250 w 1025081"/>
                  <a:gd name="connsiteY0" fmla="*/ 655575 h 655575"/>
                  <a:gd name="connsiteX1" fmla="*/ 733660 w 1025081"/>
                  <a:gd name="connsiteY1" fmla="*/ 651564 h 655575"/>
                  <a:gd name="connsiteX2" fmla="*/ 0 w 1025081"/>
                  <a:gd name="connsiteY2" fmla="*/ 0 h 655575"/>
                  <a:gd name="connsiteX3" fmla="*/ 1025081 w 1025081"/>
                  <a:gd name="connsiteY3" fmla="*/ 67451 h 655575"/>
                  <a:gd name="connsiteX4" fmla="*/ 870250 w 1025081"/>
                  <a:gd name="connsiteY4" fmla="*/ 655575 h 655575"/>
                  <a:gd name="connsiteX0" fmla="*/ 870250 w 968842"/>
                  <a:gd name="connsiteY0" fmla="*/ 728632 h 728632"/>
                  <a:gd name="connsiteX1" fmla="*/ 733660 w 968842"/>
                  <a:gd name="connsiteY1" fmla="*/ 724621 h 728632"/>
                  <a:gd name="connsiteX2" fmla="*/ 0 w 968842"/>
                  <a:gd name="connsiteY2" fmla="*/ 73057 h 728632"/>
                  <a:gd name="connsiteX3" fmla="*/ 968842 w 968842"/>
                  <a:gd name="connsiteY3" fmla="*/ 0 h 728632"/>
                  <a:gd name="connsiteX4" fmla="*/ 870250 w 968842"/>
                  <a:gd name="connsiteY4" fmla="*/ 728632 h 728632"/>
                  <a:gd name="connsiteX0" fmla="*/ 870250 w 968842"/>
                  <a:gd name="connsiteY0" fmla="*/ 730683 h 730683"/>
                  <a:gd name="connsiteX1" fmla="*/ 733660 w 968842"/>
                  <a:gd name="connsiteY1" fmla="*/ 726672 h 730683"/>
                  <a:gd name="connsiteX2" fmla="*/ 0 w 968842"/>
                  <a:gd name="connsiteY2" fmla="*/ 75108 h 730683"/>
                  <a:gd name="connsiteX3" fmla="*/ 968842 w 968842"/>
                  <a:gd name="connsiteY3" fmla="*/ 2051 h 730683"/>
                  <a:gd name="connsiteX4" fmla="*/ 870250 w 968842"/>
                  <a:gd name="connsiteY4" fmla="*/ 730683 h 730683"/>
                  <a:gd name="connsiteX0" fmla="*/ 870250 w 968842"/>
                  <a:gd name="connsiteY0" fmla="*/ 730683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250 w 968842"/>
                  <a:gd name="connsiteY4" fmla="*/ 730683 h 891763"/>
                  <a:gd name="connsiteX0" fmla="*/ 870489 w 968842"/>
                  <a:gd name="connsiteY0" fmla="*/ 827619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489 w 968842"/>
                  <a:gd name="connsiteY4" fmla="*/ 827619 h 891763"/>
                  <a:gd name="connsiteX0" fmla="*/ 870489 w 968842"/>
                  <a:gd name="connsiteY0" fmla="*/ 827619 h 877230"/>
                  <a:gd name="connsiteX1" fmla="*/ 413973 w 968842"/>
                  <a:gd name="connsiteY1" fmla="*/ 877230 h 877230"/>
                  <a:gd name="connsiteX2" fmla="*/ 0 w 968842"/>
                  <a:gd name="connsiteY2" fmla="*/ 75108 h 877230"/>
                  <a:gd name="connsiteX3" fmla="*/ 968842 w 968842"/>
                  <a:gd name="connsiteY3" fmla="*/ 2051 h 877230"/>
                  <a:gd name="connsiteX4" fmla="*/ 870489 w 968842"/>
                  <a:gd name="connsiteY4" fmla="*/ 827619 h 877230"/>
                  <a:gd name="connsiteX0" fmla="*/ 823626 w 921979"/>
                  <a:gd name="connsiteY0" fmla="*/ 827384 h 876995"/>
                  <a:gd name="connsiteX1" fmla="*/ 367110 w 921979"/>
                  <a:gd name="connsiteY1" fmla="*/ 876995 h 876995"/>
                  <a:gd name="connsiteX2" fmla="*/ 0 w 921979"/>
                  <a:gd name="connsiteY2" fmla="*/ 84522 h 876995"/>
                  <a:gd name="connsiteX3" fmla="*/ 921979 w 921979"/>
                  <a:gd name="connsiteY3" fmla="*/ 1816 h 876995"/>
                  <a:gd name="connsiteX4" fmla="*/ 823626 w 921979"/>
                  <a:gd name="connsiteY4" fmla="*/ 827384 h 876995"/>
                  <a:gd name="connsiteX0" fmla="*/ 919506 w 1017859"/>
                  <a:gd name="connsiteY0" fmla="*/ 828336 h 877947"/>
                  <a:gd name="connsiteX1" fmla="*/ 462990 w 1017859"/>
                  <a:gd name="connsiteY1" fmla="*/ 877947 h 877947"/>
                  <a:gd name="connsiteX2" fmla="*/ 0 w 1017859"/>
                  <a:gd name="connsiteY2" fmla="*/ 56482 h 877947"/>
                  <a:gd name="connsiteX3" fmla="*/ 1017859 w 1017859"/>
                  <a:gd name="connsiteY3" fmla="*/ 2768 h 877947"/>
                  <a:gd name="connsiteX4" fmla="*/ 919506 w 1017859"/>
                  <a:gd name="connsiteY4" fmla="*/ 828336 h 877947"/>
                  <a:gd name="connsiteX0" fmla="*/ 919506 w 1017859"/>
                  <a:gd name="connsiteY0" fmla="*/ 828336 h 873123"/>
                  <a:gd name="connsiteX1" fmla="*/ 439025 w 1017859"/>
                  <a:gd name="connsiteY1" fmla="*/ 873123 h 873123"/>
                  <a:gd name="connsiteX2" fmla="*/ 0 w 1017859"/>
                  <a:gd name="connsiteY2" fmla="*/ 56482 h 873123"/>
                  <a:gd name="connsiteX3" fmla="*/ 1017859 w 1017859"/>
                  <a:gd name="connsiteY3" fmla="*/ 2768 h 873123"/>
                  <a:gd name="connsiteX4" fmla="*/ 919506 w 1017859"/>
                  <a:gd name="connsiteY4" fmla="*/ 828336 h 873123"/>
                  <a:gd name="connsiteX0" fmla="*/ 919506 w 1017859"/>
                  <a:gd name="connsiteY0" fmla="*/ 828336 h 873137"/>
                  <a:gd name="connsiteX1" fmla="*/ 423058 w 1017859"/>
                  <a:gd name="connsiteY1" fmla="*/ 873137 h 873137"/>
                  <a:gd name="connsiteX2" fmla="*/ 0 w 1017859"/>
                  <a:gd name="connsiteY2" fmla="*/ 56482 h 873137"/>
                  <a:gd name="connsiteX3" fmla="*/ 1017859 w 1017859"/>
                  <a:gd name="connsiteY3" fmla="*/ 2768 h 873137"/>
                  <a:gd name="connsiteX4" fmla="*/ 919506 w 1017859"/>
                  <a:gd name="connsiteY4" fmla="*/ 828336 h 873137"/>
                  <a:gd name="connsiteX0" fmla="*/ 879600 w 977953"/>
                  <a:gd name="connsiteY0" fmla="*/ 828601 h 873402"/>
                  <a:gd name="connsiteX1" fmla="*/ 383152 w 977953"/>
                  <a:gd name="connsiteY1" fmla="*/ 873402 h 873402"/>
                  <a:gd name="connsiteX2" fmla="*/ 0 w 977953"/>
                  <a:gd name="connsiteY2" fmla="*/ 51863 h 873402"/>
                  <a:gd name="connsiteX3" fmla="*/ 977953 w 977953"/>
                  <a:gd name="connsiteY3" fmla="*/ 3033 h 873402"/>
                  <a:gd name="connsiteX4" fmla="*/ 879600 w 977953"/>
                  <a:gd name="connsiteY4" fmla="*/ 828601 h 873402"/>
                  <a:gd name="connsiteX0" fmla="*/ 879600 w 977953"/>
                  <a:gd name="connsiteY0" fmla="*/ 830745 h 875546"/>
                  <a:gd name="connsiteX1" fmla="*/ 383152 w 977953"/>
                  <a:gd name="connsiteY1" fmla="*/ 875546 h 875546"/>
                  <a:gd name="connsiteX2" fmla="*/ 0 w 977953"/>
                  <a:gd name="connsiteY2" fmla="*/ 54007 h 875546"/>
                  <a:gd name="connsiteX3" fmla="*/ 977953 w 977953"/>
                  <a:gd name="connsiteY3" fmla="*/ 5177 h 875546"/>
                  <a:gd name="connsiteX4" fmla="*/ 879600 w 977953"/>
                  <a:gd name="connsiteY4" fmla="*/ 830745 h 875546"/>
                  <a:gd name="connsiteX0" fmla="*/ 879600 w 970031"/>
                  <a:gd name="connsiteY0" fmla="*/ 812397 h 857198"/>
                  <a:gd name="connsiteX1" fmla="*/ 383152 w 970031"/>
                  <a:gd name="connsiteY1" fmla="*/ 857198 h 857198"/>
                  <a:gd name="connsiteX2" fmla="*/ 0 w 970031"/>
                  <a:gd name="connsiteY2" fmla="*/ 35659 h 857198"/>
                  <a:gd name="connsiteX3" fmla="*/ 970031 w 970031"/>
                  <a:gd name="connsiteY3" fmla="*/ 11910 h 857198"/>
                  <a:gd name="connsiteX4" fmla="*/ 879600 w 970031"/>
                  <a:gd name="connsiteY4" fmla="*/ 812397 h 857198"/>
                  <a:gd name="connsiteX0" fmla="*/ 879600 w 970031"/>
                  <a:gd name="connsiteY0" fmla="*/ 823088 h 867889"/>
                  <a:gd name="connsiteX1" fmla="*/ 383152 w 970031"/>
                  <a:gd name="connsiteY1" fmla="*/ 867889 h 867889"/>
                  <a:gd name="connsiteX2" fmla="*/ 0 w 970031"/>
                  <a:gd name="connsiteY2" fmla="*/ 46350 h 867889"/>
                  <a:gd name="connsiteX3" fmla="*/ 970031 w 970031"/>
                  <a:gd name="connsiteY3" fmla="*/ 22601 h 867889"/>
                  <a:gd name="connsiteX4" fmla="*/ 879600 w 970031"/>
                  <a:gd name="connsiteY4" fmla="*/ 823088 h 867889"/>
                  <a:gd name="connsiteX0" fmla="*/ 879600 w 970031"/>
                  <a:gd name="connsiteY0" fmla="*/ 823088 h 1434208"/>
                  <a:gd name="connsiteX1" fmla="*/ 310993 w 970031"/>
                  <a:gd name="connsiteY1" fmla="*/ 1434208 h 1434208"/>
                  <a:gd name="connsiteX2" fmla="*/ 0 w 970031"/>
                  <a:gd name="connsiteY2" fmla="*/ 46350 h 1434208"/>
                  <a:gd name="connsiteX3" fmla="*/ 970031 w 970031"/>
                  <a:gd name="connsiteY3" fmla="*/ 22601 h 1434208"/>
                  <a:gd name="connsiteX4" fmla="*/ 879600 w 970031"/>
                  <a:gd name="connsiteY4" fmla="*/ 823088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84954 w 1384954"/>
                  <a:gd name="connsiteY0" fmla="*/ 1289936 h 1434208"/>
                  <a:gd name="connsiteX1" fmla="*/ 310993 w 1384954"/>
                  <a:gd name="connsiteY1" fmla="*/ 1434208 h 1434208"/>
                  <a:gd name="connsiteX2" fmla="*/ 0 w 1384954"/>
                  <a:gd name="connsiteY2" fmla="*/ 46350 h 1434208"/>
                  <a:gd name="connsiteX3" fmla="*/ 970031 w 1384954"/>
                  <a:gd name="connsiteY3" fmla="*/ 22601 h 1434208"/>
                  <a:gd name="connsiteX4" fmla="*/ 1384954 w 1384954"/>
                  <a:gd name="connsiteY4" fmla="*/ 1289936 h 1434208"/>
                  <a:gd name="connsiteX0" fmla="*/ 1384954 w 1384954"/>
                  <a:gd name="connsiteY0" fmla="*/ 1610536 h 1754808"/>
                  <a:gd name="connsiteX1" fmla="*/ 310993 w 1384954"/>
                  <a:gd name="connsiteY1" fmla="*/ 1754808 h 1754808"/>
                  <a:gd name="connsiteX2" fmla="*/ 0 w 1384954"/>
                  <a:gd name="connsiteY2" fmla="*/ 366950 h 1754808"/>
                  <a:gd name="connsiteX3" fmla="*/ 1320607 w 1384954"/>
                  <a:gd name="connsiteY3" fmla="*/ 3031 h 1754808"/>
                  <a:gd name="connsiteX4" fmla="*/ 1384954 w 1384954"/>
                  <a:gd name="connsiteY4" fmla="*/ 1610536 h 1754808"/>
                  <a:gd name="connsiteX0" fmla="*/ 2090559 w 2090559"/>
                  <a:gd name="connsiteY0" fmla="*/ 1611709 h 1755981"/>
                  <a:gd name="connsiteX1" fmla="*/ 1016598 w 2090559"/>
                  <a:gd name="connsiteY1" fmla="*/ 1755981 h 1755981"/>
                  <a:gd name="connsiteX2" fmla="*/ 0 w 2090559"/>
                  <a:gd name="connsiteY2" fmla="*/ 261166 h 1755981"/>
                  <a:gd name="connsiteX3" fmla="*/ 2026212 w 2090559"/>
                  <a:gd name="connsiteY3" fmla="*/ 4204 h 1755981"/>
                  <a:gd name="connsiteX4" fmla="*/ 2090559 w 2090559"/>
                  <a:gd name="connsiteY4" fmla="*/ 1611709 h 1755981"/>
                  <a:gd name="connsiteX0" fmla="*/ 2082799 w 2082799"/>
                  <a:gd name="connsiteY0" fmla="*/ 1631263 h 1755981"/>
                  <a:gd name="connsiteX1" fmla="*/ 1016598 w 2082799"/>
                  <a:gd name="connsiteY1" fmla="*/ 1755981 h 1755981"/>
                  <a:gd name="connsiteX2" fmla="*/ 0 w 2082799"/>
                  <a:gd name="connsiteY2" fmla="*/ 261166 h 1755981"/>
                  <a:gd name="connsiteX3" fmla="*/ 2026212 w 2082799"/>
                  <a:gd name="connsiteY3" fmla="*/ 4204 h 1755981"/>
                  <a:gd name="connsiteX4" fmla="*/ 2082799 w 2082799"/>
                  <a:gd name="connsiteY4" fmla="*/ 1631263 h 1755981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46354 w 2046354"/>
                  <a:gd name="connsiteY0" fmla="*/ 1697449 h 1849563"/>
                  <a:gd name="connsiteX1" fmla="*/ 1104088 w 2046354"/>
                  <a:gd name="connsiteY1" fmla="*/ 1849563 h 1849563"/>
                  <a:gd name="connsiteX2" fmla="*/ 0 w 2046354"/>
                  <a:gd name="connsiteY2" fmla="*/ 261166 h 1849563"/>
                  <a:gd name="connsiteX3" fmla="*/ 2026212 w 2046354"/>
                  <a:gd name="connsiteY3" fmla="*/ 4204 h 1849563"/>
                  <a:gd name="connsiteX4" fmla="*/ 2046354 w 2046354"/>
                  <a:gd name="connsiteY4" fmla="*/ 1697449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66606 h 1842407"/>
                  <a:gd name="connsiteX1" fmla="*/ 1104088 w 2048127"/>
                  <a:gd name="connsiteY1" fmla="*/ 1842407 h 1842407"/>
                  <a:gd name="connsiteX2" fmla="*/ 0 w 2048127"/>
                  <a:gd name="connsiteY2" fmla="*/ 254010 h 1842407"/>
                  <a:gd name="connsiteX3" fmla="*/ 1886676 w 2048127"/>
                  <a:gd name="connsiteY3" fmla="*/ 4318 h 1842407"/>
                  <a:gd name="connsiteX4" fmla="*/ 2048127 w 2048127"/>
                  <a:gd name="connsiteY4" fmla="*/ 1666606 h 1842407"/>
                  <a:gd name="connsiteX0" fmla="*/ 2011300 w 2011300"/>
                  <a:gd name="connsiteY0" fmla="*/ 1665683 h 1841484"/>
                  <a:gd name="connsiteX1" fmla="*/ 1067261 w 2011300"/>
                  <a:gd name="connsiteY1" fmla="*/ 1841484 h 1841484"/>
                  <a:gd name="connsiteX2" fmla="*/ 0 w 2011300"/>
                  <a:gd name="connsiteY2" fmla="*/ 326292 h 1841484"/>
                  <a:gd name="connsiteX3" fmla="*/ 1849849 w 2011300"/>
                  <a:gd name="connsiteY3" fmla="*/ 3395 h 1841484"/>
                  <a:gd name="connsiteX4" fmla="*/ 2011300 w 2011300"/>
                  <a:gd name="connsiteY4" fmla="*/ 1665683 h 1841484"/>
                  <a:gd name="connsiteX0" fmla="*/ 2011300 w 2011300"/>
                  <a:gd name="connsiteY0" fmla="*/ 1666063 h 1841864"/>
                  <a:gd name="connsiteX1" fmla="*/ 1067261 w 2011300"/>
                  <a:gd name="connsiteY1" fmla="*/ 1841864 h 1841864"/>
                  <a:gd name="connsiteX2" fmla="*/ 0 w 2011300"/>
                  <a:gd name="connsiteY2" fmla="*/ 326672 h 1841864"/>
                  <a:gd name="connsiteX3" fmla="*/ 1849849 w 2011300"/>
                  <a:gd name="connsiteY3" fmla="*/ 3775 h 1841864"/>
                  <a:gd name="connsiteX4" fmla="*/ 2011300 w 2011300"/>
                  <a:gd name="connsiteY4" fmla="*/ 1666063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50150"/>
                  <a:gd name="connsiteX1" fmla="*/ 1091261 w 2029672"/>
                  <a:gd name="connsiteY1" fmla="*/ 1850150 h 1850150"/>
                  <a:gd name="connsiteX2" fmla="*/ 0 w 2029672"/>
                  <a:gd name="connsiteY2" fmla="*/ 326672 h 1850150"/>
                  <a:gd name="connsiteX3" fmla="*/ 1849849 w 2029672"/>
                  <a:gd name="connsiteY3" fmla="*/ 3775 h 1850150"/>
                  <a:gd name="connsiteX4" fmla="*/ 2029672 w 2029672"/>
                  <a:gd name="connsiteY4" fmla="*/ 1662810 h 1850150"/>
                  <a:gd name="connsiteX0" fmla="*/ 2029672 w 2029672"/>
                  <a:gd name="connsiteY0" fmla="*/ 1662810 h 1763624"/>
                  <a:gd name="connsiteX1" fmla="*/ 1059988 w 2029672"/>
                  <a:gd name="connsiteY1" fmla="*/ 1763624 h 1763624"/>
                  <a:gd name="connsiteX2" fmla="*/ 0 w 2029672"/>
                  <a:gd name="connsiteY2" fmla="*/ 326672 h 1763624"/>
                  <a:gd name="connsiteX3" fmla="*/ 1849849 w 2029672"/>
                  <a:gd name="connsiteY3" fmla="*/ 3775 h 1763624"/>
                  <a:gd name="connsiteX4" fmla="*/ 2029672 w 2029672"/>
                  <a:gd name="connsiteY4" fmla="*/ 1662810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692712"/>
                  <a:gd name="connsiteX1" fmla="*/ 1009709 w 2041298"/>
                  <a:gd name="connsiteY1" fmla="*/ 1692712 h 1692712"/>
                  <a:gd name="connsiteX2" fmla="*/ 0 w 2041298"/>
                  <a:gd name="connsiteY2" fmla="*/ 326672 h 1692712"/>
                  <a:gd name="connsiteX3" fmla="*/ 1849849 w 2041298"/>
                  <a:gd name="connsiteY3" fmla="*/ 3775 h 1692712"/>
                  <a:gd name="connsiteX4" fmla="*/ 2041298 w 2041298"/>
                  <a:gd name="connsiteY4" fmla="*/ 1662454 h 1692712"/>
                  <a:gd name="connsiteX0" fmla="*/ 2050700 w 2050700"/>
                  <a:gd name="connsiteY0" fmla="*/ 1643037 h 1692712"/>
                  <a:gd name="connsiteX1" fmla="*/ 1009709 w 2050700"/>
                  <a:gd name="connsiteY1" fmla="*/ 1692712 h 1692712"/>
                  <a:gd name="connsiteX2" fmla="*/ 0 w 2050700"/>
                  <a:gd name="connsiteY2" fmla="*/ 326672 h 1692712"/>
                  <a:gd name="connsiteX3" fmla="*/ 1849849 w 2050700"/>
                  <a:gd name="connsiteY3" fmla="*/ 3775 h 1692712"/>
                  <a:gd name="connsiteX4" fmla="*/ 2050700 w 2050700"/>
                  <a:gd name="connsiteY4" fmla="*/ 1643037 h 1692712"/>
                  <a:gd name="connsiteX0" fmla="*/ 2050700 w 2050700"/>
                  <a:gd name="connsiteY0" fmla="*/ 1643037 h 1692712"/>
                  <a:gd name="connsiteX1" fmla="*/ 1009709 w 2050700"/>
                  <a:gd name="connsiteY1" fmla="*/ 1692712 h 1692712"/>
                  <a:gd name="connsiteX2" fmla="*/ 0 w 2050700"/>
                  <a:gd name="connsiteY2" fmla="*/ 326672 h 1692712"/>
                  <a:gd name="connsiteX3" fmla="*/ 1849849 w 2050700"/>
                  <a:gd name="connsiteY3" fmla="*/ 3775 h 1692712"/>
                  <a:gd name="connsiteX4" fmla="*/ 2050700 w 2050700"/>
                  <a:gd name="connsiteY4" fmla="*/ 1643037 h 1692712"/>
                  <a:gd name="connsiteX0" fmla="*/ 2050700 w 2050700"/>
                  <a:gd name="connsiteY0" fmla="*/ 1643037 h 1692712"/>
                  <a:gd name="connsiteX1" fmla="*/ 1009709 w 2050700"/>
                  <a:gd name="connsiteY1" fmla="*/ 1692712 h 1692712"/>
                  <a:gd name="connsiteX2" fmla="*/ 0 w 2050700"/>
                  <a:gd name="connsiteY2" fmla="*/ 326672 h 1692712"/>
                  <a:gd name="connsiteX3" fmla="*/ 1849849 w 2050700"/>
                  <a:gd name="connsiteY3" fmla="*/ 3775 h 1692712"/>
                  <a:gd name="connsiteX4" fmla="*/ 2050700 w 2050700"/>
                  <a:gd name="connsiteY4" fmla="*/ 1643037 h 1692712"/>
                  <a:gd name="connsiteX0" fmla="*/ 2088795 w 2088795"/>
                  <a:gd name="connsiteY0" fmla="*/ 1642716 h 1692391"/>
                  <a:gd name="connsiteX1" fmla="*/ 1047804 w 2088795"/>
                  <a:gd name="connsiteY1" fmla="*/ 1692391 h 1692391"/>
                  <a:gd name="connsiteX2" fmla="*/ 0 w 2088795"/>
                  <a:gd name="connsiteY2" fmla="*/ 355093 h 1692391"/>
                  <a:gd name="connsiteX3" fmla="*/ 1887944 w 2088795"/>
                  <a:gd name="connsiteY3" fmla="*/ 3454 h 1692391"/>
                  <a:gd name="connsiteX4" fmla="*/ 2088795 w 2088795"/>
                  <a:gd name="connsiteY4" fmla="*/ 1642716 h 1692391"/>
                  <a:gd name="connsiteX0" fmla="*/ 2088795 w 2088795"/>
                  <a:gd name="connsiteY0" fmla="*/ 1584434 h 1634109"/>
                  <a:gd name="connsiteX1" fmla="*/ 1047804 w 2088795"/>
                  <a:gd name="connsiteY1" fmla="*/ 1634109 h 1634109"/>
                  <a:gd name="connsiteX2" fmla="*/ 0 w 2088795"/>
                  <a:gd name="connsiteY2" fmla="*/ 296811 h 1634109"/>
                  <a:gd name="connsiteX3" fmla="*/ 1907721 w 2088795"/>
                  <a:gd name="connsiteY3" fmla="*/ 4186 h 1634109"/>
                  <a:gd name="connsiteX4" fmla="*/ 2088795 w 2088795"/>
                  <a:gd name="connsiteY4" fmla="*/ 1584434 h 1634109"/>
                  <a:gd name="connsiteX0" fmla="*/ 2109331 w 2109331"/>
                  <a:gd name="connsiteY0" fmla="*/ 1485922 h 1634109"/>
                  <a:gd name="connsiteX1" fmla="*/ 1047804 w 2109331"/>
                  <a:gd name="connsiteY1" fmla="*/ 1634109 h 1634109"/>
                  <a:gd name="connsiteX2" fmla="*/ 0 w 2109331"/>
                  <a:gd name="connsiteY2" fmla="*/ 296811 h 1634109"/>
                  <a:gd name="connsiteX3" fmla="*/ 1907721 w 2109331"/>
                  <a:gd name="connsiteY3" fmla="*/ 4186 h 1634109"/>
                  <a:gd name="connsiteX4" fmla="*/ 2109331 w 2109331"/>
                  <a:gd name="connsiteY4" fmla="*/ 1485922 h 1634109"/>
                  <a:gd name="connsiteX0" fmla="*/ 2105441 w 2105441"/>
                  <a:gd name="connsiteY0" fmla="*/ 1500781 h 1634109"/>
                  <a:gd name="connsiteX1" fmla="*/ 1047804 w 2105441"/>
                  <a:gd name="connsiteY1" fmla="*/ 1634109 h 1634109"/>
                  <a:gd name="connsiteX2" fmla="*/ 0 w 2105441"/>
                  <a:gd name="connsiteY2" fmla="*/ 296811 h 1634109"/>
                  <a:gd name="connsiteX3" fmla="*/ 1907721 w 2105441"/>
                  <a:gd name="connsiteY3" fmla="*/ 4186 h 1634109"/>
                  <a:gd name="connsiteX4" fmla="*/ 2105441 w 2105441"/>
                  <a:gd name="connsiteY4" fmla="*/ 1500781 h 163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5441" h="1634109">
                    <a:moveTo>
                      <a:pt x="2105441" y="1500781"/>
                    </a:moveTo>
                    <a:cubicBezTo>
                      <a:pt x="1343362" y="1527553"/>
                      <a:pt x="1643234" y="1527341"/>
                      <a:pt x="1047804" y="1634109"/>
                    </a:cubicBezTo>
                    <a:lnTo>
                      <a:pt x="0" y="296811"/>
                    </a:lnTo>
                    <a:cubicBezTo>
                      <a:pt x="259274" y="212916"/>
                      <a:pt x="1353100" y="-35096"/>
                      <a:pt x="1907721" y="4186"/>
                    </a:cubicBezTo>
                    <a:lnTo>
                      <a:pt x="2105441" y="1500781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92D050"/>
                  </a:gs>
                  <a:gs pos="100000">
                    <a:schemeClr val="bg1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Paralelkenar 1"/>
              <p:cNvSpPr/>
              <p:nvPr/>
            </p:nvSpPr>
            <p:spPr>
              <a:xfrm rot="20662996">
                <a:off x="2255514" y="375488"/>
                <a:ext cx="1674086" cy="2268856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61866 w 865009"/>
                  <a:gd name="connsiteY0" fmla="*/ 567791 h 567791"/>
                  <a:gd name="connsiteX1" fmla="*/ 0 w 865009"/>
                  <a:gd name="connsiteY1" fmla="*/ 415630 h 567791"/>
                  <a:gd name="connsiteX2" fmla="*/ 579064 w 865009"/>
                  <a:gd name="connsiteY2" fmla="*/ 0 h 567791"/>
                  <a:gd name="connsiteX3" fmla="*/ 865009 w 865009"/>
                  <a:gd name="connsiteY3" fmla="*/ 474680 h 567791"/>
                  <a:gd name="connsiteX4" fmla="*/ 61866 w 865009"/>
                  <a:gd name="connsiteY4" fmla="*/ 567791 h 567791"/>
                  <a:gd name="connsiteX0" fmla="*/ 61866 w 829859"/>
                  <a:gd name="connsiteY0" fmla="*/ 567791 h 567791"/>
                  <a:gd name="connsiteX1" fmla="*/ 0 w 829859"/>
                  <a:gd name="connsiteY1" fmla="*/ 415630 h 567791"/>
                  <a:gd name="connsiteX2" fmla="*/ 579064 w 829859"/>
                  <a:gd name="connsiteY2" fmla="*/ 0 h 567791"/>
                  <a:gd name="connsiteX3" fmla="*/ 829859 w 829859"/>
                  <a:gd name="connsiteY3" fmla="*/ 278309 h 567791"/>
                  <a:gd name="connsiteX4" fmla="*/ 61866 w 829859"/>
                  <a:gd name="connsiteY4" fmla="*/ 567791 h 567791"/>
                  <a:gd name="connsiteX0" fmla="*/ 117396 w 829859"/>
                  <a:gd name="connsiteY0" fmla="*/ 547585 h 547585"/>
                  <a:gd name="connsiteX1" fmla="*/ 0 w 829859"/>
                  <a:gd name="connsiteY1" fmla="*/ 415630 h 547585"/>
                  <a:gd name="connsiteX2" fmla="*/ 579064 w 829859"/>
                  <a:gd name="connsiteY2" fmla="*/ 0 h 547585"/>
                  <a:gd name="connsiteX3" fmla="*/ 829859 w 829859"/>
                  <a:gd name="connsiteY3" fmla="*/ 278309 h 547585"/>
                  <a:gd name="connsiteX4" fmla="*/ 117396 w 829859"/>
                  <a:gd name="connsiteY4" fmla="*/ 547585 h 547585"/>
                  <a:gd name="connsiteX0" fmla="*/ 117396 w 829859"/>
                  <a:gd name="connsiteY0" fmla="*/ 658149 h 658149"/>
                  <a:gd name="connsiteX1" fmla="*/ 0 w 829859"/>
                  <a:gd name="connsiteY1" fmla="*/ 526194 h 658149"/>
                  <a:gd name="connsiteX2" fmla="*/ 370429 w 829859"/>
                  <a:gd name="connsiteY2" fmla="*/ 0 h 658149"/>
                  <a:gd name="connsiteX3" fmla="*/ 829859 w 829859"/>
                  <a:gd name="connsiteY3" fmla="*/ 388873 h 658149"/>
                  <a:gd name="connsiteX4" fmla="*/ 117396 w 829859"/>
                  <a:gd name="connsiteY4" fmla="*/ 658149 h 658149"/>
                  <a:gd name="connsiteX0" fmla="*/ 117396 w 725328"/>
                  <a:gd name="connsiteY0" fmla="*/ 658149 h 658149"/>
                  <a:gd name="connsiteX1" fmla="*/ 0 w 725328"/>
                  <a:gd name="connsiteY1" fmla="*/ 526194 h 658149"/>
                  <a:gd name="connsiteX2" fmla="*/ 370429 w 725328"/>
                  <a:gd name="connsiteY2" fmla="*/ 0 h 658149"/>
                  <a:gd name="connsiteX3" fmla="*/ 725328 w 725328"/>
                  <a:gd name="connsiteY3" fmla="*/ 232869 h 658149"/>
                  <a:gd name="connsiteX4" fmla="*/ 117396 w 725328"/>
                  <a:gd name="connsiteY4" fmla="*/ 658149 h 658149"/>
                  <a:gd name="connsiteX0" fmla="*/ 186778 w 725328"/>
                  <a:gd name="connsiteY0" fmla="*/ 617782 h 617782"/>
                  <a:gd name="connsiteX1" fmla="*/ 0 w 725328"/>
                  <a:gd name="connsiteY1" fmla="*/ 526194 h 617782"/>
                  <a:gd name="connsiteX2" fmla="*/ 370429 w 725328"/>
                  <a:gd name="connsiteY2" fmla="*/ 0 h 617782"/>
                  <a:gd name="connsiteX3" fmla="*/ 725328 w 725328"/>
                  <a:gd name="connsiteY3" fmla="*/ 232869 h 617782"/>
                  <a:gd name="connsiteX4" fmla="*/ 186778 w 725328"/>
                  <a:gd name="connsiteY4" fmla="*/ 617782 h 617782"/>
                  <a:gd name="connsiteX0" fmla="*/ 200650 w 739200"/>
                  <a:gd name="connsiteY0" fmla="*/ 617782 h 617782"/>
                  <a:gd name="connsiteX1" fmla="*/ 0 w 739200"/>
                  <a:gd name="connsiteY1" fmla="*/ 536281 h 617782"/>
                  <a:gd name="connsiteX2" fmla="*/ 384301 w 739200"/>
                  <a:gd name="connsiteY2" fmla="*/ 0 h 617782"/>
                  <a:gd name="connsiteX3" fmla="*/ 739200 w 739200"/>
                  <a:gd name="connsiteY3" fmla="*/ 232869 h 617782"/>
                  <a:gd name="connsiteX4" fmla="*/ 200650 w 739200"/>
                  <a:gd name="connsiteY4" fmla="*/ 617782 h 617782"/>
                  <a:gd name="connsiteX0" fmla="*/ 200650 w 866884"/>
                  <a:gd name="connsiteY0" fmla="*/ 617782 h 617782"/>
                  <a:gd name="connsiteX1" fmla="*/ 0 w 866884"/>
                  <a:gd name="connsiteY1" fmla="*/ 536281 h 617782"/>
                  <a:gd name="connsiteX2" fmla="*/ 384301 w 866884"/>
                  <a:gd name="connsiteY2" fmla="*/ 0 h 617782"/>
                  <a:gd name="connsiteX3" fmla="*/ 866884 w 866884"/>
                  <a:gd name="connsiteY3" fmla="*/ 213362 h 617782"/>
                  <a:gd name="connsiteX4" fmla="*/ 200650 w 866884"/>
                  <a:gd name="connsiteY4" fmla="*/ 617782 h 617782"/>
                  <a:gd name="connsiteX0" fmla="*/ 200650 w 754750"/>
                  <a:gd name="connsiteY0" fmla="*/ 617782 h 617782"/>
                  <a:gd name="connsiteX1" fmla="*/ 0 w 754750"/>
                  <a:gd name="connsiteY1" fmla="*/ 536281 h 617782"/>
                  <a:gd name="connsiteX2" fmla="*/ 384301 w 754750"/>
                  <a:gd name="connsiteY2" fmla="*/ 0 h 617782"/>
                  <a:gd name="connsiteX3" fmla="*/ 754750 w 754750"/>
                  <a:gd name="connsiteY3" fmla="*/ 68060 h 617782"/>
                  <a:gd name="connsiteX4" fmla="*/ 200650 w 754750"/>
                  <a:gd name="connsiteY4" fmla="*/ 617782 h 617782"/>
                  <a:gd name="connsiteX0" fmla="*/ 200650 w 754750"/>
                  <a:gd name="connsiteY0" fmla="*/ 622533 h 622533"/>
                  <a:gd name="connsiteX1" fmla="*/ 0 w 754750"/>
                  <a:gd name="connsiteY1" fmla="*/ 541032 h 622533"/>
                  <a:gd name="connsiteX2" fmla="*/ 280505 w 754750"/>
                  <a:gd name="connsiteY2" fmla="*/ 0 h 622533"/>
                  <a:gd name="connsiteX3" fmla="*/ 754750 w 754750"/>
                  <a:gd name="connsiteY3" fmla="*/ 72811 h 622533"/>
                  <a:gd name="connsiteX4" fmla="*/ 200650 w 754750"/>
                  <a:gd name="connsiteY4" fmla="*/ 622533 h 622533"/>
                  <a:gd name="connsiteX0" fmla="*/ 360317 w 754750"/>
                  <a:gd name="connsiteY0" fmla="*/ 622384 h 622384"/>
                  <a:gd name="connsiteX1" fmla="*/ 0 w 754750"/>
                  <a:gd name="connsiteY1" fmla="*/ 541032 h 622384"/>
                  <a:gd name="connsiteX2" fmla="*/ 280505 w 754750"/>
                  <a:gd name="connsiteY2" fmla="*/ 0 h 622384"/>
                  <a:gd name="connsiteX3" fmla="*/ 754750 w 754750"/>
                  <a:gd name="connsiteY3" fmla="*/ 72811 h 622384"/>
                  <a:gd name="connsiteX4" fmla="*/ 360317 w 754750"/>
                  <a:gd name="connsiteY4" fmla="*/ 622384 h 622384"/>
                  <a:gd name="connsiteX0" fmla="*/ 248378 w 642811"/>
                  <a:gd name="connsiteY0" fmla="*/ 622384 h 622384"/>
                  <a:gd name="connsiteX1" fmla="*/ 0 w 642811"/>
                  <a:gd name="connsiteY1" fmla="*/ 608784 h 622384"/>
                  <a:gd name="connsiteX2" fmla="*/ 168566 w 642811"/>
                  <a:gd name="connsiteY2" fmla="*/ 0 h 622384"/>
                  <a:gd name="connsiteX3" fmla="*/ 642811 w 642811"/>
                  <a:gd name="connsiteY3" fmla="*/ 72811 h 622384"/>
                  <a:gd name="connsiteX4" fmla="*/ 248378 w 642811"/>
                  <a:gd name="connsiteY4" fmla="*/ 622384 h 622384"/>
                  <a:gd name="connsiteX0" fmla="*/ 280313 w 642811"/>
                  <a:gd name="connsiteY0" fmla="*/ 622354 h 622354"/>
                  <a:gd name="connsiteX1" fmla="*/ 0 w 642811"/>
                  <a:gd name="connsiteY1" fmla="*/ 608784 h 622354"/>
                  <a:gd name="connsiteX2" fmla="*/ 168566 w 642811"/>
                  <a:gd name="connsiteY2" fmla="*/ 0 h 622354"/>
                  <a:gd name="connsiteX3" fmla="*/ 642811 w 642811"/>
                  <a:gd name="connsiteY3" fmla="*/ 72811 h 622354"/>
                  <a:gd name="connsiteX4" fmla="*/ 280313 w 642811"/>
                  <a:gd name="connsiteY4" fmla="*/ 622354 h 622354"/>
                  <a:gd name="connsiteX0" fmla="*/ 264347 w 626845"/>
                  <a:gd name="connsiteY0" fmla="*/ 622354 h 622354"/>
                  <a:gd name="connsiteX1" fmla="*/ 0 w 626845"/>
                  <a:gd name="connsiteY1" fmla="*/ 608769 h 622354"/>
                  <a:gd name="connsiteX2" fmla="*/ 152600 w 626845"/>
                  <a:gd name="connsiteY2" fmla="*/ 0 h 622354"/>
                  <a:gd name="connsiteX3" fmla="*/ 626845 w 626845"/>
                  <a:gd name="connsiteY3" fmla="*/ 72811 h 622354"/>
                  <a:gd name="connsiteX4" fmla="*/ 264347 w 626845"/>
                  <a:gd name="connsiteY4" fmla="*/ 622354 h 622354"/>
                  <a:gd name="connsiteX0" fmla="*/ 264347 w 626845"/>
                  <a:gd name="connsiteY0" fmla="*/ 602877 h 602877"/>
                  <a:gd name="connsiteX1" fmla="*/ 0 w 626845"/>
                  <a:gd name="connsiteY1" fmla="*/ 589292 h 602877"/>
                  <a:gd name="connsiteX2" fmla="*/ 56850 w 626845"/>
                  <a:gd name="connsiteY2" fmla="*/ 0 h 602877"/>
                  <a:gd name="connsiteX3" fmla="*/ 626845 w 626845"/>
                  <a:gd name="connsiteY3" fmla="*/ 53334 h 602877"/>
                  <a:gd name="connsiteX4" fmla="*/ 264347 w 626845"/>
                  <a:gd name="connsiteY4" fmla="*/ 602877 h 602877"/>
                  <a:gd name="connsiteX0" fmla="*/ 264347 w 562756"/>
                  <a:gd name="connsiteY0" fmla="*/ 636727 h 636727"/>
                  <a:gd name="connsiteX1" fmla="*/ 0 w 562756"/>
                  <a:gd name="connsiteY1" fmla="*/ 623142 h 636727"/>
                  <a:gd name="connsiteX2" fmla="*/ 56850 w 562756"/>
                  <a:gd name="connsiteY2" fmla="*/ 33850 h 636727"/>
                  <a:gd name="connsiteX3" fmla="*/ 562756 w 562756"/>
                  <a:gd name="connsiteY3" fmla="*/ 0 h 636727"/>
                  <a:gd name="connsiteX4" fmla="*/ 264347 w 562756"/>
                  <a:gd name="connsiteY4" fmla="*/ 636727 h 636727"/>
                  <a:gd name="connsiteX0" fmla="*/ 407925 w 562756"/>
                  <a:gd name="connsiteY0" fmla="*/ 588124 h 623142"/>
                  <a:gd name="connsiteX1" fmla="*/ 0 w 562756"/>
                  <a:gd name="connsiteY1" fmla="*/ 623142 h 623142"/>
                  <a:gd name="connsiteX2" fmla="*/ 56850 w 562756"/>
                  <a:gd name="connsiteY2" fmla="*/ 33850 h 623142"/>
                  <a:gd name="connsiteX3" fmla="*/ 562756 w 562756"/>
                  <a:gd name="connsiteY3" fmla="*/ 0 h 623142"/>
                  <a:gd name="connsiteX4" fmla="*/ 407925 w 562756"/>
                  <a:gd name="connsiteY4" fmla="*/ 588124 h 623142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124"/>
                  <a:gd name="connsiteX1" fmla="*/ 214485 w 505906"/>
                  <a:gd name="connsiteY1" fmla="*/ 584113 h 588124"/>
                  <a:gd name="connsiteX2" fmla="*/ 0 w 505906"/>
                  <a:gd name="connsiteY2" fmla="*/ 33850 h 588124"/>
                  <a:gd name="connsiteX3" fmla="*/ 505906 w 505906"/>
                  <a:gd name="connsiteY3" fmla="*/ 0 h 588124"/>
                  <a:gd name="connsiteX4" fmla="*/ 351075 w 505906"/>
                  <a:gd name="connsiteY4" fmla="*/ 588124 h 588124"/>
                  <a:gd name="connsiteX0" fmla="*/ 870250 w 1025081"/>
                  <a:gd name="connsiteY0" fmla="*/ 655575 h 655575"/>
                  <a:gd name="connsiteX1" fmla="*/ 733660 w 1025081"/>
                  <a:gd name="connsiteY1" fmla="*/ 651564 h 655575"/>
                  <a:gd name="connsiteX2" fmla="*/ 0 w 1025081"/>
                  <a:gd name="connsiteY2" fmla="*/ 0 h 655575"/>
                  <a:gd name="connsiteX3" fmla="*/ 1025081 w 1025081"/>
                  <a:gd name="connsiteY3" fmla="*/ 67451 h 655575"/>
                  <a:gd name="connsiteX4" fmla="*/ 870250 w 1025081"/>
                  <a:gd name="connsiteY4" fmla="*/ 655575 h 655575"/>
                  <a:gd name="connsiteX0" fmla="*/ 870250 w 968842"/>
                  <a:gd name="connsiteY0" fmla="*/ 728632 h 728632"/>
                  <a:gd name="connsiteX1" fmla="*/ 733660 w 968842"/>
                  <a:gd name="connsiteY1" fmla="*/ 724621 h 728632"/>
                  <a:gd name="connsiteX2" fmla="*/ 0 w 968842"/>
                  <a:gd name="connsiteY2" fmla="*/ 73057 h 728632"/>
                  <a:gd name="connsiteX3" fmla="*/ 968842 w 968842"/>
                  <a:gd name="connsiteY3" fmla="*/ 0 h 728632"/>
                  <a:gd name="connsiteX4" fmla="*/ 870250 w 968842"/>
                  <a:gd name="connsiteY4" fmla="*/ 728632 h 728632"/>
                  <a:gd name="connsiteX0" fmla="*/ 870250 w 968842"/>
                  <a:gd name="connsiteY0" fmla="*/ 730683 h 730683"/>
                  <a:gd name="connsiteX1" fmla="*/ 733660 w 968842"/>
                  <a:gd name="connsiteY1" fmla="*/ 726672 h 730683"/>
                  <a:gd name="connsiteX2" fmla="*/ 0 w 968842"/>
                  <a:gd name="connsiteY2" fmla="*/ 75108 h 730683"/>
                  <a:gd name="connsiteX3" fmla="*/ 968842 w 968842"/>
                  <a:gd name="connsiteY3" fmla="*/ 2051 h 730683"/>
                  <a:gd name="connsiteX4" fmla="*/ 870250 w 968842"/>
                  <a:gd name="connsiteY4" fmla="*/ 730683 h 730683"/>
                  <a:gd name="connsiteX0" fmla="*/ 870250 w 968842"/>
                  <a:gd name="connsiteY0" fmla="*/ 730683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250 w 968842"/>
                  <a:gd name="connsiteY4" fmla="*/ 730683 h 891763"/>
                  <a:gd name="connsiteX0" fmla="*/ 870489 w 968842"/>
                  <a:gd name="connsiteY0" fmla="*/ 827619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489 w 968842"/>
                  <a:gd name="connsiteY4" fmla="*/ 827619 h 891763"/>
                  <a:gd name="connsiteX0" fmla="*/ 870489 w 968842"/>
                  <a:gd name="connsiteY0" fmla="*/ 827619 h 877230"/>
                  <a:gd name="connsiteX1" fmla="*/ 413973 w 968842"/>
                  <a:gd name="connsiteY1" fmla="*/ 877230 h 877230"/>
                  <a:gd name="connsiteX2" fmla="*/ 0 w 968842"/>
                  <a:gd name="connsiteY2" fmla="*/ 75108 h 877230"/>
                  <a:gd name="connsiteX3" fmla="*/ 968842 w 968842"/>
                  <a:gd name="connsiteY3" fmla="*/ 2051 h 877230"/>
                  <a:gd name="connsiteX4" fmla="*/ 870489 w 968842"/>
                  <a:gd name="connsiteY4" fmla="*/ 827619 h 877230"/>
                  <a:gd name="connsiteX0" fmla="*/ 823626 w 921979"/>
                  <a:gd name="connsiteY0" fmla="*/ 827384 h 876995"/>
                  <a:gd name="connsiteX1" fmla="*/ 367110 w 921979"/>
                  <a:gd name="connsiteY1" fmla="*/ 876995 h 876995"/>
                  <a:gd name="connsiteX2" fmla="*/ 0 w 921979"/>
                  <a:gd name="connsiteY2" fmla="*/ 84522 h 876995"/>
                  <a:gd name="connsiteX3" fmla="*/ 921979 w 921979"/>
                  <a:gd name="connsiteY3" fmla="*/ 1816 h 876995"/>
                  <a:gd name="connsiteX4" fmla="*/ 823626 w 921979"/>
                  <a:gd name="connsiteY4" fmla="*/ 827384 h 876995"/>
                  <a:gd name="connsiteX0" fmla="*/ 919506 w 1017859"/>
                  <a:gd name="connsiteY0" fmla="*/ 828336 h 877947"/>
                  <a:gd name="connsiteX1" fmla="*/ 462990 w 1017859"/>
                  <a:gd name="connsiteY1" fmla="*/ 877947 h 877947"/>
                  <a:gd name="connsiteX2" fmla="*/ 0 w 1017859"/>
                  <a:gd name="connsiteY2" fmla="*/ 56482 h 877947"/>
                  <a:gd name="connsiteX3" fmla="*/ 1017859 w 1017859"/>
                  <a:gd name="connsiteY3" fmla="*/ 2768 h 877947"/>
                  <a:gd name="connsiteX4" fmla="*/ 919506 w 1017859"/>
                  <a:gd name="connsiteY4" fmla="*/ 828336 h 877947"/>
                  <a:gd name="connsiteX0" fmla="*/ 919506 w 1017859"/>
                  <a:gd name="connsiteY0" fmla="*/ 828336 h 873123"/>
                  <a:gd name="connsiteX1" fmla="*/ 439025 w 1017859"/>
                  <a:gd name="connsiteY1" fmla="*/ 873123 h 873123"/>
                  <a:gd name="connsiteX2" fmla="*/ 0 w 1017859"/>
                  <a:gd name="connsiteY2" fmla="*/ 56482 h 873123"/>
                  <a:gd name="connsiteX3" fmla="*/ 1017859 w 1017859"/>
                  <a:gd name="connsiteY3" fmla="*/ 2768 h 873123"/>
                  <a:gd name="connsiteX4" fmla="*/ 919506 w 1017859"/>
                  <a:gd name="connsiteY4" fmla="*/ 828336 h 873123"/>
                  <a:gd name="connsiteX0" fmla="*/ 919506 w 1017859"/>
                  <a:gd name="connsiteY0" fmla="*/ 828336 h 873137"/>
                  <a:gd name="connsiteX1" fmla="*/ 423058 w 1017859"/>
                  <a:gd name="connsiteY1" fmla="*/ 873137 h 873137"/>
                  <a:gd name="connsiteX2" fmla="*/ 0 w 1017859"/>
                  <a:gd name="connsiteY2" fmla="*/ 56482 h 873137"/>
                  <a:gd name="connsiteX3" fmla="*/ 1017859 w 1017859"/>
                  <a:gd name="connsiteY3" fmla="*/ 2768 h 873137"/>
                  <a:gd name="connsiteX4" fmla="*/ 919506 w 1017859"/>
                  <a:gd name="connsiteY4" fmla="*/ 828336 h 873137"/>
                  <a:gd name="connsiteX0" fmla="*/ 879600 w 977953"/>
                  <a:gd name="connsiteY0" fmla="*/ 828601 h 873402"/>
                  <a:gd name="connsiteX1" fmla="*/ 383152 w 977953"/>
                  <a:gd name="connsiteY1" fmla="*/ 873402 h 873402"/>
                  <a:gd name="connsiteX2" fmla="*/ 0 w 977953"/>
                  <a:gd name="connsiteY2" fmla="*/ 51863 h 873402"/>
                  <a:gd name="connsiteX3" fmla="*/ 977953 w 977953"/>
                  <a:gd name="connsiteY3" fmla="*/ 3033 h 873402"/>
                  <a:gd name="connsiteX4" fmla="*/ 879600 w 977953"/>
                  <a:gd name="connsiteY4" fmla="*/ 828601 h 873402"/>
                  <a:gd name="connsiteX0" fmla="*/ 879600 w 977953"/>
                  <a:gd name="connsiteY0" fmla="*/ 830745 h 875546"/>
                  <a:gd name="connsiteX1" fmla="*/ 383152 w 977953"/>
                  <a:gd name="connsiteY1" fmla="*/ 875546 h 875546"/>
                  <a:gd name="connsiteX2" fmla="*/ 0 w 977953"/>
                  <a:gd name="connsiteY2" fmla="*/ 54007 h 875546"/>
                  <a:gd name="connsiteX3" fmla="*/ 977953 w 977953"/>
                  <a:gd name="connsiteY3" fmla="*/ 5177 h 875546"/>
                  <a:gd name="connsiteX4" fmla="*/ 879600 w 977953"/>
                  <a:gd name="connsiteY4" fmla="*/ 830745 h 875546"/>
                  <a:gd name="connsiteX0" fmla="*/ 879600 w 970031"/>
                  <a:gd name="connsiteY0" fmla="*/ 812397 h 857198"/>
                  <a:gd name="connsiteX1" fmla="*/ 383152 w 970031"/>
                  <a:gd name="connsiteY1" fmla="*/ 857198 h 857198"/>
                  <a:gd name="connsiteX2" fmla="*/ 0 w 970031"/>
                  <a:gd name="connsiteY2" fmla="*/ 35659 h 857198"/>
                  <a:gd name="connsiteX3" fmla="*/ 970031 w 970031"/>
                  <a:gd name="connsiteY3" fmla="*/ 11910 h 857198"/>
                  <a:gd name="connsiteX4" fmla="*/ 879600 w 970031"/>
                  <a:gd name="connsiteY4" fmla="*/ 812397 h 857198"/>
                  <a:gd name="connsiteX0" fmla="*/ 879600 w 970031"/>
                  <a:gd name="connsiteY0" fmla="*/ 823088 h 867889"/>
                  <a:gd name="connsiteX1" fmla="*/ 383152 w 970031"/>
                  <a:gd name="connsiteY1" fmla="*/ 867889 h 867889"/>
                  <a:gd name="connsiteX2" fmla="*/ 0 w 970031"/>
                  <a:gd name="connsiteY2" fmla="*/ 46350 h 867889"/>
                  <a:gd name="connsiteX3" fmla="*/ 970031 w 970031"/>
                  <a:gd name="connsiteY3" fmla="*/ 22601 h 867889"/>
                  <a:gd name="connsiteX4" fmla="*/ 879600 w 970031"/>
                  <a:gd name="connsiteY4" fmla="*/ 823088 h 867889"/>
                  <a:gd name="connsiteX0" fmla="*/ 879600 w 970031"/>
                  <a:gd name="connsiteY0" fmla="*/ 823088 h 1434208"/>
                  <a:gd name="connsiteX1" fmla="*/ 310993 w 970031"/>
                  <a:gd name="connsiteY1" fmla="*/ 1434208 h 1434208"/>
                  <a:gd name="connsiteX2" fmla="*/ 0 w 970031"/>
                  <a:gd name="connsiteY2" fmla="*/ 46350 h 1434208"/>
                  <a:gd name="connsiteX3" fmla="*/ 970031 w 970031"/>
                  <a:gd name="connsiteY3" fmla="*/ 22601 h 1434208"/>
                  <a:gd name="connsiteX4" fmla="*/ 879600 w 970031"/>
                  <a:gd name="connsiteY4" fmla="*/ 823088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84954 w 1384954"/>
                  <a:gd name="connsiteY0" fmla="*/ 1289936 h 1434208"/>
                  <a:gd name="connsiteX1" fmla="*/ 310993 w 1384954"/>
                  <a:gd name="connsiteY1" fmla="*/ 1434208 h 1434208"/>
                  <a:gd name="connsiteX2" fmla="*/ 0 w 1384954"/>
                  <a:gd name="connsiteY2" fmla="*/ 46350 h 1434208"/>
                  <a:gd name="connsiteX3" fmla="*/ 970031 w 1384954"/>
                  <a:gd name="connsiteY3" fmla="*/ 22601 h 1434208"/>
                  <a:gd name="connsiteX4" fmla="*/ 1384954 w 1384954"/>
                  <a:gd name="connsiteY4" fmla="*/ 1289936 h 1434208"/>
                  <a:gd name="connsiteX0" fmla="*/ 1384954 w 1384954"/>
                  <a:gd name="connsiteY0" fmla="*/ 1610536 h 1754808"/>
                  <a:gd name="connsiteX1" fmla="*/ 310993 w 1384954"/>
                  <a:gd name="connsiteY1" fmla="*/ 1754808 h 1754808"/>
                  <a:gd name="connsiteX2" fmla="*/ 0 w 1384954"/>
                  <a:gd name="connsiteY2" fmla="*/ 366950 h 1754808"/>
                  <a:gd name="connsiteX3" fmla="*/ 1320607 w 1384954"/>
                  <a:gd name="connsiteY3" fmla="*/ 3031 h 1754808"/>
                  <a:gd name="connsiteX4" fmla="*/ 1384954 w 1384954"/>
                  <a:gd name="connsiteY4" fmla="*/ 1610536 h 1754808"/>
                  <a:gd name="connsiteX0" fmla="*/ 2090559 w 2090559"/>
                  <a:gd name="connsiteY0" fmla="*/ 1611709 h 1755981"/>
                  <a:gd name="connsiteX1" fmla="*/ 1016598 w 2090559"/>
                  <a:gd name="connsiteY1" fmla="*/ 1755981 h 1755981"/>
                  <a:gd name="connsiteX2" fmla="*/ 0 w 2090559"/>
                  <a:gd name="connsiteY2" fmla="*/ 261166 h 1755981"/>
                  <a:gd name="connsiteX3" fmla="*/ 2026212 w 2090559"/>
                  <a:gd name="connsiteY3" fmla="*/ 4204 h 1755981"/>
                  <a:gd name="connsiteX4" fmla="*/ 2090559 w 2090559"/>
                  <a:gd name="connsiteY4" fmla="*/ 1611709 h 1755981"/>
                  <a:gd name="connsiteX0" fmla="*/ 2082799 w 2082799"/>
                  <a:gd name="connsiteY0" fmla="*/ 1631263 h 1755981"/>
                  <a:gd name="connsiteX1" fmla="*/ 1016598 w 2082799"/>
                  <a:gd name="connsiteY1" fmla="*/ 1755981 h 1755981"/>
                  <a:gd name="connsiteX2" fmla="*/ 0 w 2082799"/>
                  <a:gd name="connsiteY2" fmla="*/ 261166 h 1755981"/>
                  <a:gd name="connsiteX3" fmla="*/ 2026212 w 2082799"/>
                  <a:gd name="connsiteY3" fmla="*/ 4204 h 1755981"/>
                  <a:gd name="connsiteX4" fmla="*/ 2082799 w 2082799"/>
                  <a:gd name="connsiteY4" fmla="*/ 1631263 h 1755981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46354 w 2046354"/>
                  <a:gd name="connsiteY0" fmla="*/ 1697449 h 1849563"/>
                  <a:gd name="connsiteX1" fmla="*/ 1104088 w 2046354"/>
                  <a:gd name="connsiteY1" fmla="*/ 1849563 h 1849563"/>
                  <a:gd name="connsiteX2" fmla="*/ 0 w 2046354"/>
                  <a:gd name="connsiteY2" fmla="*/ 261166 h 1849563"/>
                  <a:gd name="connsiteX3" fmla="*/ 2026212 w 2046354"/>
                  <a:gd name="connsiteY3" fmla="*/ 4204 h 1849563"/>
                  <a:gd name="connsiteX4" fmla="*/ 2046354 w 2046354"/>
                  <a:gd name="connsiteY4" fmla="*/ 1697449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66606 h 1842407"/>
                  <a:gd name="connsiteX1" fmla="*/ 1104088 w 2048127"/>
                  <a:gd name="connsiteY1" fmla="*/ 1842407 h 1842407"/>
                  <a:gd name="connsiteX2" fmla="*/ 0 w 2048127"/>
                  <a:gd name="connsiteY2" fmla="*/ 254010 h 1842407"/>
                  <a:gd name="connsiteX3" fmla="*/ 1886676 w 2048127"/>
                  <a:gd name="connsiteY3" fmla="*/ 4318 h 1842407"/>
                  <a:gd name="connsiteX4" fmla="*/ 2048127 w 2048127"/>
                  <a:gd name="connsiteY4" fmla="*/ 1666606 h 1842407"/>
                  <a:gd name="connsiteX0" fmla="*/ 2011300 w 2011300"/>
                  <a:gd name="connsiteY0" fmla="*/ 1665683 h 1841484"/>
                  <a:gd name="connsiteX1" fmla="*/ 1067261 w 2011300"/>
                  <a:gd name="connsiteY1" fmla="*/ 1841484 h 1841484"/>
                  <a:gd name="connsiteX2" fmla="*/ 0 w 2011300"/>
                  <a:gd name="connsiteY2" fmla="*/ 326292 h 1841484"/>
                  <a:gd name="connsiteX3" fmla="*/ 1849849 w 2011300"/>
                  <a:gd name="connsiteY3" fmla="*/ 3395 h 1841484"/>
                  <a:gd name="connsiteX4" fmla="*/ 2011300 w 2011300"/>
                  <a:gd name="connsiteY4" fmla="*/ 1665683 h 1841484"/>
                  <a:gd name="connsiteX0" fmla="*/ 2011300 w 2011300"/>
                  <a:gd name="connsiteY0" fmla="*/ 1666063 h 1841864"/>
                  <a:gd name="connsiteX1" fmla="*/ 1067261 w 2011300"/>
                  <a:gd name="connsiteY1" fmla="*/ 1841864 h 1841864"/>
                  <a:gd name="connsiteX2" fmla="*/ 0 w 2011300"/>
                  <a:gd name="connsiteY2" fmla="*/ 326672 h 1841864"/>
                  <a:gd name="connsiteX3" fmla="*/ 1849849 w 2011300"/>
                  <a:gd name="connsiteY3" fmla="*/ 3775 h 1841864"/>
                  <a:gd name="connsiteX4" fmla="*/ 2011300 w 2011300"/>
                  <a:gd name="connsiteY4" fmla="*/ 1666063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50150"/>
                  <a:gd name="connsiteX1" fmla="*/ 1091261 w 2029672"/>
                  <a:gd name="connsiteY1" fmla="*/ 1850150 h 1850150"/>
                  <a:gd name="connsiteX2" fmla="*/ 0 w 2029672"/>
                  <a:gd name="connsiteY2" fmla="*/ 326672 h 1850150"/>
                  <a:gd name="connsiteX3" fmla="*/ 1849849 w 2029672"/>
                  <a:gd name="connsiteY3" fmla="*/ 3775 h 1850150"/>
                  <a:gd name="connsiteX4" fmla="*/ 2029672 w 2029672"/>
                  <a:gd name="connsiteY4" fmla="*/ 1662810 h 1850150"/>
                  <a:gd name="connsiteX0" fmla="*/ 2029672 w 2029672"/>
                  <a:gd name="connsiteY0" fmla="*/ 1662810 h 1763624"/>
                  <a:gd name="connsiteX1" fmla="*/ 1059988 w 2029672"/>
                  <a:gd name="connsiteY1" fmla="*/ 1763624 h 1763624"/>
                  <a:gd name="connsiteX2" fmla="*/ 0 w 2029672"/>
                  <a:gd name="connsiteY2" fmla="*/ 326672 h 1763624"/>
                  <a:gd name="connsiteX3" fmla="*/ 1849849 w 2029672"/>
                  <a:gd name="connsiteY3" fmla="*/ 3775 h 1763624"/>
                  <a:gd name="connsiteX4" fmla="*/ 2029672 w 2029672"/>
                  <a:gd name="connsiteY4" fmla="*/ 1662810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692712"/>
                  <a:gd name="connsiteX1" fmla="*/ 1009709 w 2041298"/>
                  <a:gd name="connsiteY1" fmla="*/ 1692712 h 1692712"/>
                  <a:gd name="connsiteX2" fmla="*/ 0 w 2041298"/>
                  <a:gd name="connsiteY2" fmla="*/ 326672 h 1692712"/>
                  <a:gd name="connsiteX3" fmla="*/ 1849849 w 2041298"/>
                  <a:gd name="connsiteY3" fmla="*/ 3775 h 1692712"/>
                  <a:gd name="connsiteX4" fmla="*/ 2041298 w 2041298"/>
                  <a:gd name="connsiteY4" fmla="*/ 1662454 h 1692712"/>
                  <a:gd name="connsiteX0" fmla="*/ 2050700 w 2050700"/>
                  <a:gd name="connsiteY0" fmla="*/ 1643037 h 1692712"/>
                  <a:gd name="connsiteX1" fmla="*/ 1009709 w 2050700"/>
                  <a:gd name="connsiteY1" fmla="*/ 1692712 h 1692712"/>
                  <a:gd name="connsiteX2" fmla="*/ 0 w 2050700"/>
                  <a:gd name="connsiteY2" fmla="*/ 326672 h 1692712"/>
                  <a:gd name="connsiteX3" fmla="*/ 1849849 w 2050700"/>
                  <a:gd name="connsiteY3" fmla="*/ 3775 h 1692712"/>
                  <a:gd name="connsiteX4" fmla="*/ 2050700 w 2050700"/>
                  <a:gd name="connsiteY4" fmla="*/ 1643037 h 1692712"/>
                  <a:gd name="connsiteX0" fmla="*/ 2050700 w 2050700"/>
                  <a:gd name="connsiteY0" fmla="*/ 1643037 h 1692712"/>
                  <a:gd name="connsiteX1" fmla="*/ 1009709 w 2050700"/>
                  <a:gd name="connsiteY1" fmla="*/ 1692712 h 1692712"/>
                  <a:gd name="connsiteX2" fmla="*/ 0 w 2050700"/>
                  <a:gd name="connsiteY2" fmla="*/ 326672 h 1692712"/>
                  <a:gd name="connsiteX3" fmla="*/ 1849849 w 2050700"/>
                  <a:gd name="connsiteY3" fmla="*/ 3775 h 1692712"/>
                  <a:gd name="connsiteX4" fmla="*/ 2050700 w 2050700"/>
                  <a:gd name="connsiteY4" fmla="*/ 1643037 h 1692712"/>
                  <a:gd name="connsiteX0" fmla="*/ 2050700 w 2050700"/>
                  <a:gd name="connsiteY0" fmla="*/ 1643037 h 1692712"/>
                  <a:gd name="connsiteX1" fmla="*/ 1009709 w 2050700"/>
                  <a:gd name="connsiteY1" fmla="*/ 1692712 h 1692712"/>
                  <a:gd name="connsiteX2" fmla="*/ 0 w 2050700"/>
                  <a:gd name="connsiteY2" fmla="*/ 326672 h 1692712"/>
                  <a:gd name="connsiteX3" fmla="*/ 1849849 w 2050700"/>
                  <a:gd name="connsiteY3" fmla="*/ 3775 h 1692712"/>
                  <a:gd name="connsiteX4" fmla="*/ 2050700 w 2050700"/>
                  <a:gd name="connsiteY4" fmla="*/ 1643037 h 1692712"/>
                  <a:gd name="connsiteX0" fmla="*/ 2088795 w 2088795"/>
                  <a:gd name="connsiteY0" fmla="*/ 1642716 h 1692391"/>
                  <a:gd name="connsiteX1" fmla="*/ 1047804 w 2088795"/>
                  <a:gd name="connsiteY1" fmla="*/ 1692391 h 1692391"/>
                  <a:gd name="connsiteX2" fmla="*/ 0 w 2088795"/>
                  <a:gd name="connsiteY2" fmla="*/ 355093 h 1692391"/>
                  <a:gd name="connsiteX3" fmla="*/ 1887944 w 2088795"/>
                  <a:gd name="connsiteY3" fmla="*/ 3454 h 1692391"/>
                  <a:gd name="connsiteX4" fmla="*/ 2088795 w 2088795"/>
                  <a:gd name="connsiteY4" fmla="*/ 1642716 h 1692391"/>
                  <a:gd name="connsiteX0" fmla="*/ 2088795 w 2088795"/>
                  <a:gd name="connsiteY0" fmla="*/ 1584434 h 1634109"/>
                  <a:gd name="connsiteX1" fmla="*/ 1047804 w 2088795"/>
                  <a:gd name="connsiteY1" fmla="*/ 1634109 h 1634109"/>
                  <a:gd name="connsiteX2" fmla="*/ 0 w 2088795"/>
                  <a:gd name="connsiteY2" fmla="*/ 296811 h 1634109"/>
                  <a:gd name="connsiteX3" fmla="*/ 1907721 w 2088795"/>
                  <a:gd name="connsiteY3" fmla="*/ 4186 h 1634109"/>
                  <a:gd name="connsiteX4" fmla="*/ 2088795 w 2088795"/>
                  <a:gd name="connsiteY4" fmla="*/ 1584434 h 163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8795" h="1634109">
                    <a:moveTo>
                      <a:pt x="2088795" y="1584434"/>
                    </a:moveTo>
                    <a:cubicBezTo>
                      <a:pt x="1326716" y="1611206"/>
                      <a:pt x="1643234" y="1527341"/>
                      <a:pt x="1047804" y="1634109"/>
                    </a:cubicBezTo>
                    <a:lnTo>
                      <a:pt x="0" y="296811"/>
                    </a:lnTo>
                    <a:cubicBezTo>
                      <a:pt x="259274" y="212916"/>
                      <a:pt x="1353100" y="-35096"/>
                      <a:pt x="1907721" y="4186"/>
                    </a:cubicBezTo>
                    <a:lnTo>
                      <a:pt x="2088795" y="1584434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92D050"/>
                  </a:gs>
                  <a:gs pos="100000">
                    <a:schemeClr val="bg1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Paralelkenar 1"/>
              <p:cNvSpPr/>
              <p:nvPr/>
            </p:nvSpPr>
            <p:spPr>
              <a:xfrm rot="3665924">
                <a:off x="6803174" y="789962"/>
                <a:ext cx="1820515" cy="2434590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61866 w 865009"/>
                  <a:gd name="connsiteY0" fmla="*/ 567791 h 567791"/>
                  <a:gd name="connsiteX1" fmla="*/ 0 w 865009"/>
                  <a:gd name="connsiteY1" fmla="*/ 415630 h 567791"/>
                  <a:gd name="connsiteX2" fmla="*/ 579064 w 865009"/>
                  <a:gd name="connsiteY2" fmla="*/ 0 h 567791"/>
                  <a:gd name="connsiteX3" fmla="*/ 865009 w 865009"/>
                  <a:gd name="connsiteY3" fmla="*/ 474680 h 567791"/>
                  <a:gd name="connsiteX4" fmla="*/ 61866 w 865009"/>
                  <a:gd name="connsiteY4" fmla="*/ 567791 h 567791"/>
                  <a:gd name="connsiteX0" fmla="*/ 61866 w 829859"/>
                  <a:gd name="connsiteY0" fmla="*/ 567791 h 567791"/>
                  <a:gd name="connsiteX1" fmla="*/ 0 w 829859"/>
                  <a:gd name="connsiteY1" fmla="*/ 415630 h 567791"/>
                  <a:gd name="connsiteX2" fmla="*/ 579064 w 829859"/>
                  <a:gd name="connsiteY2" fmla="*/ 0 h 567791"/>
                  <a:gd name="connsiteX3" fmla="*/ 829859 w 829859"/>
                  <a:gd name="connsiteY3" fmla="*/ 278309 h 567791"/>
                  <a:gd name="connsiteX4" fmla="*/ 61866 w 829859"/>
                  <a:gd name="connsiteY4" fmla="*/ 567791 h 567791"/>
                  <a:gd name="connsiteX0" fmla="*/ 117396 w 829859"/>
                  <a:gd name="connsiteY0" fmla="*/ 547585 h 547585"/>
                  <a:gd name="connsiteX1" fmla="*/ 0 w 829859"/>
                  <a:gd name="connsiteY1" fmla="*/ 415630 h 547585"/>
                  <a:gd name="connsiteX2" fmla="*/ 579064 w 829859"/>
                  <a:gd name="connsiteY2" fmla="*/ 0 h 547585"/>
                  <a:gd name="connsiteX3" fmla="*/ 829859 w 829859"/>
                  <a:gd name="connsiteY3" fmla="*/ 278309 h 547585"/>
                  <a:gd name="connsiteX4" fmla="*/ 117396 w 829859"/>
                  <a:gd name="connsiteY4" fmla="*/ 547585 h 547585"/>
                  <a:gd name="connsiteX0" fmla="*/ 117396 w 829859"/>
                  <a:gd name="connsiteY0" fmla="*/ 658149 h 658149"/>
                  <a:gd name="connsiteX1" fmla="*/ 0 w 829859"/>
                  <a:gd name="connsiteY1" fmla="*/ 526194 h 658149"/>
                  <a:gd name="connsiteX2" fmla="*/ 370429 w 829859"/>
                  <a:gd name="connsiteY2" fmla="*/ 0 h 658149"/>
                  <a:gd name="connsiteX3" fmla="*/ 829859 w 829859"/>
                  <a:gd name="connsiteY3" fmla="*/ 388873 h 658149"/>
                  <a:gd name="connsiteX4" fmla="*/ 117396 w 829859"/>
                  <a:gd name="connsiteY4" fmla="*/ 658149 h 658149"/>
                  <a:gd name="connsiteX0" fmla="*/ 117396 w 725328"/>
                  <a:gd name="connsiteY0" fmla="*/ 658149 h 658149"/>
                  <a:gd name="connsiteX1" fmla="*/ 0 w 725328"/>
                  <a:gd name="connsiteY1" fmla="*/ 526194 h 658149"/>
                  <a:gd name="connsiteX2" fmla="*/ 370429 w 725328"/>
                  <a:gd name="connsiteY2" fmla="*/ 0 h 658149"/>
                  <a:gd name="connsiteX3" fmla="*/ 725328 w 725328"/>
                  <a:gd name="connsiteY3" fmla="*/ 232869 h 658149"/>
                  <a:gd name="connsiteX4" fmla="*/ 117396 w 725328"/>
                  <a:gd name="connsiteY4" fmla="*/ 658149 h 658149"/>
                  <a:gd name="connsiteX0" fmla="*/ 186778 w 725328"/>
                  <a:gd name="connsiteY0" fmla="*/ 617782 h 617782"/>
                  <a:gd name="connsiteX1" fmla="*/ 0 w 725328"/>
                  <a:gd name="connsiteY1" fmla="*/ 526194 h 617782"/>
                  <a:gd name="connsiteX2" fmla="*/ 370429 w 725328"/>
                  <a:gd name="connsiteY2" fmla="*/ 0 h 617782"/>
                  <a:gd name="connsiteX3" fmla="*/ 725328 w 725328"/>
                  <a:gd name="connsiteY3" fmla="*/ 232869 h 617782"/>
                  <a:gd name="connsiteX4" fmla="*/ 186778 w 725328"/>
                  <a:gd name="connsiteY4" fmla="*/ 617782 h 617782"/>
                  <a:gd name="connsiteX0" fmla="*/ 200650 w 739200"/>
                  <a:gd name="connsiteY0" fmla="*/ 617782 h 617782"/>
                  <a:gd name="connsiteX1" fmla="*/ 0 w 739200"/>
                  <a:gd name="connsiteY1" fmla="*/ 536281 h 617782"/>
                  <a:gd name="connsiteX2" fmla="*/ 384301 w 739200"/>
                  <a:gd name="connsiteY2" fmla="*/ 0 h 617782"/>
                  <a:gd name="connsiteX3" fmla="*/ 739200 w 739200"/>
                  <a:gd name="connsiteY3" fmla="*/ 232869 h 617782"/>
                  <a:gd name="connsiteX4" fmla="*/ 200650 w 739200"/>
                  <a:gd name="connsiteY4" fmla="*/ 617782 h 617782"/>
                  <a:gd name="connsiteX0" fmla="*/ 200650 w 866884"/>
                  <a:gd name="connsiteY0" fmla="*/ 617782 h 617782"/>
                  <a:gd name="connsiteX1" fmla="*/ 0 w 866884"/>
                  <a:gd name="connsiteY1" fmla="*/ 536281 h 617782"/>
                  <a:gd name="connsiteX2" fmla="*/ 384301 w 866884"/>
                  <a:gd name="connsiteY2" fmla="*/ 0 h 617782"/>
                  <a:gd name="connsiteX3" fmla="*/ 866884 w 866884"/>
                  <a:gd name="connsiteY3" fmla="*/ 213362 h 617782"/>
                  <a:gd name="connsiteX4" fmla="*/ 200650 w 866884"/>
                  <a:gd name="connsiteY4" fmla="*/ 617782 h 617782"/>
                  <a:gd name="connsiteX0" fmla="*/ 200650 w 754750"/>
                  <a:gd name="connsiteY0" fmla="*/ 617782 h 617782"/>
                  <a:gd name="connsiteX1" fmla="*/ 0 w 754750"/>
                  <a:gd name="connsiteY1" fmla="*/ 536281 h 617782"/>
                  <a:gd name="connsiteX2" fmla="*/ 384301 w 754750"/>
                  <a:gd name="connsiteY2" fmla="*/ 0 h 617782"/>
                  <a:gd name="connsiteX3" fmla="*/ 754750 w 754750"/>
                  <a:gd name="connsiteY3" fmla="*/ 68060 h 617782"/>
                  <a:gd name="connsiteX4" fmla="*/ 200650 w 754750"/>
                  <a:gd name="connsiteY4" fmla="*/ 617782 h 617782"/>
                  <a:gd name="connsiteX0" fmla="*/ 200650 w 754750"/>
                  <a:gd name="connsiteY0" fmla="*/ 622533 h 622533"/>
                  <a:gd name="connsiteX1" fmla="*/ 0 w 754750"/>
                  <a:gd name="connsiteY1" fmla="*/ 541032 h 622533"/>
                  <a:gd name="connsiteX2" fmla="*/ 280505 w 754750"/>
                  <a:gd name="connsiteY2" fmla="*/ 0 h 622533"/>
                  <a:gd name="connsiteX3" fmla="*/ 754750 w 754750"/>
                  <a:gd name="connsiteY3" fmla="*/ 72811 h 622533"/>
                  <a:gd name="connsiteX4" fmla="*/ 200650 w 754750"/>
                  <a:gd name="connsiteY4" fmla="*/ 622533 h 622533"/>
                  <a:gd name="connsiteX0" fmla="*/ 360317 w 754750"/>
                  <a:gd name="connsiteY0" fmla="*/ 622384 h 622384"/>
                  <a:gd name="connsiteX1" fmla="*/ 0 w 754750"/>
                  <a:gd name="connsiteY1" fmla="*/ 541032 h 622384"/>
                  <a:gd name="connsiteX2" fmla="*/ 280505 w 754750"/>
                  <a:gd name="connsiteY2" fmla="*/ 0 h 622384"/>
                  <a:gd name="connsiteX3" fmla="*/ 754750 w 754750"/>
                  <a:gd name="connsiteY3" fmla="*/ 72811 h 622384"/>
                  <a:gd name="connsiteX4" fmla="*/ 360317 w 754750"/>
                  <a:gd name="connsiteY4" fmla="*/ 622384 h 622384"/>
                  <a:gd name="connsiteX0" fmla="*/ 248378 w 642811"/>
                  <a:gd name="connsiteY0" fmla="*/ 622384 h 622384"/>
                  <a:gd name="connsiteX1" fmla="*/ 0 w 642811"/>
                  <a:gd name="connsiteY1" fmla="*/ 608784 h 622384"/>
                  <a:gd name="connsiteX2" fmla="*/ 168566 w 642811"/>
                  <a:gd name="connsiteY2" fmla="*/ 0 h 622384"/>
                  <a:gd name="connsiteX3" fmla="*/ 642811 w 642811"/>
                  <a:gd name="connsiteY3" fmla="*/ 72811 h 622384"/>
                  <a:gd name="connsiteX4" fmla="*/ 248378 w 642811"/>
                  <a:gd name="connsiteY4" fmla="*/ 622384 h 622384"/>
                  <a:gd name="connsiteX0" fmla="*/ 280313 w 642811"/>
                  <a:gd name="connsiteY0" fmla="*/ 622354 h 622354"/>
                  <a:gd name="connsiteX1" fmla="*/ 0 w 642811"/>
                  <a:gd name="connsiteY1" fmla="*/ 608784 h 622354"/>
                  <a:gd name="connsiteX2" fmla="*/ 168566 w 642811"/>
                  <a:gd name="connsiteY2" fmla="*/ 0 h 622354"/>
                  <a:gd name="connsiteX3" fmla="*/ 642811 w 642811"/>
                  <a:gd name="connsiteY3" fmla="*/ 72811 h 622354"/>
                  <a:gd name="connsiteX4" fmla="*/ 280313 w 642811"/>
                  <a:gd name="connsiteY4" fmla="*/ 622354 h 622354"/>
                  <a:gd name="connsiteX0" fmla="*/ 264347 w 626845"/>
                  <a:gd name="connsiteY0" fmla="*/ 622354 h 622354"/>
                  <a:gd name="connsiteX1" fmla="*/ 0 w 626845"/>
                  <a:gd name="connsiteY1" fmla="*/ 608769 h 622354"/>
                  <a:gd name="connsiteX2" fmla="*/ 152600 w 626845"/>
                  <a:gd name="connsiteY2" fmla="*/ 0 h 622354"/>
                  <a:gd name="connsiteX3" fmla="*/ 626845 w 626845"/>
                  <a:gd name="connsiteY3" fmla="*/ 72811 h 622354"/>
                  <a:gd name="connsiteX4" fmla="*/ 264347 w 626845"/>
                  <a:gd name="connsiteY4" fmla="*/ 622354 h 622354"/>
                  <a:gd name="connsiteX0" fmla="*/ 264347 w 626845"/>
                  <a:gd name="connsiteY0" fmla="*/ 602877 h 602877"/>
                  <a:gd name="connsiteX1" fmla="*/ 0 w 626845"/>
                  <a:gd name="connsiteY1" fmla="*/ 589292 h 602877"/>
                  <a:gd name="connsiteX2" fmla="*/ 56850 w 626845"/>
                  <a:gd name="connsiteY2" fmla="*/ 0 h 602877"/>
                  <a:gd name="connsiteX3" fmla="*/ 626845 w 626845"/>
                  <a:gd name="connsiteY3" fmla="*/ 53334 h 602877"/>
                  <a:gd name="connsiteX4" fmla="*/ 264347 w 626845"/>
                  <a:gd name="connsiteY4" fmla="*/ 602877 h 602877"/>
                  <a:gd name="connsiteX0" fmla="*/ 264347 w 562756"/>
                  <a:gd name="connsiteY0" fmla="*/ 636727 h 636727"/>
                  <a:gd name="connsiteX1" fmla="*/ 0 w 562756"/>
                  <a:gd name="connsiteY1" fmla="*/ 623142 h 636727"/>
                  <a:gd name="connsiteX2" fmla="*/ 56850 w 562756"/>
                  <a:gd name="connsiteY2" fmla="*/ 33850 h 636727"/>
                  <a:gd name="connsiteX3" fmla="*/ 562756 w 562756"/>
                  <a:gd name="connsiteY3" fmla="*/ 0 h 636727"/>
                  <a:gd name="connsiteX4" fmla="*/ 264347 w 562756"/>
                  <a:gd name="connsiteY4" fmla="*/ 636727 h 636727"/>
                  <a:gd name="connsiteX0" fmla="*/ 407925 w 562756"/>
                  <a:gd name="connsiteY0" fmla="*/ 588124 h 623142"/>
                  <a:gd name="connsiteX1" fmla="*/ 0 w 562756"/>
                  <a:gd name="connsiteY1" fmla="*/ 623142 h 623142"/>
                  <a:gd name="connsiteX2" fmla="*/ 56850 w 562756"/>
                  <a:gd name="connsiteY2" fmla="*/ 33850 h 623142"/>
                  <a:gd name="connsiteX3" fmla="*/ 562756 w 562756"/>
                  <a:gd name="connsiteY3" fmla="*/ 0 h 623142"/>
                  <a:gd name="connsiteX4" fmla="*/ 407925 w 562756"/>
                  <a:gd name="connsiteY4" fmla="*/ 588124 h 623142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124"/>
                  <a:gd name="connsiteX1" fmla="*/ 214485 w 505906"/>
                  <a:gd name="connsiteY1" fmla="*/ 584113 h 588124"/>
                  <a:gd name="connsiteX2" fmla="*/ 0 w 505906"/>
                  <a:gd name="connsiteY2" fmla="*/ 33850 h 588124"/>
                  <a:gd name="connsiteX3" fmla="*/ 505906 w 505906"/>
                  <a:gd name="connsiteY3" fmla="*/ 0 h 588124"/>
                  <a:gd name="connsiteX4" fmla="*/ 351075 w 505906"/>
                  <a:gd name="connsiteY4" fmla="*/ 588124 h 588124"/>
                  <a:gd name="connsiteX0" fmla="*/ 870250 w 1025081"/>
                  <a:gd name="connsiteY0" fmla="*/ 655575 h 655575"/>
                  <a:gd name="connsiteX1" fmla="*/ 733660 w 1025081"/>
                  <a:gd name="connsiteY1" fmla="*/ 651564 h 655575"/>
                  <a:gd name="connsiteX2" fmla="*/ 0 w 1025081"/>
                  <a:gd name="connsiteY2" fmla="*/ 0 h 655575"/>
                  <a:gd name="connsiteX3" fmla="*/ 1025081 w 1025081"/>
                  <a:gd name="connsiteY3" fmla="*/ 67451 h 655575"/>
                  <a:gd name="connsiteX4" fmla="*/ 870250 w 1025081"/>
                  <a:gd name="connsiteY4" fmla="*/ 655575 h 655575"/>
                  <a:gd name="connsiteX0" fmla="*/ 870250 w 968842"/>
                  <a:gd name="connsiteY0" fmla="*/ 728632 h 728632"/>
                  <a:gd name="connsiteX1" fmla="*/ 733660 w 968842"/>
                  <a:gd name="connsiteY1" fmla="*/ 724621 h 728632"/>
                  <a:gd name="connsiteX2" fmla="*/ 0 w 968842"/>
                  <a:gd name="connsiteY2" fmla="*/ 73057 h 728632"/>
                  <a:gd name="connsiteX3" fmla="*/ 968842 w 968842"/>
                  <a:gd name="connsiteY3" fmla="*/ 0 h 728632"/>
                  <a:gd name="connsiteX4" fmla="*/ 870250 w 968842"/>
                  <a:gd name="connsiteY4" fmla="*/ 728632 h 728632"/>
                  <a:gd name="connsiteX0" fmla="*/ 870250 w 968842"/>
                  <a:gd name="connsiteY0" fmla="*/ 730683 h 730683"/>
                  <a:gd name="connsiteX1" fmla="*/ 733660 w 968842"/>
                  <a:gd name="connsiteY1" fmla="*/ 726672 h 730683"/>
                  <a:gd name="connsiteX2" fmla="*/ 0 w 968842"/>
                  <a:gd name="connsiteY2" fmla="*/ 75108 h 730683"/>
                  <a:gd name="connsiteX3" fmla="*/ 968842 w 968842"/>
                  <a:gd name="connsiteY3" fmla="*/ 2051 h 730683"/>
                  <a:gd name="connsiteX4" fmla="*/ 870250 w 968842"/>
                  <a:gd name="connsiteY4" fmla="*/ 730683 h 730683"/>
                  <a:gd name="connsiteX0" fmla="*/ 870250 w 968842"/>
                  <a:gd name="connsiteY0" fmla="*/ 730683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250 w 968842"/>
                  <a:gd name="connsiteY4" fmla="*/ 730683 h 891763"/>
                  <a:gd name="connsiteX0" fmla="*/ 870489 w 968842"/>
                  <a:gd name="connsiteY0" fmla="*/ 827619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489 w 968842"/>
                  <a:gd name="connsiteY4" fmla="*/ 827619 h 891763"/>
                  <a:gd name="connsiteX0" fmla="*/ 870489 w 968842"/>
                  <a:gd name="connsiteY0" fmla="*/ 827619 h 877230"/>
                  <a:gd name="connsiteX1" fmla="*/ 413973 w 968842"/>
                  <a:gd name="connsiteY1" fmla="*/ 877230 h 877230"/>
                  <a:gd name="connsiteX2" fmla="*/ 0 w 968842"/>
                  <a:gd name="connsiteY2" fmla="*/ 75108 h 877230"/>
                  <a:gd name="connsiteX3" fmla="*/ 968842 w 968842"/>
                  <a:gd name="connsiteY3" fmla="*/ 2051 h 877230"/>
                  <a:gd name="connsiteX4" fmla="*/ 870489 w 968842"/>
                  <a:gd name="connsiteY4" fmla="*/ 827619 h 877230"/>
                  <a:gd name="connsiteX0" fmla="*/ 823626 w 921979"/>
                  <a:gd name="connsiteY0" fmla="*/ 827384 h 876995"/>
                  <a:gd name="connsiteX1" fmla="*/ 367110 w 921979"/>
                  <a:gd name="connsiteY1" fmla="*/ 876995 h 876995"/>
                  <a:gd name="connsiteX2" fmla="*/ 0 w 921979"/>
                  <a:gd name="connsiteY2" fmla="*/ 84522 h 876995"/>
                  <a:gd name="connsiteX3" fmla="*/ 921979 w 921979"/>
                  <a:gd name="connsiteY3" fmla="*/ 1816 h 876995"/>
                  <a:gd name="connsiteX4" fmla="*/ 823626 w 921979"/>
                  <a:gd name="connsiteY4" fmla="*/ 827384 h 876995"/>
                  <a:gd name="connsiteX0" fmla="*/ 919506 w 1017859"/>
                  <a:gd name="connsiteY0" fmla="*/ 828336 h 877947"/>
                  <a:gd name="connsiteX1" fmla="*/ 462990 w 1017859"/>
                  <a:gd name="connsiteY1" fmla="*/ 877947 h 877947"/>
                  <a:gd name="connsiteX2" fmla="*/ 0 w 1017859"/>
                  <a:gd name="connsiteY2" fmla="*/ 56482 h 877947"/>
                  <a:gd name="connsiteX3" fmla="*/ 1017859 w 1017859"/>
                  <a:gd name="connsiteY3" fmla="*/ 2768 h 877947"/>
                  <a:gd name="connsiteX4" fmla="*/ 919506 w 1017859"/>
                  <a:gd name="connsiteY4" fmla="*/ 828336 h 877947"/>
                  <a:gd name="connsiteX0" fmla="*/ 919506 w 1017859"/>
                  <a:gd name="connsiteY0" fmla="*/ 828336 h 873123"/>
                  <a:gd name="connsiteX1" fmla="*/ 439025 w 1017859"/>
                  <a:gd name="connsiteY1" fmla="*/ 873123 h 873123"/>
                  <a:gd name="connsiteX2" fmla="*/ 0 w 1017859"/>
                  <a:gd name="connsiteY2" fmla="*/ 56482 h 873123"/>
                  <a:gd name="connsiteX3" fmla="*/ 1017859 w 1017859"/>
                  <a:gd name="connsiteY3" fmla="*/ 2768 h 873123"/>
                  <a:gd name="connsiteX4" fmla="*/ 919506 w 1017859"/>
                  <a:gd name="connsiteY4" fmla="*/ 828336 h 873123"/>
                  <a:gd name="connsiteX0" fmla="*/ 919506 w 1017859"/>
                  <a:gd name="connsiteY0" fmla="*/ 828336 h 873137"/>
                  <a:gd name="connsiteX1" fmla="*/ 423058 w 1017859"/>
                  <a:gd name="connsiteY1" fmla="*/ 873137 h 873137"/>
                  <a:gd name="connsiteX2" fmla="*/ 0 w 1017859"/>
                  <a:gd name="connsiteY2" fmla="*/ 56482 h 873137"/>
                  <a:gd name="connsiteX3" fmla="*/ 1017859 w 1017859"/>
                  <a:gd name="connsiteY3" fmla="*/ 2768 h 873137"/>
                  <a:gd name="connsiteX4" fmla="*/ 919506 w 1017859"/>
                  <a:gd name="connsiteY4" fmla="*/ 828336 h 873137"/>
                  <a:gd name="connsiteX0" fmla="*/ 879600 w 977953"/>
                  <a:gd name="connsiteY0" fmla="*/ 828601 h 873402"/>
                  <a:gd name="connsiteX1" fmla="*/ 383152 w 977953"/>
                  <a:gd name="connsiteY1" fmla="*/ 873402 h 873402"/>
                  <a:gd name="connsiteX2" fmla="*/ 0 w 977953"/>
                  <a:gd name="connsiteY2" fmla="*/ 51863 h 873402"/>
                  <a:gd name="connsiteX3" fmla="*/ 977953 w 977953"/>
                  <a:gd name="connsiteY3" fmla="*/ 3033 h 873402"/>
                  <a:gd name="connsiteX4" fmla="*/ 879600 w 977953"/>
                  <a:gd name="connsiteY4" fmla="*/ 828601 h 873402"/>
                  <a:gd name="connsiteX0" fmla="*/ 879600 w 977953"/>
                  <a:gd name="connsiteY0" fmla="*/ 830745 h 875546"/>
                  <a:gd name="connsiteX1" fmla="*/ 383152 w 977953"/>
                  <a:gd name="connsiteY1" fmla="*/ 875546 h 875546"/>
                  <a:gd name="connsiteX2" fmla="*/ 0 w 977953"/>
                  <a:gd name="connsiteY2" fmla="*/ 54007 h 875546"/>
                  <a:gd name="connsiteX3" fmla="*/ 977953 w 977953"/>
                  <a:gd name="connsiteY3" fmla="*/ 5177 h 875546"/>
                  <a:gd name="connsiteX4" fmla="*/ 879600 w 977953"/>
                  <a:gd name="connsiteY4" fmla="*/ 830745 h 875546"/>
                  <a:gd name="connsiteX0" fmla="*/ 879600 w 970031"/>
                  <a:gd name="connsiteY0" fmla="*/ 812397 h 857198"/>
                  <a:gd name="connsiteX1" fmla="*/ 383152 w 970031"/>
                  <a:gd name="connsiteY1" fmla="*/ 857198 h 857198"/>
                  <a:gd name="connsiteX2" fmla="*/ 0 w 970031"/>
                  <a:gd name="connsiteY2" fmla="*/ 35659 h 857198"/>
                  <a:gd name="connsiteX3" fmla="*/ 970031 w 970031"/>
                  <a:gd name="connsiteY3" fmla="*/ 11910 h 857198"/>
                  <a:gd name="connsiteX4" fmla="*/ 879600 w 970031"/>
                  <a:gd name="connsiteY4" fmla="*/ 812397 h 857198"/>
                  <a:gd name="connsiteX0" fmla="*/ 879600 w 970031"/>
                  <a:gd name="connsiteY0" fmla="*/ 823088 h 867889"/>
                  <a:gd name="connsiteX1" fmla="*/ 383152 w 970031"/>
                  <a:gd name="connsiteY1" fmla="*/ 867889 h 867889"/>
                  <a:gd name="connsiteX2" fmla="*/ 0 w 970031"/>
                  <a:gd name="connsiteY2" fmla="*/ 46350 h 867889"/>
                  <a:gd name="connsiteX3" fmla="*/ 970031 w 970031"/>
                  <a:gd name="connsiteY3" fmla="*/ 22601 h 867889"/>
                  <a:gd name="connsiteX4" fmla="*/ 879600 w 970031"/>
                  <a:gd name="connsiteY4" fmla="*/ 823088 h 867889"/>
                  <a:gd name="connsiteX0" fmla="*/ 879600 w 970031"/>
                  <a:gd name="connsiteY0" fmla="*/ 823088 h 1434208"/>
                  <a:gd name="connsiteX1" fmla="*/ 310993 w 970031"/>
                  <a:gd name="connsiteY1" fmla="*/ 1434208 h 1434208"/>
                  <a:gd name="connsiteX2" fmla="*/ 0 w 970031"/>
                  <a:gd name="connsiteY2" fmla="*/ 46350 h 1434208"/>
                  <a:gd name="connsiteX3" fmla="*/ 970031 w 970031"/>
                  <a:gd name="connsiteY3" fmla="*/ 22601 h 1434208"/>
                  <a:gd name="connsiteX4" fmla="*/ 879600 w 970031"/>
                  <a:gd name="connsiteY4" fmla="*/ 823088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84954 w 1384954"/>
                  <a:gd name="connsiteY0" fmla="*/ 1289936 h 1434208"/>
                  <a:gd name="connsiteX1" fmla="*/ 310993 w 1384954"/>
                  <a:gd name="connsiteY1" fmla="*/ 1434208 h 1434208"/>
                  <a:gd name="connsiteX2" fmla="*/ 0 w 1384954"/>
                  <a:gd name="connsiteY2" fmla="*/ 46350 h 1434208"/>
                  <a:gd name="connsiteX3" fmla="*/ 970031 w 1384954"/>
                  <a:gd name="connsiteY3" fmla="*/ 22601 h 1434208"/>
                  <a:gd name="connsiteX4" fmla="*/ 1384954 w 1384954"/>
                  <a:gd name="connsiteY4" fmla="*/ 1289936 h 1434208"/>
                  <a:gd name="connsiteX0" fmla="*/ 1384954 w 1384954"/>
                  <a:gd name="connsiteY0" fmla="*/ 1610536 h 1754808"/>
                  <a:gd name="connsiteX1" fmla="*/ 310993 w 1384954"/>
                  <a:gd name="connsiteY1" fmla="*/ 1754808 h 1754808"/>
                  <a:gd name="connsiteX2" fmla="*/ 0 w 1384954"/>
                  <a:gd name="connsiteY2" fmla="*/ 366950 h 1754808"/>
                  <a:gd name="connsiteX3" fmla="*/ 1320607 w 1384954"/>
                  <a:gd name="connsiteY3" fmla="*/ 3031 h 1754808"/>
                  <a:gd name="connsiteX4" fmla="*/ 1384954 w 1384954"/>
                  <a:gd name="connsiteY4" fmla="*/ 1610536 h 1754808"/>
                  <a:gd name="connsiteX0" fmla="*/ 2090559 w 2090559"/>
                  <a:gd name="connsiteY0" fmla="*/ 1611709 h 1755981"/>
                  <a:gd name="connsiteX1" fmla="*/ 1016598 w 2090559"/>
                  <a:gd name="connsiteY1" fmla="*/ 1755981 h 1755981"/>
                  <a:gd name="connsiteX2" fmla="*/ 0 w 2090559"/>
                  <a:gd name="connsiteY2" fmla="*/ 261166 h 1755981"/>
                  <a:gd name="connsiteX3" fmla="*/ 2026212 w 2090559"/>
                  <a:gd name="connsiteY3" fmla="*/ 4204 h 1755981"/>
                  <a:gd name="connsiteX4" fmla="*/ 2090559 w 2090559"/>
                  <a:gd name="connsiteY4" fmla="*/ 1611709 h 1755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0559" h="1755981">
                    <a:moveTo>
                      <a:pt x="2090559" y="1611709"/>
                    </a:moveTo>
                    <a:cubicBezTo>
                      <a:pt x="1485221" y="1603733"/>
                      <a:pt x="1378223" y="1703752"/>
                      <a:pt x="1016598" y="1755981"/>
                    </a:cubicBezTo>
                    <a:lnTo>
                      <a:pt x="0" y="261166"/>
                    </a:lnTo>
                    <a:cubicBezTo>
                      <a:pt x="298934" y="212602"/>
                      <a:pt x="1471591" y="-35078"/>
                      <a:pt x="2026212" y="4204"/>
                    </a:cubicBezTo>
                    <a:lnTo>
                      <a:pt x="2090559" y="1611709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92D050"/>
                  </a:gs>
                  <a:gs pos="100000">
                    <a:schemeClr val="bg1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Paralelkenar 1"/>
              <p:cNvSpPr/>
              <p:nvPr/>
            </p:nvSpPr>
            <p:spPr>
              <a:xfrm rot="802445">
                <a:off x="5591923" y="2345102"/>
                <a:ext cx="939374" cy="1151385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395856 w 865009"/>
                  <a:gd name="connsiteY0" fmla="*/ 658240 h 658240"/>
                  <a:gd name="connsiteX1" fmla="*/ 0 w 865009"/>
                  <a:gd name="connsiteY1" fmla="*/ 254642 h 658240"/>
                  <a:gd name="connsiteX2" fmla="*/ 732231 w 865009"/>
                  <a:gd name="connsiteY2" fmla="*/ 0 h 658240"/>
                  <a:gd name="connsiteX3" fmla="*/ 865009 w 865009"/>
                  <a:gd name="connsiteY3" fmla="*/ 313692 h 658240"/>
                  <a:gd name="connsiteX4" fmla="*/ 395856 w 865009"/>
                  <a:gd name="connsiteY4" fmla="*/ 658240 h 658240"/>
                  <a:gd name="connsiteX0" fmla="*/ 381321 w 850474"/>
                  <a:gd name="connsiteY0" fmla="*/ 658240 h 658240"/>
                  <a:gd name="connsiteX1" fmla="*/ 0 w 850474"/>
                  <a:gd name="connsiteY1" fmla="*/ 556796 h 658240"/>
                  <a:gd name="connsiteX2" fmla="*/ 717696 w 850474"/>
                  <a:gd name="connsiteY2" fmla="*/ 0 h 658240"/>
                  <a:gd name="connsiteX3" fmla="*/ 850474 w 850474"/>
                  <a:gd name="connsiteY3" fmla="*/ 313692 h 658240"/>
                  <a:gd name="connsiteX4" fmla="*/ 381321 w 850474"/>
                  <a:gd name="connsiteY4" fmla="*/ 658240 h 658240"/>
                  <a:gd name="connsiteX0" fmla="*/ 381321 w 850474"/>
                  <a:gd name="connsiteY0" fmla="*/ 884163 h 884163"/>
                  <a:gd name="connsiteX1" fmla="*/ 0 w 850474"/>
                  <a:gd name="connsiteY1" fmla="*/ 782719 h 884163"/>
                  <a:gd name="connsiteX2" fmla="*/ 85040 w 850474"/>
                  <a:gd name="connsiteY2" fmla="*/ 0 h 884163"/>
                  <a:gd name="connsiteX3" fmla="*/ 850474 w 850474"/>
                  <a:gd name="connsiteY3" fmla="*/ 539615 h 884163"/>
                  <a:gd name="connsiteX4" fmla="*/ 381321 w 850474"/>
                  <a:gd name="connsiteY4" fmla="*/ 884163 h 884163"/>
                  <a:gd name="connsiteX0" fmla="*/ 381321 w 828982"/>
                  <a:gd name="connsiteY0" fmla="*/ 884163 h 884163"/>
                  <a:gd name="connsiteX1" fmla="*/ 0 w 828982"/>
                  <a:gd name="connsiteY1" fmla="*/ 782719 h 884163"/>
                  <a:gd name="connsiteX2" fmla="*/ 85040 w 828982"/>
                  <a:gd name="connsiteY2" fmla="*/ 0 h 884163"/>
                  <a:gd name="connsiteX3" fmla="*/ 828982 w 828982"/>
                  <a:gd name="connsiteY3" fmla="*/ 232432 h 884163"/>
                  <a:gd name="connsiteX4" fmla="*/ 381321 w 828982"/>
                  <a:gd name="connsiteY4" fmla="*/ 884163 h 884163"/>
                  <a:gd name="connsiteX0" fmla="*/ 395236 w 828982"/>
                  <a:gd name="connsiteY0" fmla="*/ 894220 h 894220"/>
                  <a:gd name="connsiteX1" fmla="*/ 0 w 828982"/>
                  <a:gd name="connsiteY1" fmla="*/ 782719 h 894220"/>
                  <a:gd name="connsiteX2" fmla="*/ 85040 w 828982"/>
                  <a:gd name="connsiteY2" fmla="*/ 0 h 894220"/>
                  <a:gd name="connsiteX3" fmla="*/ 828982 w 828982"/>
                  <a:gd name="connsiteY3" fmla="*/ 232432 h 894220"/>
                  <a:gd name="connsiteX4" fmla="*/ 395236 w 828982"/>
                  <a:gd name="connsiteY4" fmla="*/ 894220 h 894220"/>
                  <a:gd name="connsiteX0" fmla="*/ 395236 w 828982"/>
                  <a:gd name="connsiteY0" fmla="*/ 894220 h 894220"/>
                  <a:gd name="connsiteX1" fmla="*/ 0 w 828982"/>
                  <a:gd name="connsiteY1" fmla="*/ 782719 h 894220"/>
                  <a:gd name="connsiteX2" fmla="*/ 85040 w 828982"/>
                  <a:gd name="connsiteY2" fmla="*/ 0 h 894220"/>
                  <a:gd name="connsiteX3" fmla="*/ 449667 w 828982"/>
                  <a:gd name="connsiteY3" fmla="*/ 92932 h 894220"/>
                  <a:gd name="connsiteX4" fmla="*/ 828982 w 828982"/>
                  <a:gd name="connsiteY4" fmla="*/ 232432 h 894220"/>
                  <a:gd name="connsiteX5" fmla="*/ 395236 w 828982"/>
                  <a:gd name="connsiteY5" fmla="*/ 894220 h 894220"/>
                  <a:gd name="connsiteX0" fmla="*/ 402215 w 828982"/>
                  <a:gd name="connsiteY0" fmla="*/ 909321 h 909321"/>
                  <a:gd name="connsiteX1" fmla="*/ 0 w 828982"/>
                  <a:gd name="connsiteY1" fmla="*/ 782719 h 909321"/>
                  <a:gd name="connsiteX2" fmla="*/ 85040 w 828982"/>
                  <a:gd name="connsiteY2" fmla="*/ 0 h 909321"/>
                  <a:gd name="connsiteX3" fmla="*/ 449667 w 828982"/>
                  <a:gd name="connsiteY3" fmla="*/ 92932 h 909321"/>
                  <a:gd name="connsiteX4" fmla="*/ 828982 w 828982"/>
                  <a:gd name="connsiteY4" fmla="*/ 232432 h 909321"/>
                  <a:gd name="connsiteX5" fmla="*/ 402215 w 828982"/>
                  <a:gd name="connsiteY5" fmla="*/ 909321 h 909321"/>
                  <a:gd name="connsiteX0" fmla="*/ 416088 w 828982"/>
                  <a:gd name="connsiteY0" fmla="*/ 899233 h 899233"/>
                  <a:gd name="connsiteX1" fmla="*/ 0 w 828982"/>
                  <a:gd name="connsiteY1" fmla="*/ 782719 h 899233"/>
                  <a:gd name="connsiteX2" fmla="*/ 85040 w 828982"/>
                  <a:gd name="connsiteY2" fmla="*/ 0 h 899233"/>
                  <a:gd name="connsiteX3" fmla="*/ 449667 w 828982"/>
                  <a:gd name="connsiteY3" fmla="*/ 92932 h 899233"/>
                  <a:gd name="connsiteX4" fmla="*/ 828982 w 828982"/>
                  <a:gd name="connsiteY4" fmla="*/ 232432 h 899233"/>
                  <a:gd name="connsiteX5" fmla="*/ 416088 w 828982"/>
                  <a:gd name="connsiteY5" fmla="*/ 899233 h 899233"/>
                  <a:gd name="connsiteX0" fmla="*/ 416088 w 828982"/>
                  <a:gd name="connsiteY0" fmla="*/ 899233 h 899233"/>
                  <a:gd name="connsiteX1" fmla="*/ 0 w 828982"/>
                  <a:gd name="connsiteY1" fmla="*/ 782719 h 899233"/>
                  <a:gd name="connsiteX2" fmla="*/ 85040 w 828982"/>
                  <a:gd name="connsiteY2" fmla="*/ 0 h 899233"/>
                  <a:gd name="connsiteX3" fmla="*/ 449667 w 828982"/>
                  <a:gd name="connsiteY3" fmla="*/ 92932 h 899233"/>
                  <a:gd name="connsiteX4" fmla="*/ 828982 w 828982"/>
                  <a:gd name="connsiteY4" fmla="*/ 232432 h 899233"/>
                  <a:gd name="connsiteX5" fmla="*/ 416088 w 828982"/>
                  <a:gd name="connsiteY5" fmla="*/ 899233 h 899233"/>
                  <a:gd name="connsiteX0" fmla="*/ 423046 w 835940"/>
                  <a:gd name="connsiteY0" fmla="*/ 899233 h 899233"/>
                  <a:gd name="connsiteX1" fmla="*/ 0 w 835940"/>
                  <a:gd name="connsiteY1" fmla="*/ 777691 h 899233"/>
                  <a:gd name="connsiteX2" fmla="*/ 91998 w 835940"/>
                  <a:gd name="connsiteY2" fmla="*/ 0 h 899233"/>
                  <a:gd name="connsiteX3" fmla="*/ 456625 w 835940"/>
                  <a:gd name="connsiteY3" fmla="*/ 92932 h 899233"/>
                  <a:gd name="connsiteX4" fmla="*/ 835940 w 835940"/>
                  <a:gd name="connsiteY4" fmla="*/ 232432 h 899233"/>
                  <a:gd name="connsiteX5" fmla="*/ 423046 w 835940"/>
                  <a:gd name="connsiteY5" fmla="*/ 899233 h 899233"/>
                  <a:gd name="connsiteX0" fmla="*/ 429938 w 842832"/>
                  <a:gd name="connsiteY0" fmla="*/ 899233 h 899233"/>
                  <a:gd name="connsiteX1" fmla="*/ 0 w 842832"/>
                  <a:gd name="connsiteY1" fmla="*/ 802879 h 899233"/>
                  <a:gd name="connsiteX2" fmla="*/ 98890 w 842832"/>
                  <a:gd name="connsiteY2" fmla="*/ 0 h 899233"/>
                  <a:gd name="connsiteX3" fmla="*/ 463517 w 842832"/>
                  <a:gd name="connsiteY3" fmla="*/ 92932 h 899233"/>
                  <a:gd name="connsiteX4" fmla="*/ 842832 w 842832"/>
                  <a:gd name="connsiteY4" fmla="*/ 232432 h 899233"/>
                  <a:gd name="connsiteX5" fmla="*/ 429938 w 842832"/>
                  <a:gd name="connsiteY5" fmla="*/ 899233 h 899233"/>
                  <a:gd name="connsiteX0" fmla="*/ 429938 w 842832"/>
                  <a:gd name="connsiteY0" fmla="*/ 899233 h 899233"/>
                  <a:gd name="connsiteX1" fmla="*/ 0 w 842832"/>
                  <a:gd name="connsiteY1" fmla="*/ 802879 h 899233"/>
                  <a:gd name="connsiteX2" fmla="*/ 98890 w 842832"/>
                  <a:gd name="connsiteY2" fmla="*/ 0 h 899233"/>
                  <a:gd name="connsiteX3" fmla="*/ 463517 w 842832"/>
                  <a:gd name="connsiteY3" fmla="*/ 92932 h 899233"/>
                  <a:gd name="connsiteX4" fmla="*/ 842832 w 842832"/>
                  <a:gd name="connsiteY4" fmla="*/ 232432 h 899233"/>
                  <a:gd name="connsiteX5" fmla="*/ 429938 w 842832"/>
                  <a:gd name="connsiteY5" fmla="*/ 899233 h 899233"/>
                  <a:gd name="connsiteX0" fmla="*/ 429938 w 938638"/>
                  <a:gd name="connsiteY0" fmla="*/ 899233 h 899233"/>
                  <a:gd name="connsiteX1" fmla="*/ 0 w 938638"/>
                  <a:gd name="connsiteY1" fmla="*/ 802879 h 899233"/>
                  <a:gd name="connsiteX2" fmla="*/ 98890 w 938638"/>
                  <a:gd name="connsiteY2" fmla="*/ 0 h 899233"/>
                  <a:gd name="connsiteX3" fmla="*/ 463517 w 938638"/>
                  <a:gd name="connsiteY3" fmla="*/ 92932 h 899233"/>
                  <a:gd name="connsiteX4" fmla="*/ 938638 w 938638"/>
                  <a:gd name="connsiteY4" fmla="*/ 130815 h 899233"/>
                  <a:gd name="connsiteX5" fmla="*/ 429938 w 938638"/>
                  <a:gd name="connsiteY5" fmla="*/ 899233 h 899233"/>
                  <a:gd name="connsiteX0" fmla="*/ 429938 w 938638"/>
                  <a:gd name="connsiteY0" fmla="*/ 833835 h 833835"/>
                  <a:gd name="connsiteX1" fmla="*/ 0 w 938638"/>
                  <a:gd name="connsiteY1" fmla="*/ 737481 h 833835"/>
                  <a:gd name="connsiteX2" fmla="*/ 114469 w 938638"/>
                  <a:gd name="connsiteY2" fmla="*/ 0 h 833835"/>
                  <a:gd name="connsiteX3" fmla="*/ 463517 w 938638"/>
                  <a:gd name="connsiteY3" fmla="*/ 27534 h 833835"/>
                  <a:gd name="connsiteX4" fmla="*/ 938638 w 938638"/>
                  <a:gd name="connsiteY4" fmla="*/ 65417 h 833835"/>
                  <a:gd name="connsiteX5" fmla="*/ 429938 w 938638"/>
                  <a:gd name="connsiteY5" fmla="*/ 833835 h 833835"/>
                  <a:gd name="connsiteX0" fmla="*/ 429938 w 938638"/>
                  <a:gd name="connsiteY0" fmla="*/ 833835 h 833835"/>
                  <a:gd name="connsiteX1" fmla="*/ 0 w 938638"/>
                  <a:gd name="connsiteY1" fmla="*/ 737481 h 833835"/>
                  <a:gd name="connsiteX2" fmla="*/ 114469 w 938638"/>
                  <a:gd name="connsiteY2" fmla="*/ 0 h 833835"/>
                  <a:gd name="connsiteX3" fmla="*/ 463517 w 938638"/>
                  <a:gd name="connsiteY3" fmla="*/ 27534 h 833835"/>
                  <a:gd name="connsiteX4" fmla="*/ 938638 w 938638"/>
                  <a:gd name="connsiteY4" fmla="*/ 65417 h 833835"/>
                  <a:gd name="connsiteX5" fmla="*/ 429938 w 938638"/>
                  <a:gd name="connsiteY5" fmla="*/ 833835 h 833835"/>
                  <a:gd name="connsiteX0" fmla="*/ 429938 w 938638"/>
                  <a:gd name="connsiteY0" fmla="*/ 834032 h 834032"/>
                  <a:gd name="connsiteX1" fmla="*/ 0 w 938638"/>
                  <a:gd name="connsiteY1" fmla="*/ 737678 h 834032"/>
                  <a:gd name="connsiteX2" fmla="*/ 90926 w 938638"/>
                  <a:gd name="connsiteY2" fmla="*/ 0 h 834032"/>
                  <a:gd name="connsiteX3" fmla="*/ 463517 w 938638"/>
                  <a:gd name="connsiteY3" fmla="*/ 27731 h 834032"/>
                  <a:gd name="connsiteX4" fmla="*/ 938638 w 938638"/>
                  <a:gd name="connsiteY4" fmla="*/ 65614 h 834032"/>
                  <a:gd name="connsiteX5" fmla="*/ 429938 w 938638"/>
                  <a:gd name="connsiteY5" fmla="*/ 834032 h 83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38638" h="834032">
                    <a:moveTo>
                      <a:pt x="429938" y="834032"/>
                    </a:moveTo>
                    <a:cubicBezTo>
                      <a:pt x="312030" y="769990"/>
                      <a:pt x="124760" y="756387"/>
                      <a:pt x="0" y="737678"/>
                    </a:cubicBezTo>
                    <a:lnTo>
                      <a:pt x="90926" y="0"/>
                    </a:lnTo>
                    <a:cubicBezTo>
                      <a:pt x="176919" y="12159"/>
                      <a:pt x="328067" y="-9946"/>
                      <a:pt x="463517" y="27731"/>
                    </a:cubicBezTo>
                    <a:lnTo>
                      <a:pt x="938638" y="65614"/>
                    </a:lnTo>
                    <a:lnTo>
                      <a:pt x="429938" y="8340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00000"/>
                  </a:gs>
                  <a:gs pos="79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Paralelkenar 1"/>
              <p:cNvSpPr/>
              <p:nvPr/>
            </p:nvSpPr>
            <p:spPr>
              <a:xfrm rot="21095028">
                <a:off x="4975838" y="2123832"/>
                <a:ext cx="904835" cy="1121725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395856 w 865009"/>
                  <a:gd name="connsiteY0" fmla="*/ 658240 h 658240"/>
                  <a:gd name="connsiteX1" fmla="*/ 0 w 865009"/>
                  <a:gd name="connsiteY1" fmla="*/ 254642 h 658240"/>
                  <a:gd name="connsiteX2" fmla="*/ 732231 w 865009"/>
                  <a:gd name="connsiteY2" fmla="*/ 0 h 658240"/>
                  <a:gd name="connsiteX3" fmla="*/ 865009 w 865009"/>
                  <a:gd name="connsiteY3" fmla="*/ 313692 h 658240"/>
                  <a:gd name="connsiteX4" fmla="*/ 395856 w 865009"/>
                  <a:gd name="connsiteY4" fmla="*/ 658240 h 658240"/>
                  <a:gd name="connsiteX0" fmla="*/ 381321 w 850474"/>
                  <a:gd name="connsiteY0" fmla="*/ 658240 h 658240"/>
                  <a:gd name="connsiteX1" fmla="*/ 0 w 850474"/>
                  <a:gd name="connsiteY1" fmla="*/ 556796 h 658240"/>
                  <a:gd name="connsiteX2" fmla="*/ 717696 w 850474"/>
                  <a:gd name="connsiteY2" fmla="*/ 0 h 658240"/>
                  <a:gd name="connsiteX3" fmla="*/ 850474 w 850474"/>
                  <a:gd name="connsiteY3" fmla="*/ 313692 h 658240"/>
                  <a:gd name="connsiteX4" fmla="*/ 381321 w 850474"/>
                  <a:gd name="connsiteY4" fmla="*/ 658240 h 658240"/>
                  <a:gd name="connsiteX0" fmla="*/ 381321 w 850474"/>
                  <a:gd name="connsiteY0" fmla="*/ 884163 h 884163"/>
                  <a:gd name="connsiteX1" fmla="*/ 0 w 850474"/>
                  <a:gd name="connsiteY1" fmla="*/ 782719 h 884163"/>
                  <a:gd name="connsiteX2" fmla="*/ 85040 w 850474"/>
                  <a:gd name="connsiteY2" fmla="*/ 0 h 884163"/>
                  <a:gd name="connsiteX3" fmla="*/ 850474 w 850474"/>
                  <a:gd name="connsiteY3" fmla="*/ 539615 h 884163"/>
                  <a:gd name="connsiteX4" fmla="*/ 381321 w 850474"/>
                  <a:gd name="connsiteY4" fmla="*/ 884163 h 884163"/>
                  <a:gd name="connsiteX0" fmla="*/ 381321 w 828982"/>
                  <a:gd name="connsiteY0" fmla="*/ 884163 h 884163"/>
                  <a:gd name="connsiteX1" fmla="*/ 0 w 828982"/>
                  <a:gd name="connsiteY1" fmla="*/ 782719 h 884163"/>
                  <a:gd name="connsiteX2" fmla="*/ 85040 w 828982"/>
                  <a:gd name="connsiteY2" fmla="*/ 0 h 884163"/>
                  <a:gd name="connsiteX3" fmla="*/ 828982 w 828982"/>
                  <a:gd name="connsiteY3" fmla="*/ 232432 h 884163"/>
                  <a:gd name="connsiteX4" fmla="*/ 381321 w 828982"/>
                  <a:gd name="connsiteY4" fmla="*/ 884163 h 884163"/>
                  <a:gd name="connsiteX0" fmla="*/ 395236 w 828982"/>
                  <a:gd name="connsiteY0" fmla="*/ 894220 h 894220"/>
                  <a:gd name="connsiteX1" fmla="*/ 0 w 828982"/>
                  <a:gd name="connsiteY1" fmla="*/ 782719 h 894220"/>
                  <a:gd name="connsiteX2" fmla="*/ 85040 w 828982"/>
                  <a:gd name="connsiteY2" fmla="*/ 0 h 894220"/>
                  <a:gd name="connsiteX3" fmla="*/ 828982 w 828982"/>
                  <a:gd name="connsiteY3" fmla="*/ 232432 h 894220"/>
                  <a:gd name="connsiteX4" fmla="*/ 395236 w 828982"/>
                  <a:gd name="connsiteY4" fmla="*/ 894220 h 894220"/>
                  <a:gd name="connsiteX0" fmla="*/ 395236 w 828982"/>
                  <a:gd name="connsiteY0" fmla="*/ 894220 h 894220"/>
                  <a:gd name="connsiteX1" fmla="*/ 0 w 828982"/>
                  <a:gd name="connsiteY1" fmla="*/ 782719 h 894220"/>
                  <a:gd name="connsiteX2" fmla="*/ 85040 w 828982"/>
                  <a:gd name="connsiteY2" fmla="*/ 0 h 894220"/>
                  <a:gd name="connsiteX3" fmla="*/ 449667 w 828982"/>
                  <a:gd name="connsiteY3" fmla="*/ 92932 h 894220"/>
                  <a:gd name="connsiteX4" fmla="*/ 828982 w 828982"/>
                  <a:gd name="connsiteY4" fmla="*/ 232432 h 894220"/>
                  <a:gd name="connsiteX5" fmla="*/ 395236 w 828982"/>
                  <a:gd name="connsiteY5" fmla="*/ 894220 h 894220"/>
                  <a:gd name="connsiteX0" fmla="*/ 402215 w 828982"/>
                  <a:gd name="connsiteY0" fmla="*/ 909321 h 909321"/>
                  <a:gd name="connsiteX1" fmla="*/ 0 w 828982"/>
                  <a:gd name="connsiteY1" fmla="*/ 782719 h 909321"/>
                  <a:gd name="connsiteX2" fmla="*/ 85040 w 828982"/>
                  <a:gd name="connsiteY2" fmla="*/ 0 h 909321"/>
                  <a:gd name="connsiteX3" fmla="*/ 449667 w 828982"/>
                  <a:gd name="connsiteY3" fmla="*/ 92932 h 909321"/>
                  <a:gd name="connsiteX4" fmla="*/ 828982 w 828982"/>
                  <a:gd name="connsiteY4" fmla="*/ 232432 h 909321"/>
                  <a:gd name="connsiteX5" fmla="*/ 402215 w 828982"/>
                  <a:gd name="connsiteY5" fmla="*/ 909321 h 909321"/>
                  <a:gd name="connsiteX0" fmla="*/ 416088 w 828982"/>
                  <a:gd name="connsiteY0" fmla="*/ 899233 h 899233"/>
                  <a:gd name="connsiteX1" fmla="*/ 0 w 828982"/>
                  <a:gd name="connsiteY1" fmla="*/ 782719 h 899233"/>
                  <a:gd name="connsiteX2" fmla="*/ 85040 w 828982"/>
                  <a:gd name="connsiteY2" fmla="*/ 0 h 899233"/>
                  <a:gd name="connsiteX3" fmla="*/ 449667 w 828982"/>
                  <a:gd name="connsiteY3" fmla="*/ 92932 h 899233"/>
                  <a:gd name="connsiteX4" fmla="*/ 828982 w 828982"/>
                  <a:gd name="connsiteY4" fmla="*/ 232432 h 899233"/>
                  <a:gd name="connsiteX5" fmla="*/ 416088 w 828982"/>
                  <a:gd name="connsiteY5" fmla="*/ 899233 h 899233"/>
                  <a:gd name="connsiteX0" fmla="*/ 416088 w 828982"/>
                  <a:gd name="connsiteY0" fmla="*/ 899233 h 899233"/>
                  <a:gd name="connsiteX1" fmla="*/ 0 w 828982"/>
                  <a:gd name="connsiteY1" fmla="*/ 782719 h 899233"/>
                  <a:gd name="connsiteX2" fmla="*/ 85040 w 828982"/>
                  <a:gd name="connsiteY2" fmla="*/ 0 h 899233"/>
                  <a:gd name="connsiteX3" fmla="*/ 449667 w 828982"/>
                  <a:gd name="connsiteY3" fmla="*/ 92932 h 899233"/>
                  <a:gd name="connsiteX4" fmla="*/ 828982 w 828982"/>
                  <a:gd name="connsiteY4" fmla="*/ 232432 h 899233"/>
                  <a:gd name="connsiteX5" fmla="*/ 416088 w 828982"/>
                  <a:gd name="connsiteY5" fmla="*/ 899233 h 899233"/>
                  <a:gd name="connsiteX0" fmla="*/ 423046 w 835940"/>
                  <a:gd name="connsiteY0" fmla="*/ 899233 h 899233"/>
                  <a:gd name="connsiteX1" fmla="*/ 0 w 835940"/>
                  <a:gd name="connsiteY1" fmla="*/ 777691 h 899233"/>
                  <a:gd name="connsiteX2" fmla="*/ 91998 w 835940"/>
                  <a:gd name="connsiteY2" fmla="*/ 0 h 899233"/>
                  <a:gd name="connsiteX3" fmla="*/ 456625 w 835940"/>
                  <a:gd name="connsiteY3" fmla="*/ 92932 h 899233"/>
                  <a:gd name="connsiteX4" fmla="*/ 835940 w 835940"/>
                  <a:gd name="connsiteY4" fmla="*/ 232432 h 899233"/>
                  <a:gd name="connsiteX5" fmla="*/ 423046 w 835940"/>
                  <a:gd name="connsiteY5" fmla="*/ 899233 h 899233"/>
                  <a:gd name="connsiteX0" fmla="*/ 429938 w 842832"/>
                  <a:gd name="connsiteY0" fmla="*/ 899233 h 899233"/>
                  <a:gd name="connsiteX1" fmla="*/ 0 w 842832"/>
                  <a:gd name="connsiteY1" fmla="*/ 802879 h 899233"/>
                  <a:gd name="connsiteX2" fmla="*/ 98890 w 842832"/>
                  <a:gd name="connsiteY2" fmla="*/ 0 h 899233"/>
                  <a:gd name="connsiteX3" fmla="*/ 463517 w 842832"/>
                  <a:gd name="connsiteY3" fmla="*/ 92932 h 899233"/>
                  <a:gd name="connsiteX4" fmla="*/ 842832 w 842832"/>
                  <a:gd name="connsiteY4" fmla="*/ 232432 h 899233"/>
                  <a:gd name="connsiteX5" fmla="*/ 429938 w 842832"/>
                  <a:gd name="connsiteY5" fmla="*/ 899233 h 899233"/>
                  <a:gd name="connsiteX0" fmla="*/ 429938 w 842832"/>
                  <a:gd name="connsiteY0" fmla="*/ 899233 h 899233"/>
                  <a:gd name="connsiteX1" fmla="*/ 0 w 842832"/>
                  <a:gd name="connsiteY1" fmla="*/ 802879 h 899233"/>
                  <a:gd name="connsiteX2" fmla="*/ 98890 w 842832"/>
                  <a:gd name="connsiteY2" fmla="*/ 0 h 899233"/>
                  <a:gd name="connsiteX3" fmla="*/ 463517 w 842832"/>
                  <a:gd name="connsiteY3" fmla="*/ 92932 h 899233"/>
                  <a:gd name="connsiteX4" fmla="*/ 842832 w 842832"/>
                  <a:gd name="connsiteY4" fmla="*/ 232432 h 899233"/>
                  <a:gd name="connsiteX5" fmla="*/ 429938 w 842832"/>
                  <a:gd name="connsiteY5" fmla="*/ 899233 h 899233"/>
                  <a:gd name="connsiteX0" fmla="*/ 429938 w 938638"/>
                  <a:gd name="connsiteY0" fmla="*/ 899233 h 899233"/>
                  <a:gd name="connsiteX1" fmla="*/ 0 w 938638"/>
                  <a:gd name="connsiteY1" fmla="*/ 802879 h 899233"/>
                  <a:gd name="connsiteX2" fmla="*/ 98890 w 938638"/>
                  <a:gd name="connsiteY2" fmla="*/ 0 h 899233"/>
                  <a:gd name="connsiteX3" fmla="*/ 463517 w 938638"/>
                  <a:gd name="connsiteY3" fmla="*/ 92932 h 899233"/>
                  <a:gd name="connsiteX4" fmla="*/ 938638 w 938638"/>
                  <a:gd name="connsiteY4" fmla="*/ 130815 h 899233"/>
                  <a:gd name="connsiteX5" fmla="*/ 429938 w 938638"/>
                  <a:gd name="connsiteY5" fmla="*/ 899233 h 899233"/>
                  <a:gd name="connsiteX0" fmla="*/ 429938 w 938638"/>
                  <a:gd name="connsiteY0" fmla="*/ 833835 h 833835"/>
                  <a:gd name="connsiteX1" fmla="*/ 0 w 938638"/>
                  <a:gd name="connsiteY1" fmla="*/ 737481 h 833835"/>
                  <a:gd name="connsiteX2" fmla="*/ 114469 w 938638"/>
                  <a:gd name="connsiteY2" fmla="*/ 0 h 833835"/>
                  <a:gd name="connsiteX3" fmla="*/ 463517 w 938638"/>
                  <a:gd name="connsiteY3" fmla="*/ 27534 h 833835"/>
                  <a:gd name="connsiteX4" fmla="*/ 938638 w 938638"/>
                  <a:gd name="connsiteY4" fmla="*/ 65417 h 833835"/>
                  <a:gd name="connsiteX5" fmla="*/ 429938 w 938638"/>
                  <a:gd name="connsiteY5" fmla="*/ 833835 h 833835"/>
                  <a:gd name="connsiteX0" fmla="*/ 429938 w 938638"/>
                  <a:gd name="connsiteY0" fmla="*/ 833835 h 833835"/>
                  <a:gd name="connsiteX1" fmla="*/ 0 w 938638"/>
                  <a:gd name="connsiteY1" fmla="*/ 737481 h 833835"/>
                  <a:gd name="connsiteX2" fmla="*/ 114469 w 938638"/>
                  <a:gd name="connsiteY2" fmla="*/ 0 h 833835"/>
                  <a:gd name="connsiteX3" fmla="*/ 463517 w 938638"/>
                  <a:gd name="connsiteY3" fmla="*/ 27534 h 833835"/>
                  <a:gd name="connsiteX4" fmla="*/ 938638 w 938638"/>
                  <a:gd name="connsiteY4" fmla="*/ 65417 h 833835"/>
                  <a:gd name="connsiteX5" fmla="*/ 429938 w 938638"/>
                  <a:gd name="connsiteY5" fmla="*/ 833835 h 833835"/>
                  <a:gd name="connsiteX0" fmla="*/ 429938 w 938638"/>
                  <a:gd name="connsiteY0" fmla="*/ 834032 h 834032"/>
                  <a:gd name="connsiteX1" fmla="*/ 0 w 938638"/>
                  <a:gd name="connsiteY1" fmla="*/ 737678 h 834032"/>
                  <a:gd name="connsiteX2" fmla="*/ 90926 w 938638"/>
                  <a:gd name="connsiteY2" fmla="*/ 0 h 834032"/>
                  <a:gd name="connsiteX3" fmla="*/ 463517 w 938638"/>
                  <a:gd name="connsiteY3" fmla="*/ 27731 h 834032"/>
                  <a:gd name="connsiteX4" fmla="*/ 938638 w 938638"/>
                  <a:gd name="connsiteY4" fmla="*/ 65614 h 834032"/>
                  <a:gd name="connsiteX5" fmla="*/ 429938 w 938638"/>
                  <a:gd name="connsiteY5" fmla="*/ 834032 h 834032"/>
                  <a:gd name="connsiteX0" fmla="*/ 429938 w 904126"/>
                  <a:gd name="connsiteY0" fmla="*/ 834032 h 834032"/>
                  <a:gd name="connsiteX1" fmla="*/ 0 w 904126"/>
                  <a:gd name="connsiteY1" fmla="*/ 737678 h 834032"/>
                  <a:gd name="connsiteX2" fmla="*/ 90926 w 904126"/>
                  <a:gd name="connsiteY2" fmla="*/ 0 h 834032"/>
                  <a:gd name="connsiteX3" fmla="*/ 463517 w 904126"/>
                  <a:gd name="connsiteY3" fmla="*/ 27731 h 834032"/>
                  <a:gd name="connsiteX4" fmla="*/ 904126 w 904126"/>
                  <a:gd name="connsiteY4" fmla="*/ 177062 h 834032"/>
                  <a:gd name="connsiteX5" fmla="*/ 429938 w 904126"/>
                  <a:gd name="connsiteY5" fmla="*/ 834032 h 834032"/>
                  <a:gd name="connsiteX0" fmla="*/ 429938 w 904126"/>
                  <a:gd name="connsiteY0" fmla="*/ 820025 h 820025"/>
                  <a:gd name="connsiteX1" fmla="*/ 0 w 904126"/>
                  <a:gd name="connsiteY1" fmla="*/ 723671 h 820025"/>
                  <a:gd name="connsiteX2" fmla="*/ 102232 w 904126"/>
                  <a:gd name="connsiteY2" fmla="*/ 17059 h 820025"/>
                  <a:gd name="connsiteX3" fmla="*/ 463517 w 904126"/>
                  <a:gd name="connsiteY3" fmla="*/ 13724 h 820025"/>
                  <a:gd name="connsiteX4" fmla="*/ 904126 w 904126"/>
                  <a:gd name="connsiteY4" fmla="*/ 163055 h 820025"/>
                  <a:gd name="connsiteX5" fmla="*/ 429938 w 904126"/>
                  <a:gd name="connsiteY5" fmla="*/ 820025 h 820025"/>
                  <a:gd name="connsiteX0" fmla="*/ 429938 w 904126"/>
                  <a:gd name="connsiteY0" fmla="*/ 802966 h 802966"/>
                  <a:gd name="connsiteX1" fmla="*/ 0 w 904126"/>
                  <a:gd name="connsiteY1" fmla="*/ 706612 h 802966"/>
                  <a:gd name="connsiteX2" fmla="*/ 102232 w 904126"/>
                  <a:gd name="connsiteY2" fmla="*/ 0 h 802966"/>
                  <a:gd name="connsiteX3" fmla="*/ 444336 w 904126"/>
                  <a:gd name="connsiteY3" fmla="*/ 32991 h 802966"/>
                  <a:gd name="connsiteX4" fmla="*/ 904126 w 904126"/>
                  <a:gd name="connsiteY4" fmla="*/ 145996 h 802966"/>
                  <a:gd name="connsiteX5" fmla="*/ 429938 w 904126"/>
                  <a:gd name="connsiteY5" fmla="*/ 802966 h 802966"/>
                  <a:gd name="connsiteX0" fmla="*/ 429938 w 904126"/>
                  <a:gd name="connsiteY0" fmla="*/ 802966 h 802966"/>
                  <a:gd name="connsiteX1" fmla="*/ 0 w 904126"/>
                  <a:gd name="connsiteY1" fmla="*/ 706612 h 802966"/>
                  <a:gd name="connsiteX2" fmla="*/ 102232 w 904126"/>
                  <a:gd name="connsiteY2" fmla="*/ 0 h 802966"/>
                  <a:gd name="connsiteX3" fmla="*/ 436875 w 904126"/>
                  <a:gd name="connsiteY3" fmla="*/ 40721 h 802966"/>
                  <a:gd name="connsiteX4" fmla="*/ 904126 w 904126"/>
                  <a:gd name="connsiteY4" fmla="*/ 145996 h 802966"/>
                  <a:gd name="connsiteX5" fmla="*/ 429938 w 904126"/>
                  <a:gd name="connsiteY5" fmla="*/ 802966 h 802966"/>
                  <a:gd name="connsiteX0" fmla="*/ 439748 w 904126"/>
                  <a:gd name="connsiteY0" fmla="*/ 812547 h 812547"/>
                  <a:gd name="connsiteX1" fmla="*/ 0 w 904126"/>
                  <a:gd name="connsiteY1" fmla="*/ 706612 h 812547"/>
                  <a:gd name="connsiteX2" fmla="*/ 102232 w 904126"/>
                  <a:gd name="connsiteY2" fmla="*/ 0 h 812547"/>
                  <a:gd name="connsiteX3" fmla="*/ 436875 w 904126"/>
                  <a:gd name="connsiteY3" fmla="*/ 40721 h 812547"/>
                  <a:gd name="connsiteX4" fmla="*/ 904126 w 904126"/>
                  <a:gd name="connsiteY4" fmla="*/ 145996 h 812547"/>
                  <a:gd name="connsiteX5" fmla="*/ 439748 w 904126"/>
                  <a:gd name="connsiteY5" fmla="*/ 812547 h 81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4126" h="812547">
                    <a:moveTo>
                      <a:pt x="439748" y="812547"/>
                    </a:moveTo>
                    <a:cubicBezTo>
                      <a:pt x="321840" y="748505"/>
                      <a:pt x="124760" y="725321"/>
                      <a:pt x="0" y="706612"/>
                    </a:cubicBezTo>
                    <a:lnTo>
                      <a:pt x="102232" y="0"/>
                    </a:lnTo>
                    <a:cubicBezTo>
                      <a:pt x="188225" y="12159"/>
                      <a:pt x="301425" y="3044"/>
                      <a:pt x="436875" y="40721"/>
                    </a:cubicBezTo>
                    <a:lnTo>
                      <a:pt x="904126" y="145996"/>
                    </a:lnTo>
                    <a:lnTo>
                      <a:pt x="439748" y="81254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00000"/>
                  </a:gs>
                  <a:gs pos="80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Paralelkenar 1"/>
              <p:cNvSpPr/>
              <p:nvPr/>
            </p:nvSpPr>
            <p:spPr>
              <a:xfrm rot="20009213">
                <a:off x="4302297" y="2089733"/>
                <a:ext cx="894447" cy="1147749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395856 w 865009"/>
                  <a:gd name="connsiteY0" fmla="*/ 658240 h 658240"/>
                  <a:gd name="connsiteX1" fmla="*/ 0 w 865009"/>
                  <a:gd name="connsiteY1" fmla="*/ 254642 h 658240"/>
                  <a:gd name="connsiteX2" fmla="*/ 732231 w 865009"/>
                  <a:gd name="connsiteY2" fmla="*/ 0 h 658240"/>
                  <a:gd name="connsiteX3" fmla="*/ 865009 w 865009"/>
                  <a:gd name="connsiteY3" fmla="*/ 313692 h 658240"/>
                  <a:gd name="connsiteX4" fmla="*/ 395856 w 865009"/>
                  <a:gd name="connsiteY4" fmla="*/ 658240 h 658240"/>
                  <a:gd name="connsiteX0" fmla="*/ 381321 w 850474"/>
                  <a:gd name="connsiteY0" fmla="*/ 658240 h 658240"/>
                  <a:gd name="connsiteX1" fmla="*/ 0 w 850474"/>
                  <a:gd name="connsiteY1" fmla="*/ 556796 h 658240"/>
                  <a:gd name="connsiteX2" fmla="*/ 717696 w 850474"/>
                  <a:gd name="connsiteY2" fmla="*/ 0 h 658240"/>
                  <a:gd name="connsiteX3" fmla="*/ 850474 w 850474"/>
                  <a:gd name="connsiteY3" fmla="*/ 313692 h 658240"/>
                  <a:gd name="connsiteX4" fmla="*/ 381321 w 850474"/>
                  <a:gd name="connsiteY4" fmla="*/ 658240 h 658240"/>
                  <a:gd name="connsiteX0" fmla="*/ 381321 w 850474"/>
                  <a:gd name="connsiteY0" fmla="*/ 884163 h 884163"/>
                  <a:gd name="connsiteX1" fmla="*/ 0 w 850474"/>
                  <a:gd name="connsiteY1" fmla="*/ 782719 h 884163"/>
                  <a:gd name="connsiteX2" fmla="*/ 85040 w 850474"/>
                  <a:gd name="connsiteY2" fmla="*/ 0 h 884163"/>
                  <a:gd name="connsiteX3" fmla="*/ 850474 w 850474"/>
                  <a:gd name="connsiteY3" fmla="*/ 539615 h 884163"/>
                  <a:gd name="connsiteX4" fmla="*/ 381321 w 850474"/>
                  <a:gd name="connsiteY4" fmla="*/ 884163 h 884163"/>
                  <a:gd name="connsiteX0" fmla="*/ 381321 w 828982"/>
                  <a:gd name="connsiteY0" fmla="*/ 884163 h 884163"/>
                  <a:gd name="connsiteX1" fmla="*/ 0 w 828982"/>
                  <a:gd name="connsiteY1" fmla="*/ 782719 h 884163"/>
                  <a:gd name="connsiteX2" fmla="*/ 85040 w 828982"/>
                  <a:gd name="connsiteY2" fmla="*/ 0 h 884163"/>
                  <a:gd name="connsiteX3" fmla="*/ 828982 w 828982"/>
                  <a:gd name="connsiteY3" fmla="*/ 232432 h 884163"/>
                  <a:gd name="connsiteX4" fmla="*/ 381321 w 828982"/>
                  <a:gd name="connsiteY4" fmla="*/ 884163 h 884163"/>
                  <a:gd name="connsiteX0" fmla="*/ 395236 w 828982"/>
                  <a:gd name="connsiteY0" fmla="*/ 894220 h 894220"/>
                  <a:gd name="connsiteX1" fmla="*/ 0 w 828982"/>
                  <a:gd name="connsiteY1" fmla="*/ 782719 h 894220"/>
                  <a:gd name="connsiteX2" fmla="*/ 85040 w 828982"/>
                  <a:gd name="connsiteY2" fmla="*/ 0 h 894220"/>
                  <a:gd name="connsiteX3" fmla="*/ 828982 w 828982"/>
                  <a:gd name="connsiteY3" fmla="*/ 232432 h 894220"/>
                  <a:gd name="connsiteX4" fmla="*/ 395236 w 828982"/>
                  <a:gd name="connsiteY4" fmla="*/ 894220 h 894220"/>
                  <a:gd name="connsiteX0" fmla="*/ 395236 w 828982"/>
                  <a:gd name="connsiteY0" fmla="*/ 894220 h 894220"/>
                  <a:gd name="connsiteX1" fmla="*/ 0 w 828982"/>
                  <a:gd name="connsiteY1" fmla="*/ 782719 h 894220"/>
                  <a:gd name="connsiteX2" fmla="*/ 85040 w 828982"/>
                  <a:gd name="connsiteY2" fmla="*/ 0 h 894220"/>
                  <a:gd name="connsiteX3" fmla="*/ 449667 w 828982"/>
                  <a:gd name="connsiteY3" fmla="*/ 92932 h 894220"/>
                  <a:gd name="connsiteX4" fmla="*/ 828982 w 828982"/>
                  <a:gd name="connsiteY4" fmla="*/ 232432 h 894220"/>
                  <a:gd name="connsiteX5" fmla="*/ 395236 w 828982"/>
                  <a:gd name="connsiteY5" fmla="*/ 894220 h 894220"/>
                  <a:gd name="connsiteX0" fmla="*/ 402215 w 828982"/>
                  <a:gd name="connsiteY0" fmla="*/ 909321 h 909321"/>
                  <a:gd name="connsiteX1" fmla="*/ 0 w 828982"/>
                  <a:gd name="connsiteY1" fmla="*/ 782719 h 909321"/>
                  <a:gd name="connsiteX2" fmla="*/ 85040 w 828982"/>
                  <a:gd name="connsiteY2" fmla="*/ 0 h 909321"/>
                  <a:gd name="connsiteX3" fmla="*/ 449667 w 828982"/>
                  <a:gd name="connsiteY3" fmla="*/ 92932 h 909321"/>
                  <a:gd name="connsiteX4" fmla="*/ 828982 w 828982"/>
                  <a:gd name="connsiteY4" fmla="*/ 232432 h 909321"/>
                  <a:gd name="connsiteX5" fmla="*/ 402215 w 828982"/>
                  <a:gd name="connsiteY5" fmla="*/ 909321 h 909321"/>
                  <a:gd name="connsiteX0" fmla="*/ 416088 w 828982"/>
                  <a:gd name="connsiteY0" fmla="*/ 899233 h 899233"/>
                  <a:gd name="connsiteX1" fmla="*/ 0 w 828982"/>
                  <a:gd name="connsiteY1" fmla="*/ 782719 h 899233"/>
                  <a:gd name="connsiteX2" fmla="*/ 85040 w 828982"/>
                  <a:gd name="connsiteY2" fmla="*/ 0 h 899233"/>
                  <a:gd name="connsiteX3" fmla="*/ 449667 w 828982"/>
                  <a:gd name="connsiteY3" fmla="*/ 92932 h 899233"/>
                  <a:gd name="connsiteX4" fmla="*/ 828982 w 828982"/>
                  <a:gd name="connsiteY4" fmla="*/ 232432 h 899233"/>
                  <a:gd name="connsiteX5" fmla="*/ 416088 w 828982"/>
                  <a:gd name="connsiteY5" fmla="*/ 899233 h 899233"/>
                  <a:gd name="connsiteX0" fmla="*/ 416088 w 828982"/>
                  <a:gd name="connsiteY0" fmla="*/ 899233 h 899233"/>
                  <a:gd name="connsiteX1" fmla="*/ 0 w 828982"/>
                  <a:gd name="connsiteY1" fmla="*/ 782719 h 899233"/>
                  <a:gd name="connsiteX2" fmla="*/ 85040 w 828982"/>
                  <a:gd name="connsiteY2" fmla="*/ 0 h 899233"/>
                  <a:gd name="connsiteX3" fmla="*/ 449667 w 828982"/>
                  <a:gd name="connsiteY3" fmla="*/ 92932 h 899233"/>
                  <a:gd name="connsiteX4" fmla="*/ 828982 w 828982"/>
                  <a:gd name="connsiteY4" fmla="*/ 232432 h 899233"/>
                  <a:gd name="connsiteX5" fmla="*/ 416088 w 828982"/>
                  <a:gd name="connsiteY5" fmla="*/ 899233 h 899233"/>
                  <a:gd name="connsiteX0" fmla="*/ 423046 w 835940"/>
                  <a:gd name="connsiteY0" fmla="*/ 899233 h 899233"/>
                  <a:gd name="connsiteX1" fmla="*/ 0 w 835940"/>
                  <a:gd name="connsiteY1" fmla="*/ 777691 h 899233"/>
                  <a:gd name="connsiteX2" fmla="*/ 91998 w 835940"/>
                  <a:gd name="connsiteY2" fmla="*/ 0 h 899233"/>
                  <a:gd name="connsiteX3" fmla="*/ 456625 w 835940"/>
                  <a:gd name="connsiteY3" fmla="*/ 92932 h 899233"/>
                  <a:gd name="connsiteX4" fmla="*/ 835940 w 835940"/>
                  <a:gd name="connsiteY4" fmla="*/ 232432 h 899233"/>
                  <a:gd name="connsiteX5" fmla="*/ 423046 w 835940"/>
                  <a:gd name="connsiteY5" fmla="*/ 899233 h 899233"/>
                  <a:gd name="connsiteX0" fmla="*/ 429938 w 842832"/>
                  <a:gd name="connsiteY0" fmla="*/ 899233 h 899233"/>
                  <a:gd name="connsiteX1" fmla="*/ 0 w 842832"/>
                  <a:gd name="connsiteY1" fmla="*/ 802879 h 899233"/>
                  <a:gd name="connsiteX2" fmla="*/ 98890 w 842832"/>
                  <a:gd name="connsiteY2" fmla="*/ 0 h 899233"/>
                  <a:gd name="connsiteX3" fmla="*/ 463517 w 842832"/>
                  <a:gd name="connsiteY3" fmla="*/ 92932 h 899233"/>
                  <a:gd name="connsiteX4" fmla="*/ 842832 w 842832"/>
                  <a:gd name="connsiteY4" fmla="*/ 232432 h 899233"/>
                  <a:gd name="connsiteX5" fmla="*/ 429938 w 842832"/>
                  <a:gd name="connsiteY5" fmla="*/ 899233 h 899233"/>
                  <a:gd name="connsiteX0" fmla="*/ 429938 w 842832"/>
                  <a:gd name="connsiteY0" fmla="*/ 899233 h 899233"/>
                  <a:gd name="connsiteX1" fmla="*/ 0 w 842832"/>
                  <a:gd name="connsiteY1" fmla="*/ 802879 h 899233"/>
                  <a:gd name="connsiteX2" fmla="*/ 98890 w 842832"/>
                  <a:gd name="connsiteY2" fmla="*/ 0 h 899233"/>
                  <a:gd name="connsiteX3" fmla="*/ 463517 w 842832"/>
                  <a:gd name="connsiteY3" fmla="*/ 92932 h 899233"/>
                  <a:gd name="connsiteX4" fmla="*/ 842832 w 842832"/>
                  <a:gd name="connsiteY4" fmla="*/ 232432 h 899233"/>
                  <a:gd name="connsiteX5" fmla="*/ 429938 w 842832"/>
                  <a:gd name="connsiteY5" fmla="*/ 899233 h 899233"/>
                  <a:gd name="connsiteX0" fmla="*/ 429938 w 938638"/>
                  <a:gd name="connsiteY0" fmla="*/ 899233 h 899233"/>
                  <a:gd name="connsiteX1" fmla="*/ 0 w 938638"/>
                  <a:gd name="connsiteY1" fmla="*/ 802879 h 899233"/>
                  <a:gd name="connsiteX2" fmla="*/ 98890 w 938638"/>
                  <a:gd name="connsiteY2" fmla="*/ 0 h 899233"/>
                  <a:gd name="connsiteX3" fmla="*/ 463517 w 938638"/>
                  <a:gd name="connsiteY3" fmla="*/ 92932 h 899233"/>
                  <a:gd name="connsiteX4" fmla="*/ 938638 w 938638"/>
                  <a:gd name="connsiteY4" fmla="*/ 130815 h 899233"/>
                  <a:gd name="connsiteX5" fmla="*/ 429938 w 938638"/>
                  <a:gd name="connsiteY5" fmla="*/ 899233 h 899233"/>
                  <a:gd name="connsiteX0" fmla="*/ 429938 w 938638"/>
                  <a:gd name="connsiteY0" fmla="*/ 833835 h 833835"/>
                  <a:gd name="connsiteX1" fmla="*/ 0 w 938638"/>
                  <a:gd name="connsiteY1" fmla="*/ 737481 h 833835"/>
                  <a:gd name="connsiteX2" fmla="*/ 114469 w 938638"/>
                  <a:gd name="connsiteY2" fmla="*/ 0 h 833835"/>
                  <a:gd name="connsiteX3" fmla="*/ 463517 w 938638"/>
                  <a:gd name="connsiteY3" fmla="*/ 27534 h 833835"/>
                  <a:gd name="connsiteX4" fmla="*/ 938638 w 938638"/>
                  <a:gd name="connsiteY4" fmla="*/ 65417 h 833835"/>
                  <a:gd name="connsiteX5" fmla="*/ 429938 w 938638"/>
                  <a:gd name="connsiteY5" fmla="*/ 833835 h 833835"/>
                  <a:gd name="connsiteX0" fmla="*/ 429938 w 938638"/>
                  <a:gd name="connsiteY0" fmla="*/ 833835 h 833835"/>
                  <a:gd name="connsiteX1" fmla="*/ 0 w 938638"/>
                  <a:gd name="connsiteY1" fmla="*/ 737481 h 833835"/>
                  <a:gd name="connsiteX2" fmla="*/ 114469 w 938638"/>
                  <a:gd name="connsiteY2" fmla="*/ 0 h 833835"/>
                  <a:gd name="connsiteX3" fmla="*/ 463517 w 938638"/>
                  <a:gd name="connsiteY3" fmla="*/ 27534 h 833835"/>
                  <a:gd name="connsiteX4" fmla="*/ 938638 w 938638"/>
                  <a:gd name="connsiteY4" fmla="*/ 65417 h 833835"/>
                  <a:gd name="connsiteX5" fmla="*/ 429938 w 938638"/>
                  <a:gd name="connsiteY5" fmla="*/ 833835 h 833835"/>
                  <a:gd name="connsiteX0" fmla="*/ 429938 w 938638"/>
                  <a:gd name="connsiteY0" fmla="*/ 834032 h 834032"/>
                  <a:gd name="connsiteX1" fmla="*/ 0 w 938638"/>
                  <a:gd name="connsiteY1" fmla="*/ 737678 h 834032"/>
                  <a:gd name="connsiteX2" fmla="*/ 90926 w 938638"/>
                  <a:gd name="connsiteY2" fmla="*/ 0 h 834032"/>
                  <a:gd name="connsiteX3" fmla="*/ 463517 w 938638"/>
                  <a:gd name="connsiteY3" fmla="*/ 27731 h 834032"/>
                  <a:gd name="connsiteX4" fmla="*/ 938638 w 938638"/>
                  <a:gd name="connsiteY4" fmla="*/ 65614 h 834032"/>
                  <a:gd name="connsiteX5" fmla="*/ 429938 w 938638"/>
                  <a:gd name="connsiteY5" fmla="*/ 834032 h 834032"/>
                  <a:gd name="connsiteX0" fmla="*/ 429938 w 904126"/>
                  <a:gd name="connsiteY0" fmla="*/ 834032 h 834032"/>
                  <a:gd name="connsiteX1" fmla="*/ 0 w 904126"/>
                  <a:gd name="connsiteY1" fmla="*/ 737678 h 834032"/>
                  <a:gd name="connsiteX2" fmla="*/ 90926 w 904126"/>
                  <a:gd name="connsiteY2" fmla="*/ 0 h 834032"/>
                  <a:gd name="connsiteX3" fmla="*/ 463517 w 904126"/>
                  <a:gd name="connsiteY3" fmla="*/ 27731 h 834032"/>
                  <a:gd name="connsiteX4" fmla="*/ 904126 w 904126"/>
                  <a:gd name="connsiteY4" fmla="*/ 177062 h 834032"/>
                  <a:gd name="connsiteX5" fmla="*/ 429938 w 904126"/>
                  <a:gd name="connsiteY5" fmla="*/ 834032 h 834032"/>
                  <a:gd name="connsiteX0" fmla="*/ 429938 w 904126"/>
                  <a:gd name="connsiteY0" fmla="*/ 820025 h 820025"/>
                  <a:gd name="connsiteX1" fmla="*/ 0 w 904126"/>
                  <a:gd name="connsiteY1" fmla="*/ 723671 h 820025"/>
                  <a:gd name="connsiteX2" fmla="*/ 102232 w 904126"/>
                  <a:gd name="connsiteY2" fmla="*/ 17059 h 820025"/>
                  <a:gd name="connsiteX3" fmla="*/ 463517 w 904126"/>
                  <a:gd name="connsiteY3" fmla="*/ 13724 h 820025"/>
                  <a:gd name="connsiteX4" fmla="*/ 904126 w 904126"/>
                  <a:gd name="connsiteY4" fmla="*/ 163055 h 820025"/>
                  <a:gd name="connsiteX5" fmla="*/ 429938 w 904126"/>
                  <a:gd name="connsiteY5" fmla="*/ 820025 h 820025"/>
                  <a:gd name="connsiteX0" fmla="*/ 429938 w 904126"/>
                  <a:gd name="connsiteY0" fmla="*/ 802966 h 802966"/>
                  <a:gd name="connsiteX1" fmla="*/ 0 w 904126"/>
                  <a:gd name="connsiteY1" fmla="*/ 706612 h 802966"/>
                  <a:gd name="connsiteX2" fmla="*/ 102232 w 904126"/>
                  <a:gd name="connsiteY2" fmla="*/ 0 h 802966"/>
                  <a:gd name="connsiteX3" fmla="*/ 444336 w 904126"/>
                  <a:gd name="connsiteY3" fmla="*/ 32991 h 802966"/>
                  <a:gd name="connsiteX4" fmla="*/ 904126 w 904126"/>
                  <a:gd name="connsiteY4" fmla="*/ 145996 h 802966"/>
                  <a:gd name="connsiteX5" fmla="*/ 429938 w 904126"/>
                  <a:gd name="connsiteY5" fmla="*/ 802966 h 802966"/>
                  <a:gd name="connsiteX0" fmla="*/ 429938 w 904126"/>
                  <a:gd name="connsiteY0" fmla="*/ 802966 h 802966"/>
                  <a:gd name="connsiteX1" fmla="*/ 0 w 904126"/>
                  <a:gd name="connsiteY1" fmla="*/ 706612 h 802966"/>
                  <a:gd name="connsiteX2" fmla="*/ 102232 w 904126"/>
                  <a:gd name="connsiteY2" fmla="*/ 0 h 802966"/>
                  <a:gd name="connsiteX3" fmla="*/ 436875 w 904126"/>
                  <a:gd name="connsiteY3" fmla="*/ 40721 h 802966"/>
                  <a:gd name="connsiteX4" fmla="*/ 904126 w 904126"/>
                  <a:gd name="connsiteY4" fmla="*/ 145996 h 802966"/>
                  <a:gd name="connsiteX5" fmla="*/ 429938 w 904126"/>
                  <a:gd name="connsiteY5" fmla="*/ 802966 h 802966"/>
                  <a:gd name="connsiteX0" fmla="*/ 439748 w 904126"/>
                  <a:gd name="connsiteY0" fmla="*/ 812547 h 812547"/>
                  <a:gd name="connsiteX1" fmla="*/ 0 w 904126"/>
                  <a:gd name="connsiteY1" fmla="*/ 706612 h 812547"/>
                  <a:gd name="connsiteX2" fmla="*/ 102232 w 904126"/>
                  <a:gd name="connsiteY2" fmla="*/ 0 h 812547"/>
                  <a:gd name="connsiteX3" fmla="*/ 436875 w 904126"/>
                  <a:gd name="connsiteY3" fmla="*/ 40721 h 812547"/>
                  <a:gd name="connsiteX4" fmla="*/ 904126 w 904126"/>
                  <a:gd name="connsiteY4" fmla="*/ 145996 h 812547"/>
                  <a:gd name="connsiteX5" fmla="*/ 439748 w 904126"/>
                  <a:gd name="connsiteY5" fmla="*/ 812547 h 812547"/>
                  <a:gd name="connsiteX0" fmla="*/ 465798 w 904126"/>
                  <a:gd name="connsiteY0" fmla="*/ 831398 h 831398"/>
                  <a:gd name="connsiteX1" fmla="*/ 0 w 904126"/>
                  <a:gd name="connsiteY1" fmla="*/ 706612 h 831398"/>
                  <a:gd name="connsiteX2" fmla="*/ 102232 w 904126"/>
                  <a:gd name="connsiteY2" fmla="*/ 0 h 831398"/>
                  <a:gd name="connsiteX3" fmla="*/ 436875 w 904126"/>
                  <a:gd name="connsiteY3" fmla="*/ 40721 h 831398"/>
                  <a:gd name="connsiteX4" fmla="*/ 904126 w 904126"/>
                  <a:gd name="connsiteY4" fmla="*/ 145996 h 831398"/>
                  <a:gd name="connsiteX5" fmla="*/ 465798 w 904126"/>
                  <a:gd name="connsiteY5" fmla="*/ 831398 h 831398"/>
                  <a:gd name="connsiteX0" fmla="*/ 465798 w 904126"/>
                  <a:gd name="connsiteY0" fmla="*/ 831398 h 831398"/>
                  <a:gd name="connsiteX1" fmla="*/ 0 w 904126"/>
                  <a:gd name="connsiteY1" fmla="*/ 706612 h 831398"/>
                  <a:gd name="connsiteX2" fmla="*/ 102232 w 904126"/>
                  <a:gd name="connsiteY2" fmla="*/ 0 h 831398"/>
                  <a:gd name="connsiteX3" fmla="*/ 436875 w 904126"/>
                  <a:gd name="connsiteY3" fmla="*/ 40721 h 831398"/>
                  <a:gd name="connsiteX4" fmla="*/ 904126 w 904126"/>
                  <a:gd name="connsiteY4" fmla="*/ 145996 h 831398"/>
                  <a:gd name="connsiteX5" fmla="*/ 465798 w 904126"/>
                  <a:gd name="connsiteY5" fmla="*/ 831398 h 831398"/>
                  <a:gd name="connsiteX0" fmla="*/ 465798 w 893746"/>
                  <a:gd name="connsiteY0" fmla="*/ 831398 h 831398"/>
                  <a:gd name="connsiteX1" fmla="*/ 0 w 893746"/>
                  <a:gd name="connsiteY1" fmla="*/ 706612 h 831398"/>
                  <a:gd name="connsiteX2" fmla="*/ 102232 w 893746"/>
                  <a:gd name="connsiteY2" fmla="*/ 0 h 831398"/>
                  <a:gd name="connsiteX3" fmla="*/ 436875 w 893746"/>
                  <a:gd name="connsiteY3" fmla="*/ 40721 h 831398"/>
                  <a:gd name="connsiteX4" fmla="*/ 893746 w 893746"/>
                  <a:gd name="connsiteY4" fmla="*/ 170531 h 831398"/>
                  <a:gd name="connsiteX5" fmla="*/ 465798 w 893746"/>
                  <a:gd name="connsiteY5" fmla="*/ 831398 h 831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746" h="831398">
                    <a:moveTo>
                      <a:pt x="465798" y="831398"/>
                    </a:moveTo>
                    <a:cubicBezTo>
                      <a:pt x="340097" y="778682"/>
                      <a:pt x="124760" y="725321"/>
                      <a:pt x="0" y="706612"/>
                    </a:cubicBezTo>
                    <a:lnTo>
                      <a:pt x="102232" y="0"/>
                    </a:lnTo>
                    <a:cubicBezTo>
                      <a:pt x="188225" y="12159"/>
                      <a:pt x="301425" y="3044"/>
                      <a:pt x="436875" y="40721"/>
                    </a:cubicBezTo>
                    <a:lnTo>
                      <a:pt x="893746" y="170531"/>
                    </a:lnTo>
                    <a:lnTo>
                      <a:pt x="465798" y="83139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00000"/>
                  </a:gs>
                  <a:gs pos="6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Paralelkenar 1"/>
              <p:cNvSpPr/>
              <p:nvPr/>
            </p:nvSpPr>
            <p:spPr>
              <a:xfrm rot="2538633">
                <a:off x="5766651" y="-10104"/>
                <a:ext cx="1734567" cy="2565151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61866 w 865009"/>
                  <a:gd name="connsiteY0" fmla="*/ 567791 h 567791"/>
                  <a:gd name="connsiteX1" fmla="*/ 0 w 865009"/>
                  <a:gd name="connsiteY1" fmla="*/ 415630 h 567791"/>
                  <a:gd name="connsiteX2" fmla="*/ 579064 w 865009"/>
                  <a:gd name="connsiteY2" fmla="*/ 0 h 567791"/>
                  <a:gd name="connsiteX3" fmla="*/ 865009 w 865009"/>
                  <a:gd name="connsiteY3" fmla="*/ 474680 h 567791"/>
                  <a:gd name="connsiteX4" fmla="*/ 61866 w 865009"/>
                  <a:gd name="connsiteY4" fmla="*/ 567791 h 567791"/>
                  <a:gd name="connsiteX0" fmla="*/ 61866 w 829859"/>
                  <a:gd name="connsiteY0" fmla="*/ 567791 h 567791"/>
                  <a:gd name="connsiteX1" fmla="*/ 0 w 829859"/>
                  <a:gd name="connsiteY1" fmla="*/ 415630 h 567791"/>
                  <a:gd name="connsiteX2" fmla="*/ 579064 w 829859"/>
                  <a:gd name="connsiteY2" fmla="*/ 0 h 567791"/>
                  <a:gd name="connsiteX3" fmla="*/ 829859 w 829859"/>
                  <a:gd name="connsiteY3" fmla="*/ 278309 h 567791"/>
                  <a:gd name="connsiteX4" fmla="*/ 61866 w 829859"/>
                  <a:gd name="connsiteY4" fmla="*/ 567791 h 567791"/>
                  <a:gd name="connsiteX0" fmla="*/ 117396 w 829859"/>
                  <a:gd name="connsiteY0" fmla="*/ 547585 h 547585"/>
                  <a:gd name="connsiteX1" fmla="*/ 0 w 829859"/>
                  <a:gd name="connsiteY1" fmla="*/ 415630 h 547585"/>
                  <a:gd name="connsiteX2" fmla="*/ 579064 w 829859"/>
                  <a:gd name="connsiteY2" fmla="*/ 0 h 547585"/>
                  <a:gd name="connsiteX3" fmla="*/ 829859 w 829859"/>
                  <a:gd name="connsiteY3" fmla="*/ 278309 h 547585"/>
                  <a:gd name="connsiteX4" fmla="*/ 117396 w 829859"/>
                  <a:gd name="connsiteY4" fmla="*/ 547585 h 547585"/>
                  <a:gd name="connsiteX0" fmla="*/ 117396 w 829859"/>
                  <a:gd name="connsiteY0" fmla="*/ 658149 h 658149"/>
                  <a:gd name="connsiteX1" fmla="*/ 0 w 829859"/>
                  <a:gd name="connsiteY1" fmla="*/ 526194 h 658149"/>
                  <a:gd name="connsiteX2" fmla="*/ 370429 w 829859"/>
                  <a:gd name="connsiteY2" fmla="*/ 0 h 658149"/>
                  <a:gd name="connsiteX3" fmla="*/ 829859 w 829859"/>
                  <a:gd name="connsiteY3" fmla="*/ 388873 h 658149"/>
                  <a:gd name="connsiteX4" fmla="*/ 117396 w 829859"/>
                  <a:gd name="connsiteY4" fmla="*/ 658149 h 658149"/>
                  <a:gd name="connsiteX0" fmla="*/ 117396 w 725328"/>
                  <a:gd name="connsiteY0" fmla="*/ 658149 h 658149"/>
                  <a:gd name="connsiteX1" fmla="*/ 0 w 725328"/>
                  <a:gd name="connsiteY1" fmla="*/ 526194 h 658149"/>
                  <a:gd name="connsiteX2" fmla="*/ 370429 w 725328"/>
                  <a:gd name="connsiteY2" fmla="*/ 0 h 658149"/>
                  <a:gd name="connsiteX3" fmla="*/ 725328 w 725328"/>
                  <a:gd name="connsiteY3" fmla="*/ 232869 h 658149"/>
                  <a:gd name="connsiteX4" fmla="*/ 117396 w 725328"/>
                  <a:gd name="connsiteY4" fmla="*/ 658149 h 658149"/>
                  <a:gd name="connsiteX0" fmla="*/ 186778 w 725328"/>
                  <a:gd name="connsiteY0" fmla="*/ 617782 h 617782"/>
                  <a:gd name="connsiteX1" fmla="*/ 0 w 725328"/>
                  <a:gd name="connsiteY1" fmla="*/ 526194 h 617782"/>
                  <a:gd name="connsiteX2" fmla="*/ 370429 w 725328"/>
                  <a:gd name="connsiteY2" fmla="*/ 0 h 617782"/>
                  <a:gd name="connsiteX3" fmla="*/ 725328 w 725328"/>
                  <a:gd name="connsiteY3" fmla="*/ 232869 h 617782"/>
                  <a:gd name="connsiteX4" fmla="*/ 186778 w 725328"/>
                  <a:gd name="connsiteY4" fmla="*/ 617782 h 617782"/>
                  <a:gd name="connsiteX0" fmla="*/ 200650 w 739200"/>
                  <a:gd name="connsiteY0" fmla="*/ 617782 h 617782"/>
                  <a:gd name="connsiteX1" fmla="*/ 0 w 739200"/>
                  <a:gd name="connsiteY1" fmla="*/ 536281 h 617782"/>
                  <a:gd name="connsiteX2" fmla="*/ 384301 w 739200"/>
                  <a:gd name="connsiteY2" fmla="*/ 0 h 617782"/>
                  <a:gd name="connsiteX3" fmla="*/ 739200 w 739200"/>
                  <a:gd name="connsiteY3" fmla="*/ 232869 h 617782"/>
                  <a:gd name="connsiteX4" fmla="*/ 200650 w 739200"/>
                  <a:gd name="connsiteY4" fmla="*/ 617782 h 617782"/>
                  <a:gd name="connsiteX0" fmla="*/ 200650 w 866884"/>
                  <a:gd name="connsiteY0" fmla="*/ 617782 h 617782"/>
                  <a:gd name="connsiteX1" fmla="*/ 0 w 866884"/>
                  <a:gd name="connsiteY1" fmla="*/ 536281 h 617782"/>
                  <a:gd name="connsiteX2" fmla="*/ 384301 w 866884"/>
                  <a:gd name="connsiteY2" fmla="*/ 0 h 617782"/>
                  <a:gd name="connsiteX3" fmla="*/ 866884 w 866884"/>
                  <a:gd name="connsiteY3" fmla="*/ 213362 h 617782"/>
                  <a:gd name="connsiteX4" fmla="*/ 200650 w 866884"/>
                  <a:gd name="connsiteY4" fmla="*/ 617782 h 617782"/>
                  <a:gd name="connsiteX0" fmla="*/ 200650 w 754750"/>
                  <a:gd name="connsiteY0" fmla="*/ 617782 h 617782"/>
                  <a:gd name="connsiteX1" fmla="*/ 0 w 754750"/>
                  <a:gd name="connsiteY1" fmla="*/ 536281 h 617782"/>
                  <a:gd name="connsiteX2" fmla="*/ 384301 w 754750"/>
                  <a:gd name="connsiteY2" fmla="*/ 0 h 617782"/>
                  <a:gd name="connsiteX3" fmla="*/ 754750 w 754750"/>
                  <a:gd name="connsiteY3" fmla="*/ 68060 h 617782"/>
                  <a:gd name="connsiteX4" fmla="*/ 200650 w 754750"/>
                  <a:gd name="connsiteY4" fmla="*/ 617782 h 617782"/>
                  <a:gd name="connsiteX0" fmla="*/ 200650 w 754750"/>
                  <a:gd name="connsiteY0" fmla="*/ 622533 h 622533"/>
                  <a:gd name="connsiteX1" fmla="*/ 0 w 754750"/>
                  <a:gd name="connsiteY1" fmla="*/ 541032 h 622533"/>
                  <a:gd name="connsiteX2" fmla="*/ 280505 w 754750"/>
                  <a:gd name="connsiteY2" fmla="*/ 0 h 622533"/>
                  <a:gd name="connsiteX3" fmla="*/ 754750 w 754750"/>
                  <a:gd name="connsiteY3" fmla="*/ 72811 h 622533"/>
                  <a:gd name="connsiteX4" fmla="*/ 200650 w 754750"/>
                  <a:gd name="connsiteY4" fmla="*/ 622533 h 622533"/>
                  <a:gd name="connsiteX0" fmla="*/ 360317 w 754750"/>
                  <a:gd name="connsiteY0" fmla="*/ 622384 h 622384"/>
                  <a:gd name="connsiteX1" fmla="*/ 0 w 754750"/>
                  <a:gd name="connsiteY1" fmla="*/ 541032 h 622384"/>
                  <a:gd name="connsiteX2" fmla="*/ 280505 w 754750"/>
                  <a:gd name="connsiteY2" fmla="*/ 0 h 622384"/>
                  <a:gd name="connsiteX3" fmla="*/ 754750 w 754750"/>
                  <a:gd name="connsiteY3" fmla="*/ 72811 h 622384"/>
                  <a:gd name="connsiteX4" fmla="*/ 360317 w 754750"/>
                  <a:gd name="connsiteY4" fmla="*/ 622384 h 622384"/>
                  <a:gd name="connsiteX0" fmla="*/ 248378 w 642811"/>
                  <a:gd name="connsiteY0" fmla="*/ 622384 h 622384"/>
                  <a:gd name="connsiteX1" fmla="*/ 0 w 642811"/>
                  <a:gd name="connsiteY1" fmla="*/ 608784 h 622384"/>
                  <a:gd name="connsiteX2" fmla="*/ 168566 w 642811"/>
                  <a:gd name="connsiteY2" fmla="*/ 0 h 622384"/>
                  <a:gd name="connsiteX3" fmla="*/ 642811 w 642811"/>
                  <a:gd name="connsiteY3" fmla="*/ 72811 h 622384"/>
                  <a:gd name="connsiteX4" fmla="*/ 248378 w 642811"/>
                  <a:gd name="connsiteY4" fmla="*/ 622384 h 622384"/>
                  <a:gd name="connsiteX0" fmla="*/ 280313 w 642811"/>
                  <a:gd name="connsiteY0" fmla="*/ 622354 h 622354"/>
                  <a:gd name="connsiteX1" fmla="*/ 0 w 642811"/>
                  <a:gd name="connsiteY1" fmla="*/ 608784 h 622354"/>
                  <a:gd name="connsiteX2" fmla="*/ 168566 w 642811"/>
                  <a:gd name="connsiteY2" fmla="*/ 0 h 622354"/>
                  <a:gd name="connsiteX3" fmla="*/ 642811 w 642811"/>
                  <a:gd name="connsiteY3" fmla="*/ 72811 h 622354"/>
                  <a:gd name="connsiteX4" fmla="*/ 280313 w 642811"/>
                  <a:gd name="connsiteY4" fmla="*/ 622354 h 622354"/>
                  <a:gd name="connsiteX0" fmla="*/ 264347 w 626845"/>
                  <a:gd name="connsiteY0" fmla="*/ 622354 h 622354"/>
                  <a:gd name="connsiteX1" fmla="*/ 0 w 626845"/>
                  <a:gd name="connsiteY1" fmla="*/ 608769 h 622354"/>
                  <a:gd name="connsiteX2" fmla="*/ 152600 w 626845"/>
                  <a:gd name="connsiteY2" fmla="*/ 0 h 622354"/>
                  <a:gd name="connsiteX3" fmla="*/ 626845 w 626845"/>
                  <a:gd name="connsiteY3" fmla="*/ 72811 h 622354"/>
                  <a:gd name="connsiteX4" fmla="*/ 264347 w 626845"/>
                  <a:gd name="connsiteY4" fmla="*/ 622354 h 622354"/>
                  <a:gd name="connsiteX0" fmla="*/ 264347 w 626845"/>
                  <a:gd name="connsiteY0" fmla="*/ 602877 h 602877"/>
                  <a:gd name="connsiteX1" fmla="*/ 0 w 626845"/>
                  <a:gd name="connsiteY1" fmla="*/ 589292 h 602877"/>
                  <a:gd name="connsiteX2" fmla="*/ 56850 w 626845"/>
                  <a:gd name="connsiteY2" fmla="*/ 0 h 602877"/>
                  <a:gd name="connsiteX3" fmla="*/ 626845 w 626845"/>
                  <a:gd name="connsiteY3" fmla="*/ 53334 h 602877"/>
                  <a:gd name="connsiteX4" fmla="*/ 264347 w 626845"/>
                  <a:gd name="connsiteY4" fmla="*/ 602877 h 602877"/>
                  <a:gd name="connsiteX0" fmla="*/ 264347 w 562756"/>
                  <a:gd name="connsiteY0" fmla="*/ 636727 h 636727"/>
                  <a:gd name="connsiteX1" fmla="*/ 0 w 562756"/>
                  <a:gd name="connsiteY1" fmla="*/ 623142 h 636727"/>
                  <a:gd name="connsiteX2" fmla="*/ 56850 w 562756"/>
                  <a:gd name="connsiteY2" fmla="*/ 33850 h 636727"/>
                  <a:gd name="connsiteX3" fmla="*/ 562756 w 562756"/>
                  <a:gd name="connsiteY3" fmla="*/ 0 h 636727"/>
                  <a:gd name="connsiteX4" fmla="*/ 264347 w 562756"/>
                  <a:gd name="connsiteY4" fmla="*/ 636727 h 636727"/>
                  <a:gd name="connsiteX0" fmla="*/ 407925 w 562756"/>
                  <a:gd name="connsiteY0" fmla="*/ 588124 h 623142"/>
                  <a:gd name="connsiteX1" fmla="*/ 0 w 562756"/>
                  <a:gd name="connsiteY1" fmla="*/ 623142 h 623142"/>
                  <a:gd name="connsiteX2" fmla="*/ 56850 w 562756"/>
                  <a:gd name="connsiteY2" fmla="*/ 33850 h 623142"/>
                  <a:gd name="connsiteX3" fmla="*/ 562756 w 562756"/>
                  <a:gd name="connsiteY3" fmla="*/ 0 h 623142"/>
                  <a:gd name="connsiteX4" fmla="*/ 407925 w 562756"/>
                  <a:gd name="connsiteY4" fmla="*/ 588124 h 623142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124"/>
                  <a:gd name="connsiteX1" fmla="*/ 214485 w 505906"/>
                  <a:gd name="connsiteY1" fmla="*/ 584113 h 588124"/>
                  <a:gd name="connsiteX2" fmla="*/ 0 w 505906"/>
                  <a:gd name="connsiteY2" fmla="*/ 33850 h 588124"/>
                  <a:gd name="connsiteX3" fmla="*/ 505906 w 505906"/>
                  <a:gd name="connsiteY3" fmla="*/ 0 h 588124"/>
                  <a:gd name="connsiteX4" fmla="*/ 351075 w 505906"/>
                  <a:gd name="connsiteY4" fmla="*/ 588124 h 588124"/>
                  <a:gd name="connsiteX0" fmla="*/ 870250 w 1025081"/>
                  <a:gd name="connsiteY0" fmla="*/ 655575 h 655575"/>
                  <a:gd name="connsiteX1" fmla="*/ 733660 w 1025081"/>
                  <a:gd name="connsiteY1" fmla="*/ 651564 h 655575"/>
                  <a:gd name="connsiteX2" fmla="*/ 0 w 1025081"/>
                  <a:gd name="connsiteY2" fmla="*/ 0 h 655575"/>
                  <a:gd name="connsiteX3" fmla="*/ 1025081 w 1025081"/>
                  <a:gd name="connsiteY3" fmla="*/ 67451 h 655575"/>
                  <a:gd name="connsiteX4" fmla="*/ 870250 w 1025081"/>
                  <a:gd name="connsiteY4" fmla="*/ 655575 h 655575"/>
                  <a:gd name="connsiteX0" fmla="*/ 870250 w 968842"/>
                  <a:gd name="connsiteY0" fmla="*/ 728632 h 728632"/>
                  <a:gd name="connsiteX1" fmla="*/ 733660 w 968842"/>
                  <a:gd name="connsiteY1" fmla="*/ 724621 h 728632"/>
                  <a:gd name="connsiteX2" fmla="*/ 0 w 968842"/>
                  <a:gd name="connsiteY2" fmla="*/ 73057 h 728632"/>
                  <a:gd name="connsiteX3" fmla="*/ 968842 w 968842"/>
                  <a:gd name="connsiteY3" fmla="*/ 0 h 728632"/>
                  <a:gd name="connsiteX4" fmla="*/ 870250 w 968842"/>
                  <a:gd name="connsiteY4" fmla="*/ 728632 h 728632"/>
                  <a:gd name="connsiteX0" fmla="*/ 870250 w 968842"/>
                  <a:gd name="connsiteY0" fmla="*/ 730683 h 730683"/>
                  <a:gd name="connsiteX1" fmla="*/ 733660 w 968842"/>
                  <a:gd name="connsiteY1" fmla="*/ 726672 h 730683"/>
                  <a:gd name="connsiteX2" fmla="*/ 0 w 968842"/>
                  <a:gd name="connsiteY2" fmla="*/ 75108 h 730683"/>
                  <a:gd name="connsiteX3" fmla="*/ 968842 w 968842"/>
                  <a:gd name="connsiteY3" fmla="*/ 2051 h 730683"/>
                  <a:gd name="connsiteX4" fmla="*/ 870250 w 968842"/>
                  <a:gd name="connsiteY4" fmla="*/ 730683 h 730683"/>
                  <a:gd name="connsiteX0" fmla="*/ 870250 w 968842"/>
                  <a:gd name="connsiteY0" fmla="*/ 730683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250 w 968842"/>
                  <a:gd name="connsiteY4" fmla="*/ 730683 h 891763"/>
                  <a:gd name="connsiteX0" fmla="*/ 870489 w 968842"/>
                  <a:gd name="connsiteY0" fmla="*/ 827619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489 w 968842"/>
                  <a:gd name="connsiteY4" fmla="*/ 827619 h 891763"/>
                  <a:gd name="connsiteX0" fmla="*/ 870489 w 968842"/>
                  <a:gd name="connsiteY0" fmla="*/ 827619 h 877230"/>
                  <a:gd name="connsiteX1" fmla="*/ 413973 w 968842"/>
                  <a:gd name="connsiteY1" fmla="*/ 877230 h 877230"/>
                  <a:gd name="connsiteX2" fmla="*/ 0 w 968842"/>
                  <a:gd name="connsiteY2" fmla="*/ 75108 h 877230"/>
                  <a:gd name="connsiteX3" fmla="*/ 968842 w 968842"/>
                  <a:gd name="connsiteY3" fmla="*/ 2051 h 877230"/>
                  <a:gd name="connsiteX4" fmla="*/ 870489 w 968842"/>
                  <a:gd name="connsiteY4" fmla="*/ 827619 h 877230"/>
                  <a:gd name="connsiteX0" fmla="*/ 823626 w 921979"/>
                  <a:gd name="connsiteY0" fmla="*/ 827384 h 876995"/>
                  <a:gd name="connsiteX1" fmla="*/ 367110 w 921979"/>
                  <a:gd name="connsiteY1" fmla="*/ 876995 h 876995"/>
                  <a:gd name="connsiteX2" fmla="*/ 0 w 921979"/>
                  <a:gd name="connsiteY2" fmla="*/ 84522 h 876995"/>
                  <a:gd name="connsiteX3" fmla="*/ 921979 w 921979"/>
                  <a:gd name="connsiteY3" fmla="*/ 1816 h 876995"/>
                  <a:gd name="connsiteX4" fmla="*/ 823626 w 921979"/>
                  <a:gd name="connsiteY4" fmla="*/ 827384 h 876995"/>
                  <a:gd name="connsiteX0" fmla="*/ 919506 w 1017859"/>
                  <a:gd name="connsiteY0" fmla="*/ 828336 h 877947"/>
                  <a:gd name="connsiteX1" fmla="*/ 462990 w 1017859"/>
                  <a:gd name="connsiteY1" fmla="*/ 877947 h 877947"/>
                  <a:gd name="connsiteX2" fmla="*/ 0 w 1017859"/>
                  <a:gd name="connsiteY2" fmla="*/ 56482 h 877947"/>
                  <a:gd name="connsiteX3" fmla="*/ 1017859 w 1017859"/>
                  <a:gd name="connsiteY3" fmla="*/ 2768 h 877947"/>
                  <a:gd name="connsiteX4" fmla="*/ 919506 w 1017859"/>
                  <a:gd name="connsiteY4" fmla="*/ 828336 h 877947"/>
                  <a:gd name="connsiteX0" fmla="*/ 919506 w 1017859"/>
                  <a:gd name="connsiteY0" fmla="*/ 828336 h 873123"/>
                  <a:gd name="connsiteX1" fmla="*/ 439025 w 1017859"/>
                  <a:gd name="connsiteY1" fmla="*/ 873123 h 873123"/>
                  <a:gd name="connsiteX2" fmla="*/ 0 w 1017859"/>
                  <a:gd name="connsiteY2" fmla="*/ 56482 h 873123"/>
                  <a:gd name="connsiteX3" fmla="*/ 1017859 w 1017859"/>
                  <a:gd name="connsiteY3" fmla="*/ 2768 h 873123"/>
                  <a:gd name="connsiteX4" fmla="*/ 919506 w 1017859"/>
                  <a:gd name="connsiteY4" fmla="*/ 828336 h 873123"/>
                  <a:gd name="connsiteX0" fmla="*/ 919506 w 1017859"/>
                  <a:gd name="connsiteY0" fmla="*/ 828336 h 873137"/>
                  <a:gd name="connsiteX1" fmla="*/ 423058 w 1017859"/>
                  <a:gd name="connsiteY1" fmla="*/ 873137 h 873137"/>
                  <a:gd name="connsiteX2" fmla="*/ 0 w 1017859"/>
                  <a:gd name="connsiteY2" fmla="*/ 56482 h 873137"/>
                  <a:gd name="connsiteX3" fmla="*/ 1017859 w 1017859"/>
                  <a:gd name="connsiteY3" fmla="*/ 2768 h 873137"/>
                  <a:gd name="connsiteX4" fmla="*/ 919506 w 1017859"/>
                  <a:gd name="connsiteY4" fmla="*/ 828336 h 873137"/>
                  <a:gd name="connsiteX0" fmla="*/ 879600 w 977953"/>
                  <a:gd name="connsiteY0" fmla="*/ 828601 h 873402"/>
                  <a:gd name="connsiteX1" fmla="*/ 383152 w 977953"/>
                  <a:gd name="connsiteY1" fmla="*/ 873402 h 873402"/>
                  <a:gd name="connsiteX2" fmla="*/ 0 w 977953"/>
                  <a:gd name="connsiteY2" fmla="*/ 51863 h 873402"/>
                  <a:gd name="connsiteX3" fmla="*/ 977953 w 977953"/>
                  <a:gd name="connsiteY3" fmla="*/ 3033 h 873402"/>
                  <a:gd name="connsiteX4" fmla="*/ 879600 w 977953"/>
                  <a:gd name="connsiteY4" fmla="*/ 828601 h 873402"/>
                  <a:gd name="connsiteX0" fmla="*/ 879600 w 977953"/>
                  <a:gd name="connsiteY0" fmla="*/ 830745 h 875546"/>
                  <a:gd name="connsiteX1" fmla="*/ 383152 w 977953"/>
                  <a:gd name="connsiteY1" fmla="*/ 875546 h 875546"/>
                  <a:gd name="connsiteX2" fmla="*/ 0 w 977953"/>
                  <a:gd name="connsiteY2" fmla="*/ 54007 h 875546"/>
                  <a:gd name="connsiteX3" fmla="*/ 977953 w 977953"/>
                  <a:gd name="connsiteY3" fmla="*/ 5177 h 875546"/>
                  <a:gd name="connsiteX4" fmla="*/ 879600 w 977953"/>
                  <a:gd name="connsiteY4" fmla="*/ 830745 h 875546"/>
                  <a:gd name="connsiteX0" fmla="*/ 879600 w 970031"/>
                  <a:gd name="connsiteY0" fmla="*/ 812397 h 857198"/>
                  <a:gd name="connsiteX1" fmla="*/ 383152 w 970031"/>
                  <a:gd name="connsiteY1" fmla="*/ 857198 h 857198"/>
                  <a:gd name="connsiteX2" fmla="*/ 0 w 970031"/>
                  <a:gd name="connsiteY2" fmla="*/ 35659 h 857198"/>
                  <a:gd name="connsiteX3" fmla="*/ 970031 w 970031"/>
                  <a:gd name="connsiteY3" fmla="*/ 11910 h 857198"/>
                  <a:gd name="connsiteX4" fmla="*/ 879600 w 970031"/>
                  <a:gd name="connsiteY4" fmla="*/ 812397 h 857198"/>
                  <a:gd name="connsiteX0" fmla="*/ 879600 w 970031"/>
                  <a:gd name="connsiteY0" fmla="*/ 823088 h 867889"/>
                  <a:gd name="connsiteX1" fmla="*/ 383152 w 970031"/>
                  <a:gd name="connsiteY1" fmla="*/ 867889 h 867889"/>
                  <a:gd name="connsiteX2" fmla="*/ 0 w 970031"/>
                  <a:gd name="connsiteY2" fmla="*/ 46350 h 867889"/>
                  <a:gd name="connsiteX3" fmla="*/ 970031 w 970031"/>
                  <a:gd name="connsiteY3" fmla="*/ 22601 h 867889"/>
                  <a:gd name="connsiteX4" fmla="*/ 879600 w 970031"/>
                  <a:gd name="connsiteY4" fmla="*/ 823088 h 867889"/>
                  <a:gd name="connsiteX0" fmla="*/ 879600 w 970031"/>
                  <a:gd name="connsiteY0" fmla="*/ 823088 h 1434208"/>
                  <a:gd name="connsiteX1" fmla="*/ 310993 w 970031"/>
                  <a:gd name="connsiteY1" fmla="*/ 1434208 h 1434208"/>
                  <a:gd name="connsiteX2" fmla="*/ 0 w 970031"/>
                  <a:gd name="connsiteY2" fmla="*/ 46350 h 1434208"/>
                  <a:gd name="connsiteX3" fmla="*/ 970031 w 970031"/>
                  <a:gd name="connsiteY3" fmla="*/ 22601 h 1434208"/>
                  <a:gd name="connsiteX4" fmla="*/ 879600 w 970031"/>
                  <a:gd name="connsiteY4" fmla="*/ 823088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84954 w 1384954"/>
                  <a:gd name="connsiteY0" fmla="*/ 1289936 h 1434208"/>
                  <a:gd name="connsiteX1" fmla="*/ 310993 w 1384954"/>
                  <a:gd name="connsiteY1" fmla="*/ 1434208 h 1434208"/>
                  <a:gd name="connsiteX2" fmla="*/ 0 w 1384954"/>
                  <a:gd name="connsiteY2" fmla="*/ 46350 h 1434208"/>
                  <a:gd name="connsiteX3" fmla="*/ 970031 w 1384954"/>
                  <a:gd name="connsiteY3" fmla="*/ 22601 h 1434208"/>
                  <a:gd name="connsiteX4" fmla="*/ 1384954 w 1384954"/>
                  <a:gd name="connsiteY4" fmla="*/ 1289936 h 1434208"/>
                  <a:gd name="connsiteX0" fmla="*/ 1384954 w 1384954"/>
                  <a:gd name="connsiteY0" fmla="*/ 1610536 h 1754808"/>
                  <a:gd name="connsiteX1" fmla="*/ 310993 w 1384954"/>
                  <a:gd name="connsiteY1" fmla="*/ 1754808 h 1754808"/>
                  <a:gd name="connsiteX2" fmla="*/ 0 w 1384954"/>
                  <a:gd name="connsiteY2" fmla="*/ 366950 h 1754808"/>
                  <a:gd name="connsiteX3" fmla="*/ 1320607 w 1384954"/>
                  <a:gd name="connsiteY3" fmla="*/ 3031 h 1754808"/>
                  <a:gd name="connsiteX4" fmla="*/ 1384954 w 1384954"/>
                  <a:gd name="connsiteY4" fmla="*/ 1610536 h 1754808"/>
                  <a:gd name="connsiteX0" fmla="*/ 2090559 w 2090559"/>
                  <a:gd name="connsiteY0" fmla="*/ 1611709 h 1755981"/>
                  <a:gd name="connsiteX1" fmla="*/ 1016598 w 2090559"/>
                  <a:gd name="connsiteY1" fmla="*/ 1755981 h 1755981"/>
                  <a:gd name="connsiteX2" fmla="*/ 0 w 2090559"/>
                  <a:gd name="connsiteY2" fmla="*/ 261166 h 1755981"/>
                  <a:gd name="connsiteX3" fmla="*/ 2026212 w 2090559"/>
                  <a:gd name="connsiteY3" fmla="*/ 4204 h 1755981"/>
                  <a:gd name="connsiteX4" fmla="*/ 2090559 w 2090559"/>
                  <a:gd name="connsiteY4" fmla="*/ 1611709 h 1755981"/>
                  <a:gd name="connsiteX0" fmla="*/ 2082799 w 2082799"/>
                  <a:gd name="connsiteY0" fmla="*/ 1631263 h 1755981"/>
                  <a:gd name="connsiteX1" fmla="*/ 1016598 w 2082799"/>
                  <a:gd name="connsiteY1" fmla="*/ 1755981 h 1755981"/>
                  <a:gd name="connsiteX2" fmla="*/ 0 w 2082799"/>
                  <a:gd name="connsiteY2" fmla="*/ 261166 h 1755981"/>
                  <a:gd name="connsiteX3" fmla="*/ 2026212 w 2082799"/>
                  <a:gd name="connsiteY3" fmla="*/ 4204 h 1755981"/>
                  <a:gd name="connsiteX4" fmla="*/ 2082799 w 2082799"/>
                  <a:gd name="connsiteY4" fmla="*/ 1631263 h 1755981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46354 w 2046354"/>
                  <a:gd name="connsiteY0" fmla="*/ 1697449 h 1849563"/>
                  <a:gd name="connsiteX1" fmla="*/ 1104088 w 2046354"/>
                  <a:gd name="connsiteY1" fmla="*/ 1849563 h 1849563"/>
                  <a:gd name="connsiteX2" fmla="*/ 0 w 2046354"/>
                  <a:gd name="connsiteY2" fmla="*/ 261166 h 1849563"/>
                  <a:gd name="connsiteX3" fmla="*/ 2026212 w 2046354"/>
                  <a:gd name="connsiteY3" fmla="*/ 4204 h 1849563"/>
                  <a:gd name="connsiteX4" fmla="*/ 2046354 w 2046354"/>
                  <a:gd name="connsiteY4" fmla="*/ 1697449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66606 h 1842407"/>
                  <a:gd name="connsiteX1" fmla="*/ 1104088 w 2048127"/>
                  <a:gd name="connsiteY1" fmla="*/ 1842407 h 1842407"/>
                  <a:gd name="connsiteX2" fmla="*/ 0 w 2048127"/>
                  <a:gd name="connsiteY2" fmla="*/ 254010 h 1842407"/>
                  <a:gd name="connsiteX3" fmla="*/ 1886676 w 2048127"/>
                  <a:gd name="connsiteY3" fmla="*/ 4318 h 1842407"/>
                  <a:gd name="connsiteX4" fmla="*/ 2048127 w 2048127"/>
                  <a:gd name="connsiteY4" fmla="*/ 1666606 h 1842407"/>
                  <a:gd name="connsiteX0" fmla="*/ 2011300 w 2011300"/>
                  <a:gd name="connsiteY0" fmla="*/ 1665683 h 1841484"/>
                  <a:gd name="connsiteX1" fmla="*/ 1067261 w 2011300"/>
                  <a:gd name="connsiteY1" fmla="*/ 1841484 h 1841484"/>
                  <a:gd name="connsiteX2" fmla="*/ 0 w 2011300"/>
                  <a:gd name="connsiteY2" fmla="*/ 326292 h 1841484"/>
                  <a:gd name="connsiteX3" fmla="*/ 1849849 w 2011300"/>
                  <a:gd name="connsiteY3" fmla="*/ 3395 h 1841484"/>
                  <a:gd name="connsiteX4" fmla="*/ 2011300 w 2011300"/>
                  <a:gd name="connsiteY4" fmla="*/ 1665683 h 1841484"/>
                  <a:gd name="connsiteX0" fmla="*/ 2011300 w 2011300"/>
                  <a:gd name="connsiteY0" fmla="*/ 1666063 h 1841864"/>
                  <a:gd name="connsiteX1" fmla="*/ 1067261 w 2011300"/>
                  <a:gd name="connsiteY1" fmla="*/ 1841864 h 1841864"/>
                  <a:gd name="connsiteX2" fmla="*/ 0 w 2011300"/>
                  <a:gd name="connsiteY2" fmla="*/ 326672 h 1841864"/>
                  <a:gd name="connsiteX3" fmla="*/ 1849849 w 2011300"/>
                  <a:gd name="connsiteY3" fmla="*/ 3775 h 1841864"/>
                  <a:gd name="connsiteX4" fmla="*/ 2011300 w 2011300"/>
                  <a:gd name="connsiteY4" fmla="*/ 1666063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50150"/>
                  <a:gd name="connsiteX1" fmla="*/ 1091261 w 2029672"/>
                  <a:gd name="connsiteY1" fmla="*/ 1850150 h 1850150"/>
                  <a:gd name="connsiteX2" fmla="*/ 0 w 2029672"/>
                  <a:gd name="connsiteY2" fmla="*/ 326672 h 1850150"/>
                  <a:gd name="connsiteX3" fmla="*/ 1849849 w 2029672"/>
                  <a:gd name="connsiteY3" fmla="*/ 3775 h 1850150"/>
                  <a:gd name="connsiteX4" fmla="*/ 2029672 w 2029672"/>
                  <a:gd name="connsiteY4" fmla="*/ 1662810 h 1850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9672" h="1850150">
                    <a:moveTo>
                      <a:pt x="2029672" y="1662810"/>
                    </a:moveTo>
                    <a:cubicBezTo>
                      <a:pt x="1392500" y="1740135"/>
                      <a:pt x="1612002" y="1691832"/>
                      <a:pt x="1091261" y="1850150"/>
                    </a:cubicBezTo>
                    <a:lnTo>
                      <a:pt x="0" y="326672"/>
                    </a:lnTo>
                    <a:cubicBezTo>
                      <a:pt x="259274" y="242777"/>
                      <a:pt x="1295228" y="-35507"/>
                      <a:pt x="1849849" y="3775"/>
                    </a:cubicBezTo>
                    <a:lnTo>
                      <a:pt x="2029672" y="1662810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92D050"/>
                  </a:gs>
                  <a:gs pos="100000">
                    <a:schemeClr val="bg1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up 3"/>
              <p:cNvGrpSpPr/>
              <p:nvPr/>
            </p:nvGrpSpPr>
            <p:grpSpPr>
              <a:xfrm>
                <a:off x="1673541" y="992130"/>
                <a:ext cx="6778925" cy="4026207"/>
                <a:chOff x="1703037" y="1378255"/>
                <a:chExt cx="6778925" cy="4026207"/>
              </a:xfrm>
            </p:grpSpPr>
            <p:grpSp>
              <p:nvGrpSpPr>
                <p:cNvPr id="50" name="Grup 49"/>
                <p:cNvGrpSpPr/>
                <p:nvPr/>
              </p:nvGrpSpPr>
              <p:grpSpPr>
                <a:xfrm>
                  <a:off x="1703037" y="1378255"/>
                  <a:ext cx="6778925" cy="4026207"/>
                  <a:chOff x="2263475" y="1742048"/>
                  <a:chExt cx="6778925" cy="4026207"/>
                </a:xfrm>
              </p:grpSpPr>
              <p:sp>
                <p:nvSpPr>
                  <p:cNvPr id="27" name="Yay 26"/>
                  <p:cNvSpPr/>
                  <p:nvPr/>
                </p:nvSpPr>
                <p:spPr>
                  <a:xfrm>
                    <a:off x="3342967" y="2949677"/>
                    <a:ext cx="4576007" cy="2705763"/>
                  </a:xfrm>
                  <a:prstGeom prst="arc">
                    <a:avLst>
                      <a:gd name="adj1" fmla="val 11263444"/>
                      <a:gd name="adj2" fmla="val 21128500"/>
                    </a:avLst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92D050"/>
                      </a:solidFill>
                    </a:endParaRPr>
                  </a:p>
                </p:txBody>
              </p:sp>
              <p:grpSp>
                <p:nvGrpSpPr>
                  <p:cNvPr id="49" name="Grup 48"/>
                  <p:cNvGrpSpPr/>
                  <p:nvPr/>
                </p:nvGrpSpPr>
                <p:grpSpPr>
                  <a:xfrm>
                    <a:off x="2263475" y="1742048"/>
                    <a:ext cx="6778925" cy="4026207"/>
                    <a:chOff x="2263475" y="1742048"/>
                    <a:chExt cx="6778925" cy="4026207"/>
                  </a:xfrm>
                </p:grpSpPr>
                <p:cxnSp>
                  <p:nvCxnSpPr>
                    <p:cNvPr id="35" name="Düz Bağlayıcı 34"/>
                    <p:cNvCxnSpPr/>
                    <p:nvPr/>
                  </p:nvCxnSpPr>
                  <p:spPr>
                    <a:xfrm flipH="1" flipV="1">
                      <a:off x="5572401" y="1742048"/>
                      <a:ext cx="75868" cy="3503818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Düz Bağlayıcı 31"/>
                    <p:cNvCxnSpPr>
                      <a:stCxn id="8" idx="2"/>
                    </p:cNvCxnSpPr>
                    <p:nvPr/>
                  </p:nvCxnSpPr>
                  <p:spPr>
                    <a:xfrm flipH="1" flipV="1">
                      <a:off x="4379757" y="1961892"/>
                      <a:ext cx="1208243" cy="3284266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Düz Bağlayıcı 29"/>
                    <p:cNvCxnSpPr>
                      <a:stCxn id="8" idx="2"/>
                    </p:cNvCxnSpPr>
                    <p:nvPr/>
                  </p:nvCxnSpPr>
                  <p:spPr>
                    <a:xfrm flipH="1" flipV="1">
                      <a:off x="3246653" y="2497394"/>
                      <a:ext cx="2341347" cy="2748764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Grup 25"/>
                    <p:cNvGrpSpPr/>
                    <p:nvPr/>
                  </p:nvGrpSpPr>
                  <p:grpSpPr>
                    <a:xfrm>
                      <a:off x="2263475" y="3335866"/>
                      <a:ext cx="6778925" cy="2432389"/>
                      <a:chOff x="2263475" y="3335866"/>
                      <a:chExt cx="6778925" cy="2432389"/>
                    </a:xfrm>
                  </p:grpSpPr>
                  <p:grpSp>
                    <p:nvGrpSpPr>
                      <p:cNvPr id="20" name="Grup 19"/>
                      <p:cNvGrpSpPr/>
                      <p:nvPr/>
                    </p:nvGrpSpPr>
                    <p:grpSpPr>
                      <a:xfrm>
                        <a:off x="2263475" y="3335866"/>
                        <a:ext cx="6778925" cy="2432389"/>
                        <a:chOff x="2263475" y="3318933"/>
                        <a:chExt cx="6778925" cy="2432389"/>
                      </a:xfrm>
                    </p:grpSpPr>
                    <p:sp>
                      <p:nvSpPr>
                        <p:cNvPr id="5" name="Veya 4"/>
                        <p:cNvSpPr/>
                        <p:nvPr/>
                      </p:nvSpPr>
                      <p:spPr>
                        <a:xfrm>
                          <a:off x="5085661" y="4704720"/>
                          <a:ext cx="1134738" cy="1046602"/>
                        </a:xfrm>
                        <a:prstGeom prst="flowChartOr">
                          <a:avLst/>
                        </a:prstGeom>
                        <a:ln w="22225">
                          <a:solidFill>
                            <a:schemeClr val="accent1">
                              <a:shade val="50000"/>
                              <a:alpha val="86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3" name="Düz Bağlayıcı 12"/>
                        <p:cNvCxnSpPr/>
                        <p:nvPr/>
                      </p:nvCxnSpPr>
                      <p:spPr>
                        <a:xfrm flipH="1" flipV="1">
                          <a:off x="2263475" y="3337694"/>
                          <a:ext cx="3391200" cy="19188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" name="Düz Bağlayıcı 13"/>
                        <p:cNvCxnSpPr/>
                        <p:nvPr/>
                      </p:nvCxnSpPr>
                      <p:spPr>
                        <a:xfrm flipV="1">
                          <a:off x="5647599" y="3318933"/>
                          <a:ext cx="3394801" cy="1917917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5588000" y="5160433"/>
                        <a:ext cx="133350" cy="17145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41" name="Düz Bağlayıcı 40"/>
                    <p:cNvCxnSpPr/>
                    <p:nvPr/>
                  </p:nvCxnSpPr>
                  <p:spPr>
                    <a:xfrm flipV="1">
                      <a:off x="5671209" y="1961892"/>
                      <a:ext cx="1110008" cy="3200233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Düz Bağlayıcı 43"/>
                    <p:cNvCxnSpPr/>
                    <p:nvPr/>
                  </p:nvCxnSpPr>
                  <p:spPr>
                    <a:xfrm flipV="1">
                      <a:off x="5721350" y="2403232"/>
                      <a:ext cx="2197624" cy="2780706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Yay 24"/>
                  <p:cNvSpPr/>
                  <p:nvPr/>
                </p:nvSpPr>
                <p:spPr>
                  <a:xfrm>
                    <a:off x="4444034" y="3906400"/>
                    <a:ext cx="2347531" cy="1749040"/>
                  </a:xfrm>
                  <a:prstGeom prst="arc">
                    <a:avLst>
                      <a:gd name="adj1" fmla="val 11404629"/>
                      <a:gd name="adj2" fmla="val 21102715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92D050"/>
                      </a:solidFill>
                    </a:endParaRPr>
                  </a:p>
                </p:txBody>
              </p:sp>
            </p:grpSp>
            <p:grpSp>
              <p:nvGrpSpPr>
                <p:cNvPr id="3" name="Grup 2"/>
                <p:cNvGrpSpPr/>
                <p:nvPr/>
              </p:nvGrpSpPr>
              <p:grpSpPr>
                <a:xfrm>
                  <a:off x="4085014" y="3456492"/>
                  <a:ext cx="2173356" cy="1266986"/>
                  <a:chOff x="4085014" y="3456492"/>
                  <a:chExt cx="2173356" cy="1266986"/>
                </a:xfrm>
              </p:grpSpPr>
              <p:sp>
                <p:nvSpPr>
                  <p:cNvPr id="2" name="Paralelkenar 1"/>
                  <p:cNvSpPr/>
                  <p:nvPr/>
                </p:nvSpPr>
                <p:spPr>
                  <a:xfrm rot="18905281">
                    <a:off x="5413874" y="4025304"/>
                    <a:ext cx="844496" cy="495258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4496" h="495258">
                        <a:moveTo>
                          <a:pt x="27079" y="321350"/>
                        </a:moveTo>
                        <a:lnTo>
                          <a:pt x="0" y="83536"/>
                        </a:lnTo>
                        <a:lnTo>
                          <a:pt x="844496" y="0"/>
                        </a:lnTo>
                        <a:lnTo>
                          <a:pt x="739873" y="495258"/>
                        </a:lnTo>
                        <a:lnTo>
                          <a:pt x="27079" y="32135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Paralelkenar 1"/>
                  <p:cNvSpPr/>
                  <p:nvPr/>
                </p:nvSpPr>
                <p:spPr>
                  <a:xfrm rot="18905281">
                    <a:off x="5098471" y="3744614"/>
                    <a:ext cx="865730" cy="561593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5009" h="406803">
                        <a:moveTo>
                          <a:pt x="61866" y="406803"/>
                        </a:moveTo>
                        <a:lnTo>
                          <a:pt x="0" y="254642"/>
                        </a:lnTo>
                        <a:lnTo>
                          <a:pt x="732231" y="0"/>
                        </a:lnTo>
                        <a:lnTo>
                          <a:pt x="865009" y="313692"/>
                        </a:lnTo>
                        <a:lnTo>
                          <a:pt x="61866" y="406803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Paralelkenar 1"/>
                  <p:cNvSpPr/>
                  <p:nvPr/>
                </p:nvSpPr>
                <p:spPr>
                  <a:xfrm rot="18905281">
                    <a:off x="4812886" y="3526275"/>
                    <a:ext cx="830551" cy="755944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  <a:gd name="connsiteX0" fmla="*/ 61866 w 865009"/>
                      <a:gd name="connsiteY0" fmla="*/ 567791 h 567791"/>
                      <a:gd name="connsiteX1" fmla="*/ 0 w 865009"/>
                      <a:gd name="connsiteY1" fmla="*/ 415630 h 567791"/>
                      <a:gd name="connsiteX2" fmla="*/ 579064 w 865009"/>
                      <a:gd name="connsiteY2" fmla="*/ 0 h 567791"/>
                      <a:gd name="connsiteX3" fmla="*/ 865009 w 865009"/>
                      <a:gd name="connsiteY3" fmla="*/ 474680 h 567791"/>
                      <a:gd name="connsiteX4" fmla="*/ 61866 w 865009"/>
                      <a:gd name="connsiteY4" fmla="*/ 567791 h 567791"/>
                      <a:gd name="connsiteX0" fmla="*/ 61866 w 829859"/>
                      <a:gd name="connsiteY0" fmla="*/ 567791 h 567791"/>
                      <a:gd name="connsiteX1" fmla="*/ 0 w 829859"/>
                      <a:gd name="connsiteY1" fmla="*/ 415630 h 567791"/>
                      <a:gd name="connsiteX2" fmla="*/ 579064 w 829859"/>
                      <a:gd name="connsiteY2" fmla="*/ 0 h 567791"/>
                      <a:gd name="connsiteX3" fmla="*/ 829859 w 829859"/>
                      <a:gd name="connsiteY3" fmla="*/ 278309 h 567791"/>
                      <a:gd name="connsiteX4" fmla="*/ 61866 w 829859"/>
                      <a:gd name="connsiteY4" fmla="*/ 567791 h 567791"/>
                      <a:gd name="connsiteX0" fmla="*/ 117396 w 829859"/>
                      <a:gd name="connsiteY0" fmla="*/ 547585 h 547585"/>
                      <a:gd name="connsiteX1" fmla="*/ 0 w 829859"/>
                      <a:gd name="connsiteY1" fmla="*/ 415630 h 547585"/>
                      <a:gd name="connsiteX2" fmla="*/ 579064 w 829859"/>
                      <a:gd name="connsiteY2" fmla="*/ 0 h 547585"/>
                      <a:gd name="connsiteX3" fmla="*/ 829859 w 829859"/>
                      <a:gd name="connsiteY3" fmla="*/ 278309 h 547585"/>
                      <a:gd name="connsiteX4" fmla="*/ 117396 w 829859"/>
                      <a:gd name="connsiteY4" fmla="*/ 547585 h 5475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859" h="547585">
                        <a:moveTo>
                          <a:pt x="117396" y="547585"/>
                        </a:moveTo>
                        <a:lnTo>
                          <a:pt x="0" y="415630"/>
                        </a:lnTo>
                        <a:lnTo>
                          <a:pt x="579064" y="0"/>
                        </a:lnTo>
                        <a:lnTo>
                          <a:pt x="829859" y="278309"/>
                        </a:lnTo>
                        <a:lnTo>
                          <a:pt x="117396" y="547585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Paralelkenar 1"/>
                  <p:cNvSpPr/>
                  <p:nvPr/>
                </p:nvSpPr>
                <p:spPr>
                  <a:xfrm rot="18905281">
                    <a:off x="4515425" y="3456492"/>
                    <a:ext cx="754942" cy="886162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  <a:gd name="connsiteX0" fmla="*/ 61866 w 865009"/>
                      <a:gd name="connsiteY0" fmla="*/ 567791 h 567791"/>
                      <a:gd name="connsiteX1" fmla="*/ 0 w 865009"/>
                      <a:gd name="connsiteY1" fmla="*/ 415630 h 567791"/>
                      <a:gd name="connsiteX2" fmla="*/ 579064 w 865009"/>
                      <a:gd name="connsiteY2" fmla="*/ 0 h 567791"/>
                      <a:gd name="connsiteX3" fmla="*/ 865009 w 865009"/>
                      <a:gd name="connsiteY3" fmla="*/ 474680 h 567791"/>
                      <a:gd name="connsiteX4" fmla="*/ 61866 w 865009"/>
                      <a:gd name="connsiteY4" fmla="*/ 567791 h 567791"/>
                      <a:gd name="connsiteX0" fmla="*/ 61866 w 829859"/>
                      <a:gd name="connsiteY0" fmla="*/ 567791 h 567791"/>
                      <a:gd name="connsiteX1" fmla="*/ 0 w 829859"/>
                      <a:gd name="connsiteY1" fmla="*/ 415630 h 567791"/>
                      <a:gd name="connsiteX2" fmla="*/ 579064 w 829859"/>
                      <a:gd name="connsiteY2" fmla="*/ 0 h 567791"/>
                      <a:gd name="connsiteX3" fmla="*/ 829859 w 829859"/>
                      <a:gd name="connsiteY3" fmla="*/ 278309 h 567791"/>
                      <a:gd name="connsiteX4" fmla="*/ 61866 w 829859"/>
                      <a:gd name="connsiteY4" fmla="*/ 567791 h 567791"/>
                      <a:gd name="connsiteX0" fmla="*/ 117396 w 829859"/>
                      <a:gd name="connsiteY0" fmla="*/ 547585 h 547585"/>
                      <a:gd name="connsiteX1" fmla="*/ 0 w 829859"/>
                      <a:gd name="connsiteY1" fmla="*/ 415630 h 547585"/>
                      <a:gd name="connsiteX2" fmla="*/ 579064 w 829859"/>
                      <a:gd name="connsiteY2" fmla="*/ 0 h 547585"/>
                      <a:gd name="connsiteX3" fmla="*/ 829859 w 829859"/>
                      <a:gd name="connsiteY3" fmla="*/ 278309 h 547585"/>
                      <a:gd name="connsiteX4" fmla="*/ 117396 w 829859"/>
                      <a:gd name="connsiteY4" fmla="*/ 547585 h 547585"/>
                      <a:gd name="connsiteX0" fmla="*/ 117396 w 829859"/>
                      <a:gd name="connsiteY0" fmla="*/ 658149 h 658149"/>
                      <a:gd name="connsiteX1" fmla="*/ 0 w 829859"/>
                      <a:gd name="connsiteY1" fmla="*/ 526194 h 658149"/>
                      <a:gd name="connsiteX2" fmla="*/ 370429 w 829859"/>
                      <a:gd name="connsiteY2" fmla="*/ 0 h 658149"/>
                      <a:gd name="connsiteX3" fmla="*/ 829859 w 829859"/>
                      <a:gd name="connsiteY3" fmla="*/ 388873 h 658149"/>
                      <a:gd name="connsiteX4" fmla="*/ 117396 w 829859"/>
                      <a:gd name="connsiteY4" fmla="*/ 658149 h 658149"/>
                      <a:gd name="connsiteX0" fmla="*/ 117396 w 725328"/>
                      <a:gd name="connsiteY0" fmla="*/ 658149 h 658149"/>
                      <a:gd name="connsiteX1" fmla="*/ 0 w 725328"/>
                      <a:gd name="connsiteY1" fmla="*/ 526194 h 658149"/>
                      <a:gd name="connsiteX2" fmla="*/ 370429 w 725328"/>
                      <a:gd name="connsiteY2" fmla="*/ 0 h 658149"/>
                      <a:gd name="connsiteX3" fmla="*/ 725328 w 725328"/>
                      <a:gd name="connsiteY3" fmla="*/ 232869 h 658149"/>
                      <a:gd name="connsiteX4" fmla="*/ 117396 w 725328"/>
                      <a:gd name="connsiteY4" fmla="*/ 658149 h 658149"/>
                      <a:gd name="connsiteX0" fmla="*/ 186778 w 725328"/>
                      <a:gd name="connsiteY0" fmla="*/ 617782 h 617782"/>
                      <a:gd name="connsiteX1" fmla="*/ 0 w 725328"/>
                      <a:gd name="connsiteY1" fmla="*/ 526194 h 617782"/>
                      <a:gd name="connsiteX2" fmla="*/ 370429 w 725328"/>
                      <a:gd name="connsiteY2" fmla="*/ 0 h 617782"/>
                      <a:gd name="connsiteX3" fmla="*/ 725328 w 725328"/>
                      <a:gd name="connsiteY3" fmla="*/ 232869 h 617782"/>
                      <a:gd name="connsiteX4" fmla="*/ 186778 w 725328"/>
                      <a:gd name="connsiteY4" fmla="*/ 617782 h 617782"/>
                      <a:gd name="connsiteX0" fmla="*/ 200650 w 739200"/>
                      <a:gd name="connsiteY0" fmla="*/ 617782 h 617782"/>
                      <a:gd name="connsiteX1" fmla="*/ 0 w 739200"/>
                      <a:gd name="connsiteY1" fmla="*/ 536281 h 617782"/>
                      <a:gd name="connsiteX2" fmla="*/ 384301 w 739200"/>
                      <a:gd name="connsiteY2" fmla="*/ 0 h 617782"/>
                      <a:gd name="connsiteX3" fmla="*/ 739200 w 739200"/>
                      <a:gd name="connsiteY3" fmla="*/ 232869 h 617782"/>
                      <a:gd name="connsiteX4" fmla="*/ 200650 w 739200"/>
                      <a:gd name="connsiteY4" fmla="*/ 617782 h 617782"/>
                      <a:gd name="connsiteX0" fmla="*/ 200650 w 866884"/>
                      <a:gd name="connsiteY0" fmla="*/ 617782 h 617782"/>
                      <a:gd name="connsiteX1" fmla="*/ 0 w 866884"/>
                      <a:gd name="connsiteY1" fmla="*/ 536281 h 617782"/>
                      <a:gd name="connsiteX2" fmla="*/ 384301 w 866884"/>
                      <a:gd name="connsiteY2" fmla="*/ 0 h 617782"/>
                      <a:gd name="connsiteX3" fmla="*/ 866884 w 866884"/>
                      <a:gd name="connsiteY3" fmla="*/ 213362 h 617782"/>
                      <a:gd name="connsiteX4" fmla="*/ 200650 w 866884"/>
                      <a:gd name="connsiteY4" fmla="*/ 617782 h 6177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6884" h="617782">
                        <a:moveTo>
                          <a:pt x="200650" y="617782"/>
                        </a:moveTo>
                        <a:lnTo>
                          <a:pt x="0" y="536281"/>
                        </a:lnTo>
                        <a:lnTo>
                          <a:pt x="384301" y="0"/>
                        </a:lnTo>
                        <a:lnTo>
                          <a:pt x="866884" y="213362"/>
                        </a:lnTo>
                        <a:lnTo>
                          <a:pt x="200650" y="617782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Paralelkenar 1"/>
                  <p:cNvSpPr/>
                  <p:nvPr/>
                </p:nvSpPr>
                <p:spPr>
                  <a:xfrm rot="18905281">
                    <a:off x="4305006" y="3604251"/>
                    <a:ext cx="545900" cy="892720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  <a:gd name="connsiteX0" fmla="*/ 61866 w 865009"/>
                      <a:gd name="connsiteY0" fmla="*/ 567791 h 567791"/>
                      <a:gd name="connsiteX1" fmla="*/ 0 w 865009"/>
                      <a:gd name="connsiteY1" fmla="*/ 415630 h 567791"/>
                      <a:gd name="connsiteX2" fmla="*/ 579064 w 865009"/>
                      <a:gd name="connsiteY2" fmla="*/ 0 h 567791"/>
                      <a:gd name="connsiteX3" fmla="*/ 865009 w 865009"/>
                      <a:gd name="connsiteY3" fmla="*/ 474680 h 567791"/>
                      <a:gd name="connsiteX4" fmla="*/ 61866 w 865009"/>
                      <a:gd name="connsiteY4" fmla="*/ 567791 h 567791"/>
                      <a:gd name="connsiteX0" fmla="*/ 61866 w 829859"/>
                      <a:gd name="connsiteY0" fmla="*/ 567791 h 567791"/>
                      <a:gd name="connsiteX1" fmla="*/ 0 w 829859"/>
                      <a:gd name="connsiteY1" fmla="*/ 415630 h 567791"/>
                      <a:gd name="connsiteX2" fmla="*/ 579064 w 829859"/>
                      <a:gd name="connsiteY2" fmla="*/ 0 h 567791"/>
                      <a:gd name="connsiteX3" fmla="*/ 829859 w 829859"/>
                      <a:gd name="connsiteY3" fmla="*/ 278309 h 567791"/>
                      <a:gd name="connsiteX4" fmla="*/ 61866 w 829859"/>
                      <a:gd name="connsiteY4" fmla="*/ 567791 h 567791"/>
                      <a:gd name="connsiteX0" fmla="*/ 117396 w 829859"/>
                      <a:gd name="connsiteY0" fmla="*/ 547585 h 547585"/>
                      <a:gd name="connsiteX1" fmla="*/ 0 w 829859"/>
                      <a:gd name="connsiteY1" fmla="*/ 415630 h 547585"/>
                      <a:gd name="connsiteX2" fmla="*/ 579064 w 829859"/>
                      <a:gd name="connsiteY2" fmla="*/ 0 h 547585"/>
                      <a:gd name="connsiteX3" fmla="*/ 829859 w 829859"/>
                      <a:gd name="connsiteY3" fmla="*/ 278309 h 547585"/>
                      <a:gd name="connsiteX4" fmla="*/ 117396 w 829859"/>
                      <a:gd name="connsiteY4" fmla="*/ 547585 h 547585"/>
                      <a:gd name="connsiteX0" fmla="*/ 117396 w 829859"/>
                      <a:gd name="connsiteY0" fmla="*/ 658149 h 658149"/>
                      <a:gd name="connsiteX1" fmla="*/ 0 w 829859"/>
                      <a:gd name="connsiteY1" fmla="*/ 526194 h 658149"/>
                      <a:gd name="connsiteX2" fmla="*/ 370429 w 829859"/>
                      <a:gd name="connsiteY2" fmla="*/ 0 h 658149"/>
                      <a:gd name="connsiteX3" fmla="*/ 829859 w 829859"/>
                      <a:gd name="connsiteY3" fmla="*/ 388873 h 658149"/>
                      <a:gd name="connsiteX4" fmla="*/ 117396 w 829859"/>
                      <a:gd name="connsiteY4" fmla="*/ 658149 h 658149"/>
                      <a:gd name="connsiteX0" fmla="*/ 117396 w 725328"/>
                      <a:gd name="connsiteY0" fmla="*/ 658149 h 658149"/>
                      <a:gd name="connsiteX1" fmla="*/ 0 w 725328"/>
                      <a:gd name="connsiteY1" fmla="*/ 526194 h 658149"/>
                      <a:gd name="connsiteX2" fmla="*/ 370429 w 725328"/>
                      <a:gd name="connsiteY2" fmla="*/ 0 h 658149"/>
                      <a:gd name="connsiteX3" fmla="*/ 725328 w 725328"/>
                      <a:gd name="connsiteY3" fmla="*/ 232869 h 658149"/>
                      <a:gd name="connsiteX4" fmla="*/ 117396 w 725328"/>
                      <a:gd name="connsiteY4" fmla="*/ 658149 h 658149"/>
                      <a:gd name="connsiteX0" fmla="*/ 186778 w 725328"/>
                      <a:gd name="connsiteY0" fmla="*/ 617782 h 617782"/>
                      <a:gd name="connsiteX1" fmla="*/ 0 w 725328"/>
                      <a:gd name="connsiteY1" fmla="*/ 526194 h 617782"/>
                      <a:gd name="connsiteX2" fmla="*/ 370429 w 725328"/>
                      <a:gd name="connsiteY2" fmla="*/ 0 h 617782"/>
                      <a:gd name="connsiteX3" fmla="*/ 725328 w 725328"/>
                      <a:gd name="connsiteY3" fmla="*/ 232869 h 617782"/>
                      <a:gd name="connsiteX4" fmla="*/ 186778 w 725328"/>
                      <a:gd name="connsiteY4" fmla="*/ 617782 h 617782"/>
                      <a:gd name="connsiteX0" fmla="*/ 200650 w 739200"/>
                      <a:gd name="connsiteY0" fmla="*/ 617782 h 617782"/>
                      <a:gd name="connsiteX1" fmla="*/ 0 w 739200"/>
                      <a:gd name="connsiteY1" fmla="*/ 536281 h 617782"/>
                      <a:gd name="connsiteX2" fmla="*/ 384301 w 739200"/>
                      <a:gd name="connsiteY2" fmla="*/ 0 h 617782"/>
                      <a:gd name="connsiteX3" fmla="*/ 739200 w 739200"/>
                      <a:gd name="connsiteY3" fmla="*/ 232869 h 617782"/>
                      <a:gd name="connsiteX4" fmla="*/ 200650 w 739200"/>
                      <a:gd name="connsiteY4" fmla="*/ 617782 h 617782"/>
                      <a:gd name="connsiteX0" fmla="*/ 200650 w 866884"/>
                      <a:gd name="connsiteY0" fmla="*/ 617782 h 617782"/>
                      <a:gd name="connsiteX1" fmla="*/ 0 w 866884"/>
                      <a:gd name="connsiteY1" fmla="*/ 536281 h 617782"/>
                      <a:gd name="connsiteX2" fmla="*/ 384301 w 866884"/>
                      <a:gd name="connsiteY2" fmla="*/ 0 h 617782"/>
                      <a:gd name="connsiteX3" fmla="*/ 866884 w 866884"/>
                      <a:gd name="connsiteY3" fmla="*/ 213362 h 617782"/>
                      <a:gd name="connsiteX4" fmla="*/ 200650 w 866884"/>
                      <a:gd name="connsiteY4" fmla="*/ 617782 h 617782"/>
                      <a:gd name="connsiteX0" fmla="*/ 200650 w 754750"/>
                      <a:gd name="connsiteY0" fmla="*/ 617782 h 617782"/>
                      <a:gd name="connsiteX1" fmla="*/ 0 w 754750"/>
                      <a:gd name="connsiteY1" fmla="*/ 536281 h 617782"/>
                      <a:gd name="connsiteX2" fmla="*/ 384301 w 754750"/>
                      <a:gd name="connsiteY2" fmla="*/ 0 h 617782"/>
                      <a:gd name="connsiteX3" fmla="*/ 754750 w 754750"/>
                      <a:gd name="connsiteY3" fmla="*/ 68060 h 617782"/>
                      <a:gd name="connsiteX4" fmla="*/ 200650 w 754750"/>
                      <a:gd name="connsiteY4" fmla="*/ 617782 h 617782"/>
                      <a:gd name="connsiteX0" fmla="*/ 200650 w 754750"/>
                      <a:gd name="connsiteY0" fmla="*/ 622533 h 622533"/>
                      <a:gd name="connsiteX1" fmla="*/ 0 w 754750"/>
                      <a:gd name="connsiteY1" fmla="*/ 541032 h 622533"/>
                      <a:gd name="connsiteX2" fmla="*/ 280505 w 754750"/>
                      <a:gd name="connsiteY2" fmla="*/ 0 h 622533"/>
                      <a:gd name="connsiteX3" fmla="*/ 754750 w 754750"/>
                      <a:gd name="connsiteY3" fmla="*/ 72811 h 622533"/>
                      <a:gd name="connsiteX4" fmla="*/ 200650 w 754750"/>
                      <a:gd name="connsiteY4" fmla="*/ 622533 h 622533"/>
                      <a:gd name="connsiteX0" fmla="*/ 360317 w 754750"/>
                      <a:gd name="connsiteY0" fmla="*/ 622384 h 622384"/>
                      <a:gd name="connsiteX1" fmla="*/ 0 w 754750"/>
                      <a:gd name="connsiteY1" fmla="*/ 541032 h 622384"/>
                      <a:gd name="connsiteX2" fmla="*/ 280505 w 754750"/>
                      <a:gd name="connsiteY2" fmla="*/ 0 h 622384"/>
                      <a:gd name="connsiteX3" fmla="*/ 754750 w 754750"/>
                      <a:gd name="connsiteY3" fmla="*/ 72811 h 622384"/>
                      <a:gd name="connsiteX4" fmla="*/ 360317 w 754750"/>
                      <a:gd name="connsiteY4" fmla="*/ 622384 h 622384"/>
                      <a:gd name="connsiteX0" fmla="*/ 248378 w 642811"/>
                      <a:gd name="connsiteY0" fmla="*/ 622384 h 622384"/>
                      <a:gd name="connsiteX1" fmla="*/ 0 w 642811"/>
                      <a:gd name="connsiteY1" fmla="*/ 608784 h 622384"/>
                      <a:gd name="connsiteX2" fmla="*/ 168566 w 642811"/>
                      <a:gd name="connsiteY2" fmla="*/ 0 h 622384"/>
                      <a:gd name="connsiteX3" fmla="*/ 642811 w 642811"/>
                      <a:gd name="connsiteY3" fmla="*/ 72811 h 622384"/>
                      <a:gd name="connsiteX4" fmla="*/ 248378 w 642811"/>
                      <a:gd name="connsiteY4" fmla="*/ 622384 h 622384"/>
                      <a:gd name="connsiteX0" fmla="*/ 280313 w 642811"/>
                      <a:gd name="connsiteY0" fmla="*/ 622354 h 622354"/>
                      <a:gd name="connsiteX1" fmla="*/ 0 w 642811"/>
                      <a:gd name="connsiteY1" fmla="*/ 608784 h 622354"/>
                      <a:gd name="connsiteX2" fmla="*/ 168566 w 642811"/>
                      <a:gd name="connsiteY2" fmla="*/ 0 h 622354"/>
                      <a:gd name="connsiteX3" fmla="*/ 642811 w 642811"/>
                      <a:gd name="connsiteY3" fmla="*/ 72811 h 622354"/>
                      <a:gd name="connsiteX4" fmla="*/ 280313 w 642811"/>
                      <a:gd name="connsiteY4" fmla="*/ 622354 h 622354"/>
                      <a:gd name="connsiteX0" fmla="*/ 264347 w 626845"/>
                      <a:gd name="connsiteY0" fmla="*/ 622354 h 622354"/>
                      <a:gd name="connsiteX1" fmla="*/ 0 w 626845"/>
                      <a:gd name="connsiteY1" fmla="*/ 608769 h 622354"/>
                      <a:gd name="connsiteX2" fmla="*/ 152600 w 626845"/>
                      <a:gd name="connsiteY2" fmla="*/ 0 h 622354"/>
                      <a:gd name="connsiteX3" fmla="*/ 626845 w 626845"/>
                      <a:gd name="connsiteY3" fmla="*/ 72811 h 622354"/>
                      <a:gd name="connsiteX4" fmla="*/ 264347 w 626845"/>
                      <a:gd name="connsiteY4" fmla="*/ 622354 h 622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6845" h="622354">
                        <a:moveTo>
                          <a:pt x="264347" y="622354"/>
                        </a:moveTo>
                        <a:lnTo>
                          <a:pt x="0" y="608769"/>
                        </a:lnTo>
                        <a:lnTo>
                          <a:pt x="152600" y="0"/>
                        </a:lnTo>
                        <a:lnTo>
                          <a:pt x="626845" y="72811"/>
                        </a:lnTo>
                        <a:lnTo>
                          <a:pt x="264347" y="622354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Paralelkenar 1"/>
                  <p:cNvSpPr/>
                  <p:nvPr/>
                </p:nvSpPr>
                <p:spPr>
                  <a:xfrm rot="18905281">
                    <a:off x="4085014" y="3879858"/>
                    <a:ext cx="440578" cy="843620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  <a:gd name="connsiteX0" fmla="*/ 61866 w 865009"/>
                      <a:gd name="connsiteY0" fmla="*/ 567791 h 567791"/>
                      <a:gd name="connsiteX1" fmla="*/ 0 w 865009"/>
                      <a:gd name="connsiteY1" fmla="*/ 415630 h 567791"/>
                      <a:gd name="connsiteX2" fmla="*/ 579064 w 865009"/>
                      <a:gd name="connsiteY2" fmla="*/ 0 h 567791"/>
                      <a:gd name="connsiteX3" fmla="*/ 865009 w 865009"/>
                      <a:gd name="connsiteY3" fmla="*/ 474680 h 567791"/>
                      <a:gd name="connsiteX4" fmla="*/ 61866 w 865009"/>
                      <a:gd name="connsiteY4" fmla="*/ 567791 h 567791"/>
                      <a:gd name="connsiteX0" fmla="*/ 61866 w 829859"/>
                      <a:gd name="connsiteY0" fmla="*/ 567791 h 567791"/>
                      <a:gd name="connsiteX1" fmla="*/ 0 w 829859"/>
                      <a:gd name="connsiteY1" fmla="*/ 415630 h 567791"/>
                      <a:gd name="connsiteX2" fmla="*/ 579064 w 829859"/>
                      <a:gd name="connsiteY2" fmla="*/ 0 h 567791"/>
                      <a:gd name="connsiteX3" fmla="*/ 829859 w 829859"/>
                      <a:gd name="connsiteY3" fmla="*/ 278309 h 567791"/>
                      <a:gd name="connsiteX4" fmla="*/ 61866 w 829859"/>
                      <a:gd name="connsiteY4" fmla="*/ 567791 h 567791"/>
                      <a:gd name="connsiteX0" fmla="*/ 117396 w 829859"/>
                      <a:gd name="connsiteY0" fmla="*/ 547585 h 547585"/>
                      <a:gd name="connsiteX1" fmla="*/ 0 w 829859"/>
                      <a:gd name="connsiteY1" fmla="*/ 415630 h 547585"/>
                      <a:gd name="connsiteX2" fmla="*/ 579064 w 829859"/>
                      <a:gd name="connsiteY2" fmla="*/ 0 h 547585"/>
                      <a:gd name="connsiteX3" fmla="*/ 829859 w 829859"/>
                      <a:gd name="connsiteY3" fmla="*/ 278309 h 547585"/>
                      <a:gd name="connsiteX4" fmla="*/ 117396 w 829859"/>
                      <a:gd name="connsiteY4" fmla="*/ 547585 h 547585"/>
                      <a:gd name="connsiteX0" fmla="*/ 117396 w 829859"/>
                      <a:gd name="connsiteY0" fmla="*/ 658149 h 658149"/>
                      <a:gd name="connsiteX1" fmla="*/ 0 w 829859"/>
                      <a:gd name="connsiteY1" fmla="*/ 526194 h 658149"/>
                      <a:gd name="connsiteX2" fmla="*/ 370429 w 829859"/>
                      <a:gd name="connsiteY2" fmla="*/ 0 h 658149"/>
                      <a:gd name="connsiteX3" fmla="*/ 829859 w 829859"/>
                      <a:gd name="connsiteY3" fmla="*/ 388873 h 658149"/>
                      <a:gd name="connsiteX4" fmla="*/ 117396 w 829859"/>
                      <a:gd name="connsiteY4" fmla="*/ 658149 h 658149"/>
                      <a:gd name="connsiteX0" fmla="*/ 117396 w 725328"/>
                      <a:gd name="connsiteY0" fmla="*/ 658149 h 658149"/>
                      <a:gd name="connsiteX1" fmla="*/ 0 w 725328"/>
                      <a:gd name="connsiteY1" fmla="*/ 526194 h 658149"/>
                      <a:gd name="connsiteX2" fmla="*/ 370429 w 725328"/>
                      <a:gd name="connsiteY2" fmla="*/ 0 h 658149"/>
                      <a:gd name="connsiteX3" fmla="*/ 725328 w 725328"/>
                      <a:gd name="connsiteY3" fmla="*/ 232869 h 658149"/>
                      <a:gd name="connsiteX4" fmla="*/ 117396 w 725328"/>
                      <a:gd name="connsiteY4" fmla="*/ 658149 h 658149"/>
                      <a:gd name="connsiteX0" fmla="*/ 186778 w 725328"/>
                      <a:gd name="connsiteY0" fmla="*/ 617782 h 617782"/>
                      <a:gd name="connsiteX1" fmla="*/ 0 w 725328"/>
                      <a:gd name="connsiteY1" fmla="*/ 526194 h 617782"/>
                      <a:gd name="connsiteX2" fmla="*/ 370429 w 725328"/>
                      <a:gd name="connsiteY2" fmla="*/ 0 h 617782"/>
                      <a:gd name="connsiteX3" fmla="*/ 725328 w 725328"/>
                      <a:gd name="connsiteY3" fmla="*/ 232869 h 617782"/>
                      <a:gd name="connsiteX4" fmla="*/ 186778 w 725328"/>
                      <a:gd name="connsiteY4" fmla="*/ 617782 h 617782"/>
                      <a:gd name="connsiteX0" fmla="*/ 200650 w 739200"/>
                      <a:gd name="connsiteY0" fmla="*/ 617782 h 617782"/>
                      <a:gd name="connsiteX1" fmla="*/ 0 w 739200"/>
                      <a:gd name="connsiteY1" fmla="*/ 536281 h 617782"/>
                      <a:gd name="connsiteX2" fmla="*/ 384301 w 739200"/>
                      <a:gd name="connsiteY2" fmla="*/ 0 h 617782"/>
                      <a:gd name="connsiteX3" fmla="*/ 739200 w 739200"/>
                      <a:gd name="connsiteY3" fmla="*/ 232869 h 617782"/>
                      <a:gd name="connsiteX4" fmla="*/ 200650 w 739200"/>
                      <a:gd name="connsiteY4" fmla="*/ 617782 h 617782"/>
                      <a:gd name="connsiteX0" fmla="*/ 200650 w 866884"/>
                      <a:gd name="connsiteY0" fmla="*/ 617782 h 617782"/>
                      <a:gd name="connsiteX1" fmla="*/ 0 w 866884"/>
                      <a:gd name="connsiteY1" fmla="*/ 536281 h 617782"/>
                      <a:gd name="connsiteX2" fmla="*/ 384301 w 866884"/>
                      <a:gd name="connsiteY2" fmla="*/ 0 h 617782"/>
                      <a:gd name="connsiteX3" fmla="*/ 866884 w 866884"/>
                      <a:gd name="connsiteY3" fmla="*/ 213362 h 617782"/>
                      <a:gd name="connsiteX4" fmla="*/ 200650 w 866884"/>
                      <a:gd name="connsiteY4" fmla="*/ 617782 h 617782"/>
                      <a:gd name="connsiteX0" fmla="*/ 200650 w 754750"/>
                      <a:gd name="connsiteY0" fmla="*/ 617782 h 617782"/>
                      <a:gd name="connsiteX1" fmla="*/ 0 w 754750"/>
                      <a:gd name="connsiteY1" fmla="*/ 536281 h 617782"/>
                      <a:gd name="connsiteX2" fmla="*/ 384301 w 754750"/>
                      <a:gd name="connsiteY2" fmla="*/ 0 h 617782"/>
                      <a:gd name="connsiteX3" fmla="*/ 754750 w 754750"/>
                      <a:gd name="connsiteY3" fmla="*/ 68060 h 617782"/>
                      <a:gd name="connsiteX4" fmla="*/ 200650 w 754750"/>
                      <a:gd name="connsiteY4" fmla="*/ 617782 h 617782"/>
                      <a:gd name="connsiteX0" fmla="*/ 200650 w 754750"/>
                      <a:gd name="connsiteY0" fmla="*/ 622533 h 622533"/>
                      <a:gd name="connsiteX1" fmla="*/ 0 w 754750"/>
                      <a:gd name="connsiteY1" fmla="*/ 541032 h 622533"/>
                      <a:gd name="connsiteX2" fmla="*/ 280505 w 754750"/>
                      <a:gd name="connsiteY2" fmla="*/ 0 h 622533"/>
                      <a:gd name="connsiteX3" fmla="*/ 754750 w 754750"/>
                      <a:gd name="connsiteY3" fmla="*/ 72811 h 622533"/>
                      <a:gd name="connsiteX4" fmla="*/ 200650 w 754750"/>
                      <a:gd name="connsiteY4" fmla="*/ 622533 h 622533"/>
                      <a:gd name="connsiteX0" fmla="*/ 360317 w 754750"/>
                      <a:gd name="connsiteY0" fmla="*/ 622384 h 622384"/>
                      <a:gd name="connsiteX1" fmla="*/ 0 w 754750"/>
                      <a:gd name="connsiteY1" fmla="*/ 541032 h 622384"/>
                      <a:gd name="connsiteX2" fmla="*/ 280505 w 754750"/>
                      <a:gd name="connsiteY2" fmla="*/ 0 h 622384"/>
                      <a:gd name="connsiteX3" fmla="*/ 754750 w 754750"/>
                      <a:gd name="connsiteY3" fmla="*/ 72811 h 622384"/>
                      <a:gd name="connsiteX4" fmla="*/ 360317 w 754750"/>
                      <a:gd name="connsiteY4" fmla="*/ 622384 h 622384"/>
                      <a:gd name="connsiteX0" fmla="*/ 248378 w 642811"/>
                      <a:gd name="connsiteY0" fmla="*/ 622384 h 622384"/>
                      <a:gd name="connsiteX1" fmla="*/ 0 w 642811"/>
                      <a:gd name="connsiteY1" fmla="*/ 608784 h 622384"/>
                      <a:gd name="connsiteX2" fmla="*/ 168566 w 642811"/>
                      <a:gd name="connsiteY2" fmla="*/ 0 h 622384"/>
                      <a:gd name="connsiteX3" fmla="*/ 642811 w 642811"/>
                      <a:gd name="connsiteY3" fmla="*/ 72811 h 622384"/>
                      <a:gd name="connsiteX4" fmla="*/ 248378 w 642811"/>
                      <a:gd name="connsiteY4" fmla="*/ 622384 h 622384"/>
                      <a:gd name="connsiteX0" fmla="*/ 280313 w 642811"/>
                      <a:gd name="connsiteY0" fmla="*/ 622354 h 622354"/>
                      <a:gd name="connsiteX1" fmla="*/ 0 w 642811"/>
                      <a:gd name="connsiteY1" fmla="*/ 608784 h 622354"/>
                      <a:gd name="connsiteX2" fmla="*/ 168566 w 642811"/>
                      <a:gd name="connsiteY2" fmla="*/ 0 h 622354"/>
                      <a:gd name="connsiteX3" fmla="*/ 642811 w 642811"/>
                      <a:gd name="connsiteY3" fmla="*/ 72811 h 622354"/>
                      <a:gd name="connsiteX4" fmla="*/ 280313 w 642811"/>
                      <a:gd name="connsiteY4" fmla="*/ 622354 h 622354"/>
                      <a:gd name="connsiteX0" fmla="*/ 264347 w 626845"/>
                      <a:gd name="connsiteY0" fmla="*/ 622354 h 622354"/>
                      <a:gd name="connsiteX1" fmla="*/ 0 w 626845"/>
                      <a:gd name="connsiteY1" fmla="*/ 608769 h 622354"/>
                      <a:gd name="connsiteX2" fmla="*/ 152600 w 626845"/>
                      <a:gd name="connsiteY2" fmla="*/ 0 h 622354"/>
                      <a:gd name="connsiteX3" fmla="*/ 626845 w 626845"/>
                      <a:gd name="connsiteY3" fmla="*/ 72811 h 622354"/>
                      <a:gd name="connsiteX4" fmla="*/ 264347 w 626845"/>
                      <a:gd name="connsiteY4" fmla="*/ 622354 h 622354"/>
                      <a:gd name="connsiteX0" fmla="*/ 264347 w 626845"/>
                      <a:gd name="connsiteY0" fmla="*/ 602877 h 602877"/>
                      <a:gd name="connsiteX1" fmla="*/ 0 w 626845"/>
                      <a:gd name="connsiteY1" fmla="*/ 589292 h 602877"/>
                      <a:gd name="connsiteX2" fmla="*/ 56850 w 626845"/>
                      <a:gd name="connsiteY2" fmla="*/ 0 h 602877"/>
                      <a:gd name="connsiteX3" fmla="*/ 626845 w 626845"/>
                      <a:gd name="connsiteY3" fmla="*/ 53334 h 602877"/>
                      <a:gd name="connsiteX4" fmla="*/ 264347 w 626845"/>
                      <a:gd name="connsiteY4" fmla="*/ 602877 h 602877"/>
                      <a:gd name="connsiteX0" fmla="*/ 264347 w 562756"/>
                      <a:gd name="connsiteY0" fmla="*/ 636727 h 636727"/>
                      <a:gd name="connsiteX1" fmla="*/ 0 w 562756"/>
                      <a:gd name="connsiteY1" fmla="*/ 623142 h 636727"/>
                      <a:gd name="connsiteX2" fmla="*/ 56850 w 562756"/>
                      <a:gd name="connsiteY2" fmla="*/ 33850 h 636727"/>
                      <a:gd name="connsiteX3" fmla="*/ 562756 w 562756"/>
                      <a:gd name="connsiteY3" fmla="*/ 0 h 636727"/>
                      <a:gd name="connsiteX4" fmla="*/ 264347 w 562756"/>
                      <a:gd name="connsiteY4" fmla="*/ 636727 h 636727"/>
                      <a:gd name="connsiteX0" fmla="*/ 407925 w 562756"/>
                      <a:gd name="connsiteY0" fmla="*/ 588124 h 623142"/>
                      <a:gd name="connsiteX1" fmla="*/ 0 w 562756"/>
                      <a:gd name="connsiteY1" fmla="*/ 623142 h 623142"/>
                      <a:gd name="connsiteX2" fmla="*/ 56850 w 562756"/>
                      <a:gd name="connsiteY2" fmla="*/ 33850 h 623142"/>
                      <a:gd name="connsiteX3" fmla="*/ 562756 w 562756"/>
                      <a:gd name="connsiteY3" fmla="*/ 0 h 623142"/>
                      <a:gd name="connsiteX4" fmla="*/ 407925 w 562756"/>
                      <a:gd name="connsiteY4" fmla="*/ 588124 h 623142"/>
                      <a:gd name="connsiteX0" fmla="*/ 351075 w 505906"/>
                      <a:gd name="connsiteY0" fmla="*/ 588124 h 588997"/>
                      <a:gd name="connsiteX1" fmla="*/ 174581 w 505906"/>
                      <a:gd name="connsiteY1" fmla="*/ 588997 h 588997"/>
                      <a:gd name="connsiteX2" fmla="*/ 0 w 505906"/>
                      <a:gd name="connsiteY2" fmla="*/ 33850 h 588997"/>
                      <a:gd name="connsiteX3" fmla="*/ 505906 w 505906"/>
                      <a:gd name="connsiteY3" fmla="*/ 0 h 588997"/>
                      <a:gd name="connsiteX4" fmla="*/ 351075 w 505906"/>
                      <a:gd name="connsiteY4" fmla="*/ 588124 h 588997"/>
                      <a:gd name="connsiteX0" fmla="*/ 351075 w 505906"/>
                      <a:gd name="connsiteY0" fmla="*/ 588124 h 588997"/>
                      <a:gd name="connsiteX1" fmla="*/ 174581 w 505906"/>
                      <a:gd name="connsiteY1" fmla="*/ 588997 h 588997"/>
                      <a:gd name="connsiteX2" fmla="*/ 0 w 505906"/>
                      <a:gd name="connsiteY2" fmla="*/ 33850 h 588997"/>
                      <a:gd name="connsiteX3" fmla="*/ 505906 w 505906"/>
                      <a:gd name="connsiteY3" fmla="*/ 0 h 588997"/>
                      <a:gd name="connsiteX4" fmla="*/ 351075 w 505906"/>
                      <a:gd name="connsiteY4" fmla="*/ 588124 h 588997"/>
                      <a:gd name="connsiteX0" fmla="*/ 351075 w 505906"/>
                      <a:gd name="connsiteY0" fmla="*/ 588124 h 588124"/>
                      <a:gd name="connsiteX1" fmla="*/ 214485 w 505906"/>
                      <a:gd name="connsiteY1" fmla="*/ 584113 h 588124"/>
                      <a:gd name="connsiteX2" fmla="*/ 0 w 505906"/>
                      <a:gd name="connsiteY2" fmla="*/ 33850 h 588124"/>
                      <a:gd name="connsiteX3" fmla="*/ 505906 w 505906"/>
                      <a:gd name="connsiteY3" fmla="*/ 0 h 588124"/>
                      <a:gd name="connsiteX4" fmla="*/ 351075 w 505906"/>
                      <a:gd name="connsiteY4" fmla="*/ 588124 h 588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5906" h="588124">
                        <a:moveTo>
                          <a:pt x="351075" y="588124"/>
                        </a:moveTo>
                        <a:lnTo>
                          <a:pt x="214485" y="584113"/>
                        </a:lnTo>
                        <a:lnTo>
                          <a:pt x="0" y="33850"/>
                        </a:lnTo>
                        <a:lnTo>
                          <a:pt x="505906" y="0"/>
                        </a:lnTo>
                        <a:lnTo>
                          <a:pt x="351075" y="588124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Paralelkenar 1"/>
                <p:cNvSpPr/>
                <p:nvPr/>
              </p:nvSpPr>
              <p:spPr>
                <a:xfrm rot="18905281">
                  <a:off x="3691223" y="2579484"/>
                  <a:ext cx="843493" cy="1241395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395856 w 865009"/>
                    <a:gd name="connsiteY0" fmla="*/ 658240 h 658240"/>
                    <a:gd name="connsiteX1" fmla="*/ 0 w 865009"/>
                    <a:gd name="connsiteY1" fmla="*/ 254642 h 658240"/>
                    <a:gd name="connsiteX2" fmla="*/ 732231 w 865009"/>
                    <a:gd name="connsiteY2" fmla="*/ 0 h 658240"/>
                    <a:gd name="connsiteX3" fmla="*/ 865009 w 865009"/>
                    <a:gd name="connsiteY3" fmla="*/ 313692 h 658240"/>
                    <a:gd name="connsiteX4" fmla="*/ 395856 w 865009"/>
                    <a:gd name="connsiteY4" fmla="*/ 658240 h 658240"/>
                    <a:gd name="connsiteX0" fmla="*/ 381321 w 850474"/>
                    <a:gd name="connsiteY0" fmla="*/ 658240 h 658240"/>
                    <a:gd name="connsiteX1" fmla="*/ 0 w 850474"/>
                    <a:gd name="connsiteY1" fmla="*/ 556796 h 658240"/>
                    <a:gd name="connsiteX2" fmla="*/ 717696 w 850474"/>
                    <a:gd name="connsiteY2" fmla="*/ 0 h 658240"/>
                    <a:gd name="connsiteX3" fmla="*/ 850474 w 850474"/>
                    <a:gd name="connsiteY3" fmla="*/ 313692 h 658240"/>
                    <a:gd name="connsiteX4" fmla="*/ 381321 w 850474"/>
                    <a:gd name="connsiteY4" fmla="*/ 658240 h 658240"/>
                    <a:gd name="connsiteX0" fmla="*/ 381321 w 850474"/>
                    <a:gd name="connsiteY0" fmla="*/ 884163 h 884163"/>
                    <a:gd name="connsiteX1" fmla="*/ 0 w 850474"/>
                    <a:gd name="connsiteY1" fmla="*/ 782719 h 884163"/>
                    <a:gd name="connsiteX2" fmla="*/ 85040 w 850474"/>
                    <a:gd name="connsiteY2" fmla="*/ 0 h 884163"/>
                    <a:gd name="connsiteX3" fmla="*/ 850474 w 850474"/>
                    <a:gd name="connsiteY3" fmla="*/ 539615 h 884163"/>
                    <a:gd name="connsiteX4" fmla="*/ 381321 w 850474"/>
                    <a:gd name="connsiteY4" fmla="*/ 884163 h 884163"/>
                    <a:gd name="connsiteX0" fmla="*/ 381321 w 828982"/>
                    <a:gd name="connsiteY0" fmla="*/ 884163 h 884163"/>
                    <a:gd name="connsiteX1" fmla="*/ 0 w 828982"/>
                    <a:gd name="connsiteY1" fmla="*/ 782719 h 884163"/>
                    <a:gd name="connsiteX2" fmla="*/ 85040 w 828982"/>
                    <a:gd name="connsiteY2" fmla="*/ 0 h 884163"/>
                    <a:gd name="connsiteX3" fmla="*/ 828982 w 828982"/>
                    <a:gd name="connsiteY3" fmla="*/ 232432 h 884163"/>
                    <a:gd name="connsiteX4" fmla="*/ 381321 w 828982"/>
                    <a:gd name="connsiteY4" fmla="*/ 884163 h 884163"/>
                    <a:gd name="connsiteX0" fmla="*/ 395236 w 828982"/>
                    <a:gd name="connsiteY0" fmla="*/ 894220 h 894220"/>
                    <a:gd name="connsiteX1" fmla="*/ 0 w 828982"/>
                    <a:gd name="connsiteY1" fmla="*/ 782719 h 894220"/>
                    <a:gd name="connsiteX2" fmla="*/ 85040 w 828982"/>
                    <a:gd name="connsiteY2" fmla="*/ 0 h 894220"/>
                    <a:gd name="connsiteX3" fmla="*/ 828982 w 828982"/>
                    <a:gd name="connsiteY3" fmla="*/ 232432 h 894220"/>
                    <a:gd name="connsiteX4" fmla="*/ 395236 w 828982"/>
                    <a:gd name="connsiteY4" fmla="*/ 894220 h 894220"/>
                    <a:gd name="connsiteX0" fmla="*/ 395236 w 828982"/>
                    <a:gd name="connsiteY0" fmla="*/ 894220 h 894220"/>
                    <a:gd name="connsiteX1" fmla="*/ 0 w 828982"/>
                    <a:gd name="connsiteY1" fmla="*/ 782719 h 894220"/>
                    <a:gd name="connsiteX2" fmla="*/ 85040 w 828982"/>
                    <a:gd name="connsiteY2" fmla="*/ 0 h 894220"/>
                    <a:gd name="connsiteX3" fmla="*/ 449667 w 828982"/>
                    <a:gd name="connsiteY3" fmla="*/ 92932 h 894220"/>
                    <a:gd name="connsiteX4" fmla="*/ 828982 w 828982"/>
                    <a:gd name="connsiteY4" fmla="*/ 232432 h 894220"/>
                    <a:gd name="connsiteX5" fmla="*/ 395236 w 828982"/>
                    <a:gd name="connsiteY5" fmla="*/ 894220 h 894220"/>
                    <a:gd name="connsiteX0" fmla="*/ 402215 w 828982"/>
                    <a:gd name="connsiteY0" fmla="*/ 909321 h 909321"/>
                    <a:gd name="connsiteX1" fmla="*/ 0 w 828982"/>
                    <a:gd name="connsiteY1" fmla="*/ 782719 h 909321"/>
                    <a:gd name="connsiteX2" fmla="*/ 85040 w 828982"/>
                    <a:gd name="connsiteY2" fmla="*/ 0 h 909321"/>
                    <a:gd name="connsiteX3" fmla="*/ 449667 w 828982"/>
                    <a:gd name="connsiteY3" fmla="*/ 92932 h 909321"/>
                    <a:gd name="connsiteX4" fmla="*/ 828982 w 828982"/>
                    <a:gd name="connsiteY4" fmla="*/ 232432 h 909321"/>
                    <a:gd name="connsiteX5" fmla="*/ 402215 w 828982"/>
                    <a:gd name="connsiteY5" fmla="*/ 909321 h 909321"/>
                    <a:gd name="connsiteX0" fmla="*/ 416088 w 828982"/>
                    <a:gd name="connsiteY0" fmla="*/ 899233 h 899233"/>
                    <a:gd name="connsiteX1" fmla="*/ 0 w 828982"/>
                    <a:gd name="connsiteY1" fmla="*/ 782719 h 899233"/>
                    <a:gd name="connsiteX2" fmla="*/ 85040 w 828982"/>
                    <a:gd name="connsiteY2" fmla="*/ 0 h 899233"/>
                    <a:gd name="connsiteX3" fmla="*/ 449667 w 828982"/>
                    <a:gd name="connsiteY3" fmla="*/ 92932 h 899233"/>
                    <a:gd name="connsiteX4" fmla="*/ 828982 w 828982"/>
                    <a:gd name="connsiteY4" fmla="*/ 232432 h 899233"/>
                    <a:gd name="connsiteX5" fmla="*/ 416088 w 828982"/>
                    <a:gd name="connsiteY5" fmla="*/ 899233 h 899233"/>
                    <a:gd name="connsiteX0" fmla="*/ 416088 w 828982"/>
                    <a:gd name="connsiteY0" fmla="*/ 899233 h 899233"/>
                    <a:gd name="connsiteX1" fmla="*/ 0 w 828982"/>
                    <a:gd name="connsiteY1" fmla="*/ 782719 h 899233"/>
                    <a:gd name="connsiteX2" fmla="*/ 85040 w 828982"/>
                    <a:gd name="connsiteY2" fmla="*/ 0 h 899233"/>
                    <a:gd name="connsiteX3" fmla="*/ 449667 w 828982"/>
                    <a:gd name="connsiteY3" fmla="*/ 92932 h 899233"/>
                    <a:gd name="connsiteX4" fmla="*/ 828982 w 828982"/>
                    <a:gd name="connsiteY4" fmla="*/ 232432 h 899233"/>
                    <a:gd name="connsiteX5" fmla="*/ 416088 w 828982"/>
                    <a:gd name="connsiteY5" fmla="*/ 899233 h 899233"/>
                    <a:gd name="connsiteX0" fmla="*/ 423046 w 835940"/>
                    <a:gd name="connsiteY0" fmla="*/ 899233 h 899233"/>
                    <a:gd name="connsiteX1" fmla="*/ 0 w 835940"/>
                    <a:gd name="connsiteY1" fmla="*/ 777691 h 899233"/>
                    <a:gd name="connsiteX2" fmla="*/ 91998 w 835940"/>
                    <a:gd name="connsiteY2" fmla="*/ 0 h 899233"/>
                    <a:gd name="connsiteX3" fmla="*/ 456625 w 835940"/>
                    <a:gd name="connsiteY3" fmla="*/ 92932 h 899233"/>
                    <a:gd name="connsiteX4" fmla="*/ 835940 w 835940"/>
                    <a:gd name="connsiteY4" fmla="*/ 232432 h 899233"/>
                    <a:gd name="connsiteX5" fmla="*/ 423046 w 835940"/>
                    <a:gd name="connsiteY5" fmla="*/ 899233 h 899233"/>
                    <a:gd name="connsiteX0" fmla="*/ 429938 w 842832"/>
                    <a:gd name="connsiteY0" fmla="*/ 899233 h 899233"/>
                    <a:gd name="connsiteX1" fmla="*/ 0 w 842832"/>
                    <a:gd name="connsiteY1" fmla="*/ 802879 h 899233"/>
                    <a:gd name="connsiteX2" fmla="*/ 98890 w 842832"/>
                    <a:gd name="connsiteY2" fmla="*/ 0 h 899233"/>
                    <a:gd name="connsiteX3" fmla="*/ 463517 w 842832"/>
                    <a:gd name="connsiteY3" fmla="*/ 92932 h 899233"/>
                    <a:gd name="connsiteX4" fmla="*/ 842832 w 842832"/>
                    <a:gd name="connsiteY4" fmla="*/ 232432 h 899233"/>
                    <a:gd name="connsiteX5" fmla="*/ 429938 w 842832"/>
                    <a:gd name="connsiteY5" fmla="*/ 899233 h 899233"/>
                    <a:gd name="connsiteX0" fmla="*/ 429938 w 842832"/>
                    <a:gd name="connsiteY0" fmla="*/ 899233 h 899233"/>
                    <a:gd name="connsiteX1" fmla="*/ 0 w 842832"/>
                    <a:gd name="connsiteY1" fmla="*/ 802879 h 899233"/>
                    <a:gd name="connsiteX2" fmla="*/ 98890 w 842832"/>
                    <a:gd name="connsiteY2" fmla="*/ 0 h 899233"/>
                    <a:gd name="connsiteX3" fmla="*/ 463517 w 842832"/>
                    <a:gd name="connsiteY3" fmla="*/ 92932 h 899233"/>
                    <a:gd name="connsiteX4" fmla="*/ 842832 w 842832"/>
                    <a:gd name="connsiteY4" fmla="*/ 232432 h 899233"/>
                    <a:gd name="connsiteX5" fmla="*/ 429938 w 842832"/>
                    <a:gd name="connsiteY5" fmla="*/ 899233 h 899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2832" h="899233">
                      <a:moveTo>
                        <a:pt x="429938" y="899233"/>
                      </a:moveTo>
                      <a:cubicBezTo>
                        <a:pt x="312030" y="835191"/>
                        <a:pt x="124760" y="821588"/>
                        <a:pt x="0" y="802879"/>
                      </a:cubicBezTo>
                      <a:lnTo>
                        <a:pt x="98890" y="0"/>
                      </a:lnTo>
                      <a:cubicBezTo>
                        <a:pt x="234340" y="37677"/>
                        <a:pt x="328067" y="55255"/>
                        <a:pt x="463517" y="92932"/>
                      </a:cubicBezTo>
                      <a:lnTo>
                        <a:pt x="842832" y="232432"/>
                      </a:lnTo>
                      <a:lnTo>
                        <a:pt x="429938" y="8992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0000"/>
                    </a:gs>
                    <a:gs pos="70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Paralelkenar 1"/>
                <p:cNvSpPr/>
                <p:nvPr/>
              </p:nvSpPr>
              <p:spPr>
                <a:xfrm rot="3135794">
                  <a:off x="6063930" y="2986222"/>
                  <a:ext cx="926361" cy="1244632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61866 w 865009"/>
                    <a:gd name="connsiteY0" fmla="*/ 567791 h 567791"/>
                    <a:gd name="connsiteX1" fmla="*/ 0 w 865009"/>
                    <a:gd name="connsiteY1" fmla="*/ 415630 h 567791"/>
                    <a:gd name="connsiteX2" fmla="*/ 579064 w 865009"/>
                    <a:gd name="connsiteY2" fmla="*/ 0 h 567791"/>
                    <a:gd name="connsiteX3" fmla="*/ 865009 w 865009"/>
                    <a:gd name="connsiteY3" fmla="*/ 474680 h 567791"/>
                    <a:gd name="connsiteX4" fmla="*/ 61866 w 865009"/>
                    <a:gd name="connsiteY4" fmla="*/ 567791 h 567791"/>
                    <a:gd name="connsiteX0" fmla="*/ 61866 w 829859"/>
                    <a:gd name="connsiteY0" fmla="*/ 567791 h 567791"/>
                    <a:gd name="connsiteX1" fmla="*/ 0 w 829859"/>
                    <a:gd name="connsiteY1" fmla="*/ 415630 h 567791"/>
                    <a:gd name="connsiteX2" fmla="*/ 579064 w 829859"/>
                    <a:gd name="connsiteY2" fmla="*/ 0 h 567791"/>
                    <a:gd name="connsiteX3" fmla="*/ 829859 w 829859"/>
                    <a:gd name="connsiteY3" fmla="*/ 278309 h 567791"/>
                    <a:gd name="connsiteX4" fmla="*/ 61866 w 829859"/>
                    <a:gd name="connsiteY4" fmla="*/ 567791 h 567791"/>
                    <a:gd name="connsiteX0" fmla="*/ 117396 w 829859"/>
                    <a:gd name="connsiteY0" fmla="*/ 547585 h 547585"/>
                    <a:gd name="connsiteX1" fmla="*/ 0 w 829859"/>
                    <a:gd name="connsiteY1" fmla="*/ 415630 h 547585"/>
                    <a:gd name="connsiteX2" fmla="*/ 579064 w 829859"/>
                    <a:gd name="connsiteY2" fmla="*/ 0 h 547585"/>
                    <a:gd name="connsiteX3" fmla="*/ 829859 w 829859"/>
                    <a:gd name="connsiteY3" fmla="*/ 278309 h 547585"/>
                    <a:gd name="connsiteX4" fmla="*/ 117396 w 829859"/>
                    <a:gd name="connsiteY4" fmla="*/ 547585 h 547585"/>
                    <a:gd name="connsiteX0" fmla="*/ 117396 w 829859"/>
                    <a:gd name="connsiteY0" fmla="*/ 658149 h 658149"/>
                    <a:gd name="connsiteX1" fmla="*/ 0 w 829859"/>
                    <a:gd name="connsiteY1" fmla="*/ 526194 h 658149"/>
                    <a:gd name="connsiteX2" fmla="*/ 370429 w 829859"/>
                    <a:gd name="connsiteY2" fmla="*/ 0 h 658149"/>
                    <a:gd name="connsiteX3" fmla="*/ 829859 w 829859"/>
                    <a:gd name="connsiteY3" fmla="*/ 388873 h 658149"/>
                    <a:gd name="connsiteX4" fmla="*/ 117396 w 829859"/>
                    <a:gd name="connsiteY4" fmla="*/ 658149 h 658149"/>
                    <a:gd name="connsiteX0" fmla="*/ 117396 w 725328"/>
                    <a:gd name="connsiteY0" fmla="*/ 658149 h 658149"/>
                    <a:gd name="connsiteX1" fmla="*/ 0 w 725328"/>
                    <a:gd name="connsiteY1" fmla="*/ 526194 h 658149"/>
                    <a:gd name="connsiteX2" fmla="*/ 370429 w 725328"/>
                    <a:gd name="connsiteY2" fmla="*/ 0 h 658149"/>
                    <a:gd name="connsiteX3" fmla="*/ 725328 w 725328"/>
                    <a:gd name="connsiteY3" fmla="*/ 232869 h 658149"/>
                    <a:gd name="connsiteX4" fmla="*/ 117396 w 725328"/>
                    <a:gd name="connsiteY4" fmla="*/ 658149 h 658149"/>
                    <a:gd name="connsiteX0" fmla="*/ 186778 w 725328"/>
                    <a:gd name="connsiteY0" fmla="*/ 617782 h 617782"/>
                    <a:gd name="connsiteX1" fmla="*/ 0 w 725328"/>
                    <a:gd name="connsiteY1" fmla="*/ 526194 h 617782"/>
                    <a:gd name="connsiteX2" fmla="*/ 370429 w 725328"/>
                    <a:gd name="connsiteY2" fmla="*/ 0 h 617782"/>
                    <a:gd name="connsiteX3" fmla="*/ 725328 w 725328"/>
                    <a:gd name="connsiteY3" fmla="*/ 232869 h 617782"/>
                    <a:gd name="connsiteX4" fmla="*/ 186778 w 725328"/>
                    <a:gd name="connsiteY4" fmla="*/ 617782 h 617782"/>
                    <a:gd name="connsiteX0" fmla="*/ 200650 w 739200"/>
                    <a:gd name="connsiteY0" fmla="*/ 617782 h 617782"/>
                    <a:gd name="connsiteX1" fmla="*/ 0 w 739200"/>
                    <a:gd name="connsiteY1" fmla="*/ 536281 h 617782"/>
                    <a:gd name="connsiteX2" fmla="*/ 384301 w 739200"/>
                    <a:gd name="connsiteY2" fmla="*/ 0 h 617782"/>
                    <a:gd name="connsiteX3" fmla="*/ 739200 w 739200"/>
                    <a:gd name="connsiteY3" fmla="*/ 232869 h 617782"/>
                    <a:gd name="connsiteX4" fmla="*/ 200650 w 739200"/>
                    <a:gd name="connsiteY4" fmla="*/ 617782 h 617782"/>
                    <a:gd name="connsiteX0" fmla="*/ 200650 w 866884"/>
                    <a:gd name="connsiteY0" fmla="*/ 617782 h 617782"/>
                    <a:gd name="connsiteX1" fmla="*/ 0 w 866884"/>
                    <a:gd name="connsiteY1" fmla="*/ 536281 h 617782"/>
                    <a:gd name="connsiteX2" fmla="*/ 384301 w 866884"/>
                    <a:gd name="connsiteY2" fmla="*/ 0 h 617782"/>
                    <a:gd name="connsiteX3" fmla="*/ 866884 w 866884"/>
                    <a:gd name="connsiteY3" fmla="*/ 213362 h 617782"/>
                    <a:gd name="connsiteX4" fmla="*/ 200650 w 866884"/>
                    <a:gd name="connsiteY4" fmla="*/ 617782 h 617782"/>
                    <a:gd name="connsiteX0" fmla="*/ 200650 w 754750"/>
                    <a:gd name="connsiteY0" fmla="*/ 617782 h 617782"/>
                    <a:gd name="connsiteX1" fmla="*/ 0 w 754750"/>
                    <a:gd name="connsiteY1" fmla="*/ 536281 h 617782"/>
                    <a:gd name="connsiteX2" fmla="*/ 384301 w 754750"/>
                    <a:gd name="connsiteY2" fmla="*/ 0 h 617782"/>
                    <a:gd name="connsiteX3" fmla="*/ 754750 w 754750"/>
                    <a:gd name="connsiteY3" fmla="*/ 68060 h 617782"/>
                    <a:gd name="connsiteX4" fmla="*/ 200650 w 754750"/>
                    <a:gd name="connsiteY4" fmla="*/ 617782 h 617782"/>
                    <a:gd name="connsiteX0" fmla="*/ 200650 w 754750"/>
                    <a:gd name="connsiteY0" fmla="*/ 622533 h 622533"/>
                    <a:gd name="connsiteX1" fmla="*/ 0 w 754750"/>
                    <a:gd name="connsiteY1" fmla="*/ 541032 h 622533"/>
                    <a:gd name="connsiteX2" fmla="*/ 280505 w 754750"/>
                    <a:gd name="connsiteY2" fmla="*/ 0 h 622533"/>
                    <a:gd name="connsiteX3" fmla="*/ 754750 w 754750"/>
                    <a:gd name="connsiteY3" fmla="*/ 72811 h 622533"/>
                    <a:gd name="connsiteX4" fmla="*/ 200650 w 754750"/>
                    <a:gd name="connsiteY4" fmla="*/ 622533 h 622533"/>
                    <a:gd name="connsiteX0" fmla="*/ 360317 w 754750"/>
                    <a:gd name="connsiteY0" fmla="*/ 622384 h 622384"/>
                    <a:gd name="connsiteX1" fmla="*/ 0 w 754750"/>
                    <a:gd name="connsiteY1" fmla="*/ 541032 h 622384"/>
                    <a:gd name="connsiteX2" fmla="*/ 280505 w 754750"/>
                    <a:gd name="connsiteY2" fmla="*/ 0 h 622384"/>
                    <a:gd name="connsiteX3" fmla="*/ 754750 w 754750"/>
                    <a:gd name="connsiteY3" fmla="*/ 72811 h 622384"/>
                    <a:gd name="connsiteX4" fmla="*/ 360317 w 754750"/>
                    <a:gd name="connsiteY4" fmla="*/ 622384 h 622384"/>
                    <a:gd name="connsiteX0" fmla="*/ 248378 w 642811"/>
                    <a:gd name="connsiteY0" fmla="*/ 622384 h 622384"/>
                    <a:gd name="connsiteX1" fmla="*/ 0 w 642811"/>
                    <a:gd name="connsiteY1" fmla="*/ 608784 h 622384"/>
                    <a:gd name="connsiteX2" fmla="*/ 168566 w 642811"/>
                    <a:gd name="connsiteY2" fmla="*/ 0 h 622384"/>
                    <a:gd name="connsiteX3" fmla="*/ 642811 w 642811"/>
                    <a:gd name="connsiteY3" fmla="*/ 72811 h 622384"/>
                    <a:gd name="connsiteX4" fmla="*/ 248378 w 642811"/>
                    <a:gd name="connsiteY4" fmla="*/ 622384 h 622384"/>
                    <a:gd name="connsiteX0" fmla="*/ 280313 w 642811"/>
                    <a:gd name="connsiteY0" fmla="*/ 622354 h 622354"/>
                    <a:gd name="connsiteX1" fmla="*/ 0 w 642811"/>
                    <a:gd name="connsiteY1" fmla="*/ 608784 h 622354"/>
                    <a:gd name="connsiteX2" fmla="*/ 168566 w 642811"/>
                    <a:gd name="connsiteY2" fmla="*/ 0 h 622354"/>
                    <a:gd name="connsiteX3" fmla="*/ 642811 w 642811"/>
                    <a:gd name="connsiteY3" fmla="*/ 72811 h 622354"/>
                    <a:gd name="connsiteX4" fmla="*/ 280313 w 642811"/>
                    <a:gd name="connsiteY4" fmla="*/ 622354 h 622354"/>
                    <a:gd name="connsiteX0" fmla="*/ 264347 w 626845"/>
                    <a:gd name="connsiteY0" fmla="*/ 622354 h 622354"/>
                    <a:gd name="connsiteX1" fmla="*/ 0 w 626845"/>
                    <a:gd name="connsiteY1" fmla="*/ 608769 h 622354"/>
                    <a:gd name="connsiteX2" fmla="*/ 152600 w 626845"/>
                    <a:gd name="connsiteY2" fmla="*/ 0 h 622354"/>
                    <a:gd name="connsiteX3" fmla="*/ 626845 w 626845"/>
                    <a:gd name="connsiteY3" fmla="*/ 72811 h 622354"/>
                    <a:gd name="connsiteX4" fmla="*/ 264347 w 626845"/>
                    <a:gd name="connsiteY4" fmla="*/ 622354 h 622354"/>
                    <a:gd name="connsiteX0" fmla="*/ 370198 w 732696"/>
                    <a:gd name="connsiteY0" fmla="*/ 622354 h 622354"/>
                    <a:gd name="connsiteX1" fmla="*/ 0 w 732696"/>
                    <a:gd name="connsiteY1" fmla="*/ 85438 h 622354"/>
                    <a:gd name="connsiteX2" fmla="*/ 258451 w 732696"/>
                    <a:gd name="connsiteY2" fmla="*/ 0 h 622354"/>
                    <a:gd name="connsiteX3" fmla="*/ 732696 w 732696"/>
                    <a:gd name="connsiteY3" fmla="*/ 72811 h 622354"/>
                    <a:gd name="connsiteX4" fmla="*/ 370198 w 732696"/>
                    <a:gd name="connsiteY4" fmla="*/ 622354 h 622354"/>
                    <a:gd name="connsiteX0" fmla="*/ 0 w 747372"/>
                    <a:gd name="connsiteY0" fmla="*/ 671726 h 671726"/>
                    <a:gd name="connsiteX1" fmla="*/ 14676 w 747372"/>
                    <a:gd name="connsiteY1" fmla="*/ 85438 h 671726"/>
                    <a:gd name="connsiteX2" fmla="*/ 273127 w 747372"/>
                    <a:gd name="connsiteY2" fmla="*/ 0 h 671726"/>
                    <a:gd name="connsiteX3" fmla="*/ 747372 w 747372"/>
                    <a:gd name="connsiteY3" fmla="*/ 72811 h 671726"/>
                    <a:gd name="connsiteX4" fmla="*/ 0 w 747372"/>
                    <a:gd name="connsiteY4" fmla="*/ 671726 h 671726"/>
                    <a:gd name="connsiteX0" fmla="*/ 0 w 772539"/>
                    <a:gd name="connsiteY0" fmla="*/ 745576 h 745576"/>
                    <a:gd name="connsiteX1" fmla="*/ 14676 w 772539"/>
                    <a:gd name="connsiteY1" fmla="*/ 159288 h 745576"/>
                    <a:gd name="connsiteX2" fmla="*/ 772539 w 772539"/>
                    <a:gd name="connsiteY2" fmla="*/ 0 h 745576"/>
                    <a:gd name="connsiteX3" fmla="*/ 747372 w 772539"/>
                    <a:gd name="connsiteY3" fmla="*/ 146661 h 745576"/>
                    <a:gd name="connsiteX4" fmla="*/ 0 w 772539"/>
                    <a:gd name="connsiteY4" fmla="*/ 745576 h 745576"/>
                    <a:gd name="connsiteX0" fmla="*/ 0 w 772539"/>
                    <a:gd name="connsiteY0" fmla="*/ 745576 h 1073019"/>
                    <a:gd name="connsiteX1" fmla="*/ 14676 w 772539"/>
                    <a:gd name="connsiteY1" fmla="*/ 159288 h 1073019"/>
                    <a:gd name="connsiteX2" fmla="*/ 772539 w 772539"/>
                    <a:gd name="connsiteY2" fmla="*/ 0 h 1073019"/>
                    <a:gd name="connsiteX3" fmla="*/ 761928 w 772539"/>
                    <a:gd name="connsiteY3" fmla="*/ 1073019 h 1073019"/>
                    <a:gd name="connsiteX4" fmla="*/ 0 w 772539"/>
                    <a:gd name="connsiteY4" fmla="*/ 745576 h 1073019"/>
                    <a:gd name="connsiteX0" fmla="*/ 0 w 786308"/>
                    <a:gd name="connsiteY0" fmla="*/ 721445 h 1073019"/>
                    <a:gd name="connsiteX1" fmla="*/ 28445 w 786308"/>
                    <a:gd name="connsiteY1" fmla="*/ 159288 h 1073019"/>
                    <a:gd name="connsiteX2" fmla="*/ 786308 w 786308"/>
                    <a:gd name="connsiteY2" fmla="*/ 0 h 1073019"/>
                    <a:gd name="connsiteX3" fmla="*/ 775697 w 786308"/>
                    <a:gd name="connsiteY3" fmla="*/ 1073019 h 1073019"/>
                    <a:gd name="connsiteX4" fmla="*/ 0 w 786308"/>
                    <a:gd name="connsiteY4" fmla="*/ 721445 h 1073019"/>
                    <a:gd name="connsiteX0" fmla="*/ 0 w 786308"/>
                    <a:gd name="connsiteY0" fmla="*/ 721445 h 1073019"/>
                    <a:gd name="connsiteX1" fmla="*/ 28445 w 786308"/>
                    <a:gd name="connsiteY1" fmla="*/ 159288 h 1073019"/>
                    <a:gd name="connsiteX2" fmla="*/ 786308 w 786308"/>
                    <a:gd name="connsiteY2" fmla="*/ 0 h 1073019"/>
                    <a:gd name="connsiteX3" fmla="*/ 775697 w 786308"/>
                    <a:gd name="connsiteY3" fmla="*/ 1073019 h 1073019"/>
                    <a:gd name="connsiteX4" fmla="*/ 0 w 786308"/>
                    <a:gd name="connsiteY4" fmla="*/ 721445 h 1073019"/>
                    <a:gd name="connsiteX0" fmla="*/ 0 w 804652"/>
                    <a:gd name="connsiteY0" fmla="*/ 705383 h 1073019"/>
                    <a:gd name="connsiteX1" fmla="*/ 46789 w 804652"/>
                    <a:gd name="connsiteY1" fmla="*/ 159288 h 1073019"/>
                    <a:gd name="connsiteX2" fmla="*/ 804652 w 804652"/>
                    <a:gd name="connsiteY2" fmla="*/ 0 h 1073019"/>
                    <a:gd name="connsiteX3" fmla="*/ 794041 w 804652"/>
                    <a:gd name="connsiteY3" fmla="*/ 1073019 h 1073019"/>
                    <a:gd name="connsiteX4" fmla="*/ 0 w 804652"/>
                    <a:gd name="connsiteY4" fmla="*/ 705383 h 1073019"/>
                    <a:gd name="connsiteX0" fmla="*/ 0 w 875046"/>
                    <a:gd name="connsiteY0" fmla="*/ 705383 h 1073019"/>
                    <a:gd name="connsiteX1" fmla="*/ 46789 w 875046"/>
                    <a:gd name="connsiteY1" fmla="*/ 159288 h 1073019"/>
                    <a:gd name="connsiteX2" fmla="*/ 804652 w 875046"/>
                    <a:gd name="connsiteY2" fmla="*/ 0 h 1073019"/>
                    <a:gd name="connsiteX3" fmla="*/ 875046 w 875046"/>
                    <a:gd name="connsiteY3" fmla="*/ 541895 h 1073019"/>
                    <a:gd name="connsiteX4" fmla="*/ 794041 w 875046"/>
                    <a:gd name="connsiteY4" fmla="*/ 1073019 h 1073019"/>
                    <a:gd name="connsiteX5" fmla="*/ 0 w 875046"/>
                    <a:gd name="connsiteY5" fmla="*/ 705383 h 1073019"/>
                    <a:gd name="connsiteX0" fmla="*/ 0 w 875046"/>
                    <a:gd name="connsiteY0" fmla="*/ 705383 h 1105218"/>
                    <a:gd name="connsiteX1" fmla="*/ 46789 w 875046"/>
                    <a:gd name="connsiteY1" fmla="*/ 159288 h 1105218"/>
                    <a:gd name="connsiteX2" fmla="*/ 804652 w 875046"/>
                    <a:gd name="connsiteY2" fmla="*/ 0 h 1105218"/>
                    <a:gd name="connsiteX3" fmla="*/ 875046 w 875046"/>
                    <a:gd name="connsiteY3" fmla="*/ 541895 h 1105218"/>
                    <a:gd name="connsiteX4" fmla="*/ 803659 w 875046"/>
                    <a:gd name="connsiteY4" fmla="*/ 1105218 h 1105218"/>
                    <a:gd name="connsiteX5" fmla="*/ 0 w 875046"/>
                    <a:gd name="connsiteY5" fmla="*/ 705383 h 1105218"/>
                    <a:gd name="connsiteX0" fmla="*/ 0 w 875046"/>
                    <a:gd name="connsiteY0" fmla="*/ 697364 h 1097199"/>
                    <a:gd name="connsiteX1" fmla="*/ 46789 w 875046"/>
                    <a:gd name="connsiteY1" fmla="*/ 151269 h 1097199"/>
                    <a:gd name="connsiteX2" fmla="*/ 819042 w 875046"/>
                    <a:gd name="connsiteY2" fmla="*/ 0 h 1097199"/>
                    <a:gd name="connsiteX3" fmla="*/ 875046 w 875046"/>
                    <a:gd name="connsiteY3" fmla="*/ 533876 h 1097199"/>
                    <a:gd name="connsiteX4" fmla="*/ 803659 w 875046"/>
                    <a:gd name="connsiteY4" fmla="*/ 1097199 h 1097199"/>
                    <a:gd name="connsiteX5" fmla="*/ 0 w 875046"/>
                    <a:gd name="connsiteY5" fmla="*/ 697364 h 1097199"/>
                    <a:gd name="connsiteX0" fmla="*/ 430542 w 828394"/>
                    <a:gd name="connsiteY0" fmla="*/ 128900 h 1097199"/>
                    <a:gd name="connsiteX1" fmla="*/ 137 w 828394"/>
                    <a:gd name="connsiteY1" fmla="*/ 151269 h 1097199"/>
                    <a:gd name="connsiteX2" fmla="*/ 772390 w 828394"/>
                    <a:gd name="connsiteY2" fmla="*/ 0 h 1097199"/>
                    <a:gd name="connsiteX3" fmla="*/ 828394 w 828394"/>
                    <a:gd name="connsiteY3" fmla="*/ 533876 h 1097199"/>
                    <a:gd name="connsiteX4" fmla="*/ 757007 w 828394"/>
                    <a:gd name="connsiteY4" fmla="*/ 1097199 h 1097199"/>
                    <a:gd name="connsiteX5" fmla="*/ 430542 w 828394"/>
                    <a:gd name="connsiteY5" fmla="*/ 128900 h 1097199"/>
                    <a:gd name="connsiteX0" fmla="*/ 482785 w 880637"/>
                    <a:gd name="connsiteY0" fmla="*/ 128900 h 746108"/>
                    <a:gd name="connsiteX1" fmla="*/ 52380 w 880637"/>
                    <a:gd name="connsiteY1" fmla="*/ 151269 h 746108"/>
                    <a:gd name="connsiteX2" fmla="*/ 824633 w 880637"/>
                    <a:gd name="connsiteY2" fmla="*/ 0 h 746108"/>
                    <a:gd name="connsiteX3" fmla="*/ 880637 w 880637"/>
                    <a:gd name="connsiteY3" fmla="*/ 533876 h 746108"/>
                    <a:gd name="connsiteX4" fmla="*/ 0 w 880637"/>
                    <a:gd name="connsiteY4" fmla="*/ 746108 h 746108"/>
                    <a:gd name="connsiteX5" fmla="*/ 482785 w 880637"/>
                    <a:gd name="connsiteY5" fmla="*/ 128900 h 746108"/>
                    <a:gd name="connsiteX0" fmla="*/ 126131 w 880637"/>
                    <a:gd name="connsiteY0" fmla="*/ 172630 h 746108"/>
                    <a:gd name="connsiteX1" fmla="*/ 52380 w 880637"/>
                    <a:gd name="connsiteY1" fmla="*/ 151269 h 746108"/>
                    <a:gd name="connsiteX2" fmla="*/ 824633 w 880637"/>
                    <a:gd name="connsiteY2" fmla="*/ 0 h 746108"/>
                    <a:gd name="connsiteX3" fmla="*/ 880637 w 880637"/>
                    <a:gd name="connsiteY3" fmla="*/ 533876 h 746108"/>
                    <a:gd name="connsiteX4" fmla="*/ 0 w 880637"/>
                    <a:gd name="connsiteY4" fmla="*/ 746108 h 746108"/>
                    <a:gd name="connsiteX5" fmla="*/ 126131 w 880637"/>
                    <a:gd name="connsiteY5" fmla="*/ 172630 h 746108"/>
                    <a:gd name="connsiteX0" fmla="*/ 126131 w 824671"/>
                    <a:gd name="connsiteY0" fmla="*/ 172630 h 1069195"/>
                    <a:gd name="connsiteX1" fmla="*/ 52380 w 824671"/>
                    <a:gd name="connsiteY1" fmla="*/ 151269 h 1069195"/>
                    <a:gd name="connsiteX2" fmla="*/ 824633 w 824671"/>
                    <a:gd name="connsiteY2" fmla="*/ 0 h 1069195"/>
                    <a:gd name="connsiteX3" fmla="*/ 804693 w 824671"/>
                    <a:gd name="connsiteY3" fmla="*/ 1069196 h 1069195"/>
                    <a:gd name="connsiteX4" fmla="*/ 0 w 824671"/>
                    <a:gd name="connsiteY4" fmla="*/ 746108 h 1069195"/>
                    <a:gd name="connsiteX5" fmla="*/ 126131 w 824671"/>
                    <a:gd name="connsiteY5" fmla="*/ 172630 h 1069195"/>
                    <a:gd name="connsiteX0" fmla="*/ 74250 w 772790"/>
                    <a:gd name="connsiteY0" fmla="*/ 172630 h 1127472"/>
                    <a:gd name="connsiteX1" fmla="*/ 499 w 772790"/>
                    <a:gd name="connsiteY1" fmla="*/ 151269 h 1127472"/>
                    <a:gd name="connsiteX2" fmla="*/ 772752 w 772790"/>
                    <a:gd name="connsiteY2" fmla="*/ 0 h 1127472"/>
                    <a:gd name="connsiteX3" fmla="*/ 752812 w 772790"/>
                    <a:gd name="connsiteY3" fmla="*/ 1069196 h 1127472"/>
                    <a:gd name="connsiteX4" fmla="*/ 182520 w 772790"/>
                    <a:gd name="connsiteY4" fmla="*/ 1127471 h 1127472"/>
                    <a:gd name="connsiteX5" fmla="*/ 74250 w 772790"/>
                    <a:gd name="connsiteY5" fmla="*/ 172630 h 1127472"/>
                    <a:gd name="connsiteX0" fmla="*/ 74250 w 772755"/>
                    <a:gd name="connsiteY0" fmla="*/ 172630 h 1176194"/>
                    <a:gd name="connsiteX1" fmla="*/ 499 w 772755"/>
                    <a:gd name="connsiteY1" fmla="*/ 151269 h 1176194"/>
                    <a:gd name="connsiteX2" fmla="*/ 772752 w 772755"/>
                    <a:gd name="connsiteY2" fmla="*/ 0 h 1176194"/>
                    <a:gd name="connsiteX3" fmla="*/ 555455 w 772755"/>
                    <a:gd name="connsiteY3" fmla="*/ 1176194 h 1176194"/>
                    <a:gd name="connsiteX4" fmla="*/ 182520 w 772755"/>
                    <a:gd name="connsiteY4" fmla="*/ 1127471 h 1176194"/>
                    <a:gd name="connsiteX5" fmla="*/ 74250 w 772755"/>
                    <a:gd name="connsiteY5" fmla="*/ 172630 h 1176194"/>
                    <a:gd name="connsiteX0" fmla="*/ 74250 w 608922"/>
                    <a:gd name="connsiteY0" fmla="*/ 385691 h 1389255"/>
                    <a:gd name="connsiteX1" fmla="*/ 499 w 608922"/>
                    <a:gd name="connsiteY1" fmla="*/ 364330 h 1389255"/>
                    <a:gd name="connsiteX2" fmla="*/ 608907 w 608922"/>
                    <a:gd name="connsiteY2" fmla="*/ 0 h 1389255"/>
                    <a:gd name="connsiteX3" fmla="*/ 555455 w 608922"/>
                    <a:gd name="connsiteY3" fmla="*/ 1389255 h 1389255"/>
                    <a:gd name="connsiteX4" fmla="*/ 182520 w 608922"/>
                    <a:gd name="connsiteY4" fmla="*/ 1340532 h 1389255"/>
                    <a:gd name="connsiteX5" fmla="*/ 74250 w 608922"/>
                    <a:gd name="connsiteY5" fmla="*/ 385691 h 1389255"/>
                    <a:gd name="connsiteX0" fmla="*/ 0 w 620404"/>
                    <a:gd name="connsiteY0" fmla="*/ 101957 h 1389255"/>
                    <a:gd name="connsiteX1" fmla="*/ 11981 w 620404"/>
                    <a:gd name="connsiteY1" fmla="*/ 364330 h 1389255"/>
                    <a:gd name="connsiteX2" fmla="*/ 620389 w 620404"/>
                    <a:gd name="connsiteY2" fmla="*/ 0 h 1389255"/>
                    <a:gd name="connsiteX3" fmla="*/ 566937 w 620404"/>
                    <a:gd name="connsiteY3" fmla="*/ 1389255 h 1389255"/>
                    <a:gd name="connsiteX4" fmla="*/ 194002 w 620404"/>
                    <a:gd name="connsiteY4" fmla="*/ 1340532 h 1389255"/>
                    <a:gd name="connsiteX5" fmla="*/ 0 w 620404"/>
                    <a:gd name="connsiteY5" fmla="*/ 101957 h 1389255"/>
                    <a:gd name="connsiteX0" fmla="*/ 0 w 620404"/>
                    <a:gd name="connsiteY0" fmla="*/ 101957 h 1389255"/>
                    <a:gd name="connsiteX1" fmla="*/ 15203 w 620404"/>
                    <a:gd name="connsiteY1" fmla="*/ 397475 h 1389255"/>
                    <a:gd name="connsiteX2" fmla="*/ 620389 w 620404"/>
                    <a:gd name="connsiteY2" fmla="*/ 0 h 1389255"/>
                    <a:gd name="connsiteX3" fmla="*/ 566937 w 620404"/>
                    <a:gd name="connsiteY3" fmla="*/ 1389255 h 1389255"/>
                    <a:gd name="connsiteX4" fmla="*/ 194002 w 620404"/>
                    <a:gd name="connsiteY4" fmla="*/ 1340532 h 1389255"/>
                    <a:gd name="connsiteX5" fmla="*/ 0 w 620404"/>
                    <a:gd name="connsiteY5" fmla="*/ 101957 h 1389255"/>
                    <a:gd name="connsiteX0" fmla="*/ 0 w 642266"/>
                    <a:gd name="connsiteY0" fmla="*/ 33445 h 1320743"/>
                    <a:gd name="connsiteX1" fmla="*/ 15203 w 642266"/>
                    <a:gd name="connsiteY1" fmla="*/ 328963 h 1320743"/>
                    <a:gd name="connsiteX2" fmla="*/ 642255 w 642266"/>
                    <a:gd name="connsiteY2" fmla="*/ 222555 h 1320743"/>
                    <a:gd name="connsiteX3" fmla="*/ 566937 w 642266"/>
                    <a:gd name="connsiteY3" fmla="*/ 1320743 h 1320743"/>
                    <a:gd name="connsiteX4" fmla="*/ 194002 w 642266"/>
                    <a:gd name="connsiteY4" fmla="*/ 1272020 h 1320743"/>
                    <a:gd name="connsiteX5" fmla="*/ 0 w 642266"/>
                    <a:gd name="connsiteY5" fmla="*/ 33445 h 1320743"/>
                    <a:gd name="connsiteX0" fmla="*/ 0 w 642267"/>
                    <a:gd name="connsiteY0" fmla="*/ 33445 h 1285487"/>
                    <a:gd name="connsiteX1" fmla="*/ 15203 w 642267"/>
                    <a:gd name="connsiteY1" fmla="*/ 328963 h 1285487"/>
                    <a:gd name="connsiteX2" fmla="*/ 642255 w 642267"/>
                    <a:gd name="connsiteY2" fmla="*/ 222555 h 1285487"/>
                    <a:gd name="connsiteX3" fmla="*/ 576353 w 642267"/>
                    <a:gd name="connsiteY3" fmla="*/ 1285487 h 1285487"/>
                    <a:gd name="connsiteX4" fmla="*/ 194002 w 642267"/>
                    <a:gd name="connsiteY4" fmla="*/ 1272020 h 1285487"/>
                    <a:gd name="connsiteX5" fmla="*/ 0 w 642267"/>
                    <a:gd name="connsiteY5" fmla="*/ 33445 h 1285487"/>
                    <a:gd name="connsiteX0" fmla="*/ 0 w 642264"/>
                    <a:gd name="connsiteY0" fmla="*/ 33445 h 1273139"/>
                    <a:gd name="connsiteX1" fmla="*/ 15203 w 642264"/>
                    <a:gd name="connsiteY1" fmla="*/ 328963 h 1273139"/>
                    <a:gd name="connsiteX2" fmla="*/ 642255 w 642264"/>
                    <a:gd name="connsiteY2" fmla="*/ 222555 h 1273139"/>
                    <a:gd name="connsiteX3" fmla="*/ 549468 w 642264"/>
                    <a:gd name="connsiteY3" fmla="*/ 1273139 h 1273139"/>
                    <a:gd name="connsiteX4" fmla="*/ 194002 w 642264"/>
                    <a:gd name="connsiteY4" fmla="*/ 1272020 h 1273139"/>
                    <a:gd name="connsiteX5" fmla="*/ 0 w 642264"/>
                    <a:gd name="connsiteY5" fmla="*/ 33445 h 1273139"/>
                    <a:gd name="connsiteX0" fmla="*/ 0 w 642264"/>
                    <a:gd name="connsiteY0" fmla="*/ 33445 h 1273139"/>
                    <a:gd name="connsiteX1" fmla="*/ 15203 w 642264"/>
                    <a:gd name="connsiteY1" fmla="*/ 328963 h 1273139"/>
                    <a:gd name="connsiteX2" fmla="*/ 361712 w 642264"/>
                    <a:gd name="connsiteY2" fmla="*/ 199179 h 1273139"/>
                    <a:gd name="connsiteX3" fmla="*/ 642255 w 642264"/>
                    <a:gd name="connsiteY3" fmla="*/ 222555 h 1273139"/>
                    <a:gd name="connsiteX4" fmla="*/ 549468 w 642264"/>
                    <a:gd name="connsiteY4" fmla="*/ 1273139 h 1273139"/>
                    <a:gd name="connsiteX5" fmla="*/ 194002 w 642264"/>
                    <a:gd name="connsiteY5" fmla="*/ 1272020 h 1273139"/>
                    <a:gd name="connsiteX6" fmla="*/ 0 w 642264"/>
                    <a:gd name="connsiteY6" fmla="*/ 33445 h 1273139"/>
                    <a:gd name="connsiteX0" fmla="*/ 0 w 642264"/>
                    <a:gd name="connsiteY0" fmla="*/ 33445 h 1273139"/>
                    <a:gd name="connsiteX1" fmla="*/ 15203 w 642264"/>
                    <a:gd name="connsiteY1" fmla="*/ 328963 h 1273139"/>
                    <a:gd name="connsiteX2" fmla="*/ 361712 w 642264"/>
                    <a:gd name="connsiteY2" fmla="*/ 199179 h 1273139"/>
                    <a:gd name="connsiteX3" fmla="*/ 642255 w 642264"/>
                    <a:gd name="connsiteY3" fmla="*/ 222555 h 1273139"/>
                    <a:gd name="connsiteX4" fmla="*/ 549468 w 642264"/>
                    <a:gd name="connsiteY4" fmla="*/ 1273139 h 1273139"/>
                    <a:gd name="connsiteX5" fmla="*/ 194002 w 642264"/>
                    <a:gd name="connsiteY5" fmla="*/ 1272020 h 1273139"/>
                    <a:gd name="connsiteX6" fmla="*/ 0 w 642264"/>
                    <a:gd name="connsiteY6" fmla="*/ 33445 h 1273139"/>
                    <a:gd name="connsiteX0" fmla="*/ 0 w 642266"/>
                    <a:gd name="connsiteY0" fmla="*/ 33445 h 1304171"/>
                    <a:gd name="connsiteX1" fmla="*/ 15203 w 642266"/>
                    <a:gd name="connsiteY1" fmla="*/ 328963 h 1304171"/>
                    <a:gd name="connsiteX2" fmla="*/ 361712 w 642266"/>
                    <a:gd name="connsiteY2" fmla="*/ 199179 h 1304171"/>
                    <a:gd name="connsiteX3" fmla="*/ 642255 w 642266"/>
                    <a:gd name="connsiteY3" fmla="*/ 222555 h 1304171"/>
                    <a:gd name="connsiteX4" fmla="*/ 565326 w 642266"/>
                    <a:gd name="connsiteY4" fmla="*/ 1304171 h 1304171"/>
                    <a:gd name="connsiteX5" fmla="*/ 194002 w 642266"/>
                    <a:gd name="connsiteY5" fmla="*/ 1272020 h 1304171"/>
                    <a:gd name="connsiteX6" fmla="*/ 0 w 642266"/>
                    <a:gd name="connsiteY6" fmla="*/ 33445 h 1304171"/>
                    <a:gd name="connsiteX0" fmla="*/ 0 w 656511"/>
                    <a:gd name="connsiteY0" fmla="*/ 33445 h 1304171"/>
                    <a:gd name="connsiteX1" fmla="*/ 15203 w 656511"/>
                    <a:gd name="connsiteY1" fmla="*/ 328963 h 1304171"/>
                    <a:gd name="connsiteX2" fmla="*/ 361712 w 656511"/>
                    <a:gd name="connsiteY2" fmla="*/ 199179 h 1304171"/>
                    <a:gd name="connsiteX3" fmla="*/ 656502 w 656511"/>
                    <a:gd name="connsiteY3" fmla="*/ 237014 h 1304171"/>
                    <a:gd name="connsiteX4" fmla="*/ 565326 w 656511"/>
                    <a:gd name="connsiteY4" fmla="*/ 1304171 h 1304171"/>
                    <a:gd name="connsiteX5" fmla="*/ 194002 w 656511"/>
                    <a:gd name="connsiteY5" fmla="*/ 1272020 h 1304171"/>
                    <a:gd name="connsiteX6" fmla="*/ 0 w 656511"/>
                    <a:gd name="connsiteY6" fmla="*/ 33445 h 1304171"/>
                    <a:gd name="connsiteX0" fmla="*/ 14690 w 642211"/>
                    <a:gd name="connsiteY0" fmla="*/ 132563 h 1104992"/>
                    <a:gd name="connsiteX1" fmla="*/ 903 w 642211"/>
                    <a:gd name="connsiteY1" fmla="*/ 129784 h 1104992"/>
                    <a:gd name="connsiteX2" fmla="*/ 347412 w 642211"/>
                    <a:gd name="connsiteY2" fmla="*/ 0 h 1104992"/>
                    <a:gd name="connsiteX3" fmla="*/ 642202 w 642211"/>
                    <a:gd name="connsiteY3" fmla="*/ 37835 h 1104992"/>
                    <a:gd name="connsiteX4" fmla="*/ 551026 w 642211"/>
                    <a:gd name="connsiteY4" fmla="*/ 1104992 h 1104992"/>
                    <a:gd name="connsiteX5" fmla="*/ 179702 w 642211"/>
                    <a:gd name="connsiteY5" fmla="*/ 1072841 h 1104992"/>
                    <a:gd name="connsiteX6" fmla="*/ 14690 w 642211"/>
                    <a:gd name="connsiteY6" fmla="*/ 132563 h 1104992"/>
                    <a:gd name="connsiteX0" fmla="*/ 4492 w 642358"/>
                    <a:gd name="connsiteY0" fmla="*/ 92189 h 1104992"/>
                    <a:gd name="connsiteX1" fmla="*/ 1050 w 642358"/>
                    <a:gd name="connsiteY1" fmla="*/ 129784 h 1104992"/>
                    <a:gd name="connsiteX2" fmla="*/ 347559 w 642358"/>
                    <a:gd name="connsiteY2" fmla="*/ 0 h 1104992"/>
                    <a:gd name="connsiteX3" fmla="*/ 642349 w 642358"/>
                    <a:gd name="connsiteY3" fmla="*/ 37835 h 1104992"/>
                    <a:gd name="connsiteX4" fmla="*/ 551173 w 642358"/>
                    <a:gd name="connsiteY4" fmla="*/ 1104992 h 1104992"/>
                    <a:gd name="connsiteX5" fmla="*/ 179849 w 642358"/>
                    <a:gd name="connsiteY5" fmla="*/ 1072841 h 1104992"/>
                    <a:gd name="connsiteX6" fmla="*/ 4492 w 642358"/>
                    <a:gd name="connsiteY6" fmla="*/ 92189 h 1104992"/>
                    <a:gd name="connsiteX0" fmla="*/ 4492 w 642360"/>
                    <a:gd name="connsiteY0" fmla="*/ 92189 h 1076965"/>
                    <a:gd name="connsiteX1" fmla="*/ 1050 w 642360"/>
                    <a:gd name="connsiteY1" fmla="*/ 129784 h 1076965"/>
                    <a:gd name="connsiteX2" fmla="*/ 347559 w 642360"/>
                    <a:gd name="connsiteY2" fmla="*/ 0 h 1076965"/>
                    <a:gd name="connsiteX3" fmla="*/ 642349 w 642360"/>
                    <a:gd name="connsiteY3" fmla="*/ 37835 h 1076965"/>
                    <a:gd name="connsiteX4" fmla="*/ 567713 w 642360"/>
                    <a:gd name="connsiteY4" fmla="*/ 1076965 h 1076965"/>
                    <a:gd name="connsiteX5" fmla="*/ 179849 w 642360"/>
                    <a:gd name="connsiteY5" fmla="*/ 1072841 h 1076965"/>
                    <a:gd name="connsiteX6" fmla="*/ 4492 w 642360"/>
                    <a:gd name="connsiteY6" fmla="*/ 92189 h 1076965"/>
                    <a:gd name="connsiteX0" fmla="*/ 4492 w 642359"/>
                    <a:gd name="connsiteY0" fmla="*/ 92189 h 1128793"/>
                    <a:gd name="connsiteX1" fmla="*/ 1050 w 642359"/>
                    <a:gd name="connsiteY1" fmla="*/ 129784 h 1128793"/>
                    <a:gd name="connsiteX2" fmla="*/ 347559 w 642359"/>
                    <a:gd name="connsiteY2" fmla="*/ 0 h 1128793"/>
                    <a:gd name="connsiteX3" fmla="*/ 642349 w 642359"/>
                    <a:gd name="connsiteY3" fmla="*/ 37835 h 1128793"/>
                    <a:gd name="connsiteX4" fmla="*/ 559907 w 642359"/>
                    <a:gd name="connsiteY4" fmla="*/ 1128793 h 1128793"/>
                    <a:gd name="connsiteX5" fmla="*/ 179849 w 642359"/>
                    <a:gd name="connsiteY5" fmla="*/ 1072841 h 1128793"/>
                    <a:gd name="connsiteX6" fmla="*/ 4492 w 642359"/>
                    <a:gd name="connsiteY6" fmla="*/ 92189 h 1128793"/>
                    <a:gd name="connsiteX0" fmla="*/ 4492 w 642359"/>
                    <a:gd name="connsiteY0" fmla="*/ 92189 h 1128793"/>
                    <a:gd name="connsiteX1" fmla="*/ 1050 w 642359"/>
                    <a:gd name="connsiteY1" fmla="*/ 129784 h 1128793"/>
                    <a:gd name="connsiteX2" fmla="*/ 347559 w 642359"/>
                    <a:gd name="connsiteY2" fmla="*/ 0 h 1128793"/>
                    <a:gd name="connsiteX3" fmla="*/ 642349 w 642359"/>
                    <a:gd name="connsiteY3" fmla="*/ 37835 h 1128793"/>
                    <a:gd name="connsiteX4" fmla="*/ 559907 w 642359"/>
                    <a:gd name="connsiteY4" fmla="*/ 1128793 h 1128793"/>
                    <a:gd name="connsiteX5" fmla="*/ 179849 w 642359"/>
                    <a:gd name="connsiteY5" fmla="*/ 1072841 h 1128793"/>
                    <a:gd name="connsiteX6" fmla="*/ 4492 w 642359"/>
                    <a:gd name="connsiteY6" fmla="*/ 92189 h 1128793"/>
                    <a:gd name="connsiteX0" fmla="*/ 4492 w 670637"/>
                    <a:gd name="connsiteY0" fmla="*/ 92189 h 1128793"/>
                    <a:gd name="connsiteX1" fmla="*/ 1050 w 670637"/>
                    <a:gd name="connsiteY1" fmla="*/ 129784 h 1128793"/>
                    <a:gd name="connsiteX2" fmla="*/ 347559 w 670637"/>
                    <a:gd name="connsiteY2" fmla="*/ 0 h 1128793"/>
                    <a:gd name="connsiteX3" fmla="*/ 670630 w 670637"/>
                    <a:gd name="connsiteY3" fmla="*/ 25739 h 1128793"/>
                    <a:gd name="connsiteX4" fmla="*/ 559907 w 670637"/>
                    <a:gd name="connsiteY4" fmla="*/ 1128793 h 1128793"/>
                    <a:gd name="connsiteX5" fmla="*/ 179849 w 670637"/>
                    <a:gd name="connsiteY5" fmla="*/ 1072841 h 1128793"/>
                    <a:gd name="connsiteX6" fmla="*/ 4492 w 670637"/>
                    <a:gd name="connsiteY6" fmla="*/ 92189 h 1128793"/>
                    <a:gd name="connsiteX0" fmla="*/ 4492 w 670637"/>
                    <a:gd name="connsiteY0" fmla="*/ 92189 h 1128793"/>
                    <a:gd name="connsiteX1" fmla="*/ 1050 w 670637"/>
                    <a:gd name="connsiteY1" fmla="*/ 129784 h 1128793"/>
                    <a:gd name="connsiteX2" fmla="*/ 347559 w 670637"/>
                    <a:gd name="connsiteY2" fmla="*/ 0 h 1128793"/>
                    <a:gd name="connsiteX3" fmla="*/ 670630 w 670637"/>
                    <a:gd name="connsiteY3" fmla="*/ 25739 h 1128793"/>
                    <a:gd name="connsiteX4" fmla="*/ 559907 w 670637"/>
                    <a:gd name="connsiteY4" fmla="*/ 1128793 h 1128793"/>
                    <a:gd name="connsiteX5" fmla="*/ 199481 w 670637"/>
                    <a:gd name="connsiteY5" fmla="*/ 1092178 h 1128793"/>
                    <a:gd name="connsiteX6" fmla="*/ 4492 w 670637"/>
                    <a:gd name="connsiteY6" fmla="*/ 92189 h 1128793"/>
                    <a:gd name="connsiteX0" fmla="*/ 4492 w 670637"/>
                    <a:gd name="connsiteY0" fmla="*/ 92189 h 1128793"/>
                    <a:gd name="connsiteX1" fmla="*/ 1050 w 670637"/>
                    <a:gd name="connsiteY1" fmla="*/ 129784 h 1128793"/>
                    <a:gd name="connsiteX2" fmla="*/ 347559 w 670637"/>
                    <a:gd name="connsiteY2" fmla="*/ 0 h 1128793"/>
                    <a:gd name="connsiteX3" fmla="*/ 670630 w 670637"/>
                    <a:gd name="connsiteY3" fmla="*/ 25739 h 1128793"/>
                    <a:gd name="connsiteX4" fmla="*/ 559907 w 670637"/>
                    <a:gd name="connsiteY4" fmla="*/ 1128793 h 1128793"/>
                    <a:gd name="connsiteX5" fmla="*/ 200961 w 670637"/>
                    <a:gd name="connsiteY5" fmla="*/ 1106951 h 1128793"/>
                    <a:gd name="connsiteX6" fmla="*/ 4492 w 670637"/>
                    <a:gd name="connsiteY6" fmla="*/ 92189 h 1128793"/>
                    <a:gd name="connsiteX0" fmla="*/ 4492 w 670638"/>
                    <a:gd name="connsiteY0" fmla="*/ 92189 h 1146790"/>
                    <a:gd name="connsiteX1" fmla="*/ 1050 w 670638"/>
                    <a:gd name="connsiteY1" fmla="*/ 129784 h 1146790"/>
                    <a:gd name="connsiteX2" fmla="*/ 347559 w 670638"/>
                    <a:gd name="connsiteY2" fmla="*/ 0 h 1146790"/>
                    <a:gd name="connsiteX3" fmla="*/ 670630 w 670638"/>
                    <a:gd name="connsiteY3" fmla="*/ 25739 h 1146790"/>
                    <a:gd name="connsiteX4" fmla="*/ 564658 w 670638"/>
                    <a:gd name="connsiteY4" fmla="*/ 1146790 h 1146790"/>
                    <a:gd name="connsiteX5" fmla="*/ 200961 w 670638"/>
                    <a:gd name="connsiteY5" fmla="*/ 1106951 h 1146790"/>
                    <a:gd name="connsiteX6" fmla="*/ 4492 w 670638"/>
                    <a:gd name="connsiteY6" fmla="*/ 92189 h 1146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70638" h="1146790">
                      <a:moveTo>
                        <a:pt x="4492" y="92189"/>
                      </a:moveTo>
                      <a:cubicBezTo>
                        <a:pt x="50632" y="-95295"/>
                        <a:pt x="-8432" y="317170"/>
                        <a:pt x="1050" y="129784"/>
                      </a:cubicBezTo>
                      <a:cubicBezTo>
                        <a:pt x="148723" y="109214"/>
                        <a:pt x="165878" y="993"/>
                        <a:pt x="347559" y="0"/>
                      </a:cubicBezTo>
                      <a:lnTo>
                        <a:pt x="670630" y="25739"/>
                      </a:lnTo>
                      <a:cubicBezTo>
                        <a:pt x="671712" y="195687"/>
                        <a:pt x="563576" y="976842"/>
                        <a:pt x="564658" y="1146790"/>
                      </a:cubicBezTo>
                      <a:cubicBezTo>
                        <a:pt x="440265" y="1085653"/>
                        <a:pt x="327647" y="1125602"/>
                        <a:pt x="200961" y="1106951"/>
                      </a:cubicBezTo>
                      <a:lnTo>
                        <a:pt x="4492" y="9218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0000"/>
                    </a:gs>
                    <a:gs pos="73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Paralelkenar 1"/>
                <p:cNvSpPr/>
                <p:nvPr/>
              </p:nvSpPr>
              <p:spPr>
                <a:xfrm rot="18905281">
                  <a:off x="3105793" y="3098876"/>
                  <a:ext cx="844729" cy="1191287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61866 w 865009"/>
                    <a:gd name="connsiteY0" fmla="*/ 567791 h 567791"/>
                    <a:gd name="connsiteX1" fmla="*/ 0 w 865009"/>
                    <a:gd name="connsiteY1" fmla="*/ 415630 h 567791"/>
                    <a:gd name="connsiteX2" fmla="*/ 579064 w 865009"/>
                    <a:gd name="connsiteY2" fmla="*/ 0 h 567791"/>
                    <a:gd name="connsiteX3" fmla="*/ 865009 w 865009"/>
                    <a:gd name="connsiteY3" fmla="*/ 474680 h 567791"/>
                    <a:gd name="connsiteX4" fmla="*/ 61866 w 865009"/>
                    <a:gd name="connsiteY4" fmla="*/ 567791 h 567791"/>
                    <a:gd name="connsiteX0" fmla="*/ 61866 w 829859"/>
                    <a:gd name="connsiteY0" fmla="*/ 567791 h 567791"/>
                    <a:gd name="connsiteX1" fmla="*/ 0 w 829859"/>
                    <a:gd name="connsiteY1" fmla="*/ 415630 h 567791"/>
                    <a:gd name="connsiteX2" fmla="*/ 579064 w 829859"/>
                    <a:gd name="connsiteY2" fmla="*/ 0 h 567791"/>
                    <a:gd name="connsiteX3" fmla="*/ 829859 w 829859"/>
                    <a:gd name="connsiteY3" fmla="*/ 278309 h 567791"/>
                    <a:gd name="connsiteX4" fmla="*/ 61866 w 829859"/>
                    <a:gd name="connsiteY4" fmla="*/ 567791 h 567791"/>
                    <a:gd name="connsiteX0" fmla="*/ 117396 w 829859"/>
                    <a:gd name="connsiteY0" fmla="*/ 547585 h 547585"/>
                    <a:gd name="connsiteX1" fmla="*/ 0 w 829859"/>
                    <a:gd name="connsiteY1" fmla="*/ 415630 h 547585"/>
                    <a:gd name="connsiteX2" fmla="*/ 579064 w 829859"/>
                    <a:gd name="connsiteY2" fmla="*/ 0 h 547585"/>
                    <a:gd name="connsiteX3" fmla="*/ 829859 w 829859"/>
                    <a:gd name="connsiteY3" fmla="*/ 278309 h 547585"/>
                    <a:gd name="connsiteX4" fmla="*/ 117396 w 829859"/>
                    <a:gd name="connsiteY4" fmla="*/ 547585 h 547585"/>
                    <a:gd name="connsiteX0" fmla="*/ 117396 w 829859"/>
                    <a:gd name="connsiteY0" fmla="*/ 658149 h 658149"/>
                    <a:gd name="connsiteX1" fmla="*/ 0 w 829859"/>
                    <a:gd name="connsiteY1" fmla="*/ 526194 h 658149"/>
                    <a:gd name="connsiteX2" fmla="*/ 370429 w 829859"/>
                    <a:gd name="connsiteY2" fmla="*/ 0 h 658149"/>
                    <a:gd name="connsiteX3" fmla="*/ 829859 w 829859"/>
                    <a:gd name="connsiteY3" fmla="*/ 388873 h 658149"/>
                    <a:gd name="connsiteX4" fmla="*/ 117396 w 829859"/>
                    <a:gd name="connsiteY4" fmla="*/ 658149 h 658149"/>
                    <a:gd name="connsiteX0" fmla="*/ 117396 w 725328"/>
                    <a:gd name="connsiteY0" fmla="*/ 658149 h 658149"/>
                    <a:gd name="connsiteX1" fmla="*/ 0 w 725328"/>
                    <a:gd name="connsiteY1" fmla="*/ 526194 h 658149"/>
                    <a:gd name="connsiteX2" fmla="*/ 370429 w 725328"/>
                    <a:gd name="connsiteY2" fmla="*/ 0 h 658149"/>
                    <a:gd name="connsiteX3" fmla="*/ 725328 w 725328"/>
                    <a:gd name="connsiteY3" fmla="*/ 232869 h 658149"/>
                    <a:gd name="connsiteX4" fmla="*/ 117396 w 725328"/>
                    <a:gd name="connsiteY4" fmla="*/ 658149 h 658149"/>
                    <a:gd name="connsiteX0" fmla="*/ 186778 w 725328"/>
                    <a:gd name="connsiteY0" fmla="*/ 617782 h 617782"/>
                    <a:gd name="connsiteX1" fmla="*/ 0 w 725328"/>
                    <a:gd name="connsiteY1" fmla="*/ 526194 h 617782"/>
                    <a:gd name="connsiteX2" fmla="*/ 370429 w 725328"/>
                    <a:gd name="connsiteY2" fmla="*/ 0 h 617782"/>
                    <a:gd name="connsiteX3" fmla="*/ 725328 w 725328"/>
                    <a:gd name="connsiteY3" fmla="*/ 232869 h 617782"/>
                    <a:gd name="connsiteX4" fmla="*/ 186778 w 725328"/>
                    <a:gd name="connsiteY4" fmla="*/ 617782 h 617782"/>
                    <a:gd name="connsiteX0" fmla="*/ 200650 w 739200"/>
                    <a:gd name="connsiteY0" fmla="*/ 617782 h 617782"/>
                    <a:gd name="connsiteX1" fmla="*/ 0 w 739200"/>
                    <a:gd name="connsiteY1" fmla="*/ 536281 h 617782"/>
                    <a:gd name="connsiteX2" fmla="*/ 384301 w 739200"/>
                    <a:gd name="connsiteY2" fmla="*/ 0 h 617782"/>
                    <a:gd name="connsiteX3" fmla="*/ 739200 w 739200"/>
                    <a:gd name="connsiteY3" fmla="*/ 232869 h 617782"/>
                    <a:gd name="connsiteX4" fmla="*/ 200650 w 739200"/>
                    <a:gd name="connsiteY4" fmla="*/ 617782 h 617782"/>
                    <a:gd name="connsiteX0" fmla="*/ 200650 w 866884"/>
                    <a:gd name="connsiteY0" fmla="*/ 617782 h 617782"/>
                    <a:gd name="connsiteX1" fmla="*/ 0 w 866884"/>
                    <a:gd name="connsiteY1" fmla="*/ 536281 h 617782"/>
                    <a:gd name="connsiteX2" fmla="*/ 384301 w 866884"/>
                    <a:gd name="connsiteY2" fmla="*/ 0 h 617782"/>
                    <a:gd name="connsiteX3" fmla="*/ 866884 w 866884"/>
                    <a:gd name="connsiteY3" fmla="*/ 213362 h 617782"/>
                    <a:gd name="connsiteX4" fmla="*/ 200650 w 866884"/>
                    <a:gd name="connsiteY4" fmla="*/ 617782 h 617782"/>
                    <a:gd name="connsiteX0" fmla="*/ 200650 w 754750"/>
                    <a:gd name="connsiteY0" fmla="*/ 617782 h 617782"/>
                    <a:gd name="connsiteX1" fmla="*/ 0 w 754750"/>
                    <a:gd name="connsiteY1" fmla="*/ 536281 h 617782"/>
                    <a:gd name="connsiteX2" fmla="*/ 384301 w 754750"/>
                    <a:gd name="connsiteY2" fmla="*/ 0 h 617782"/>
                    <a:gd name="connsiteX3" fmla="*/ 754750 w 754750"/>
                    <a:gd name="connsiteY3" fmla="*/ 68060 h 617782"/>
                    <a:gd name="connsiteX4" fmla="*/ 200650 w 754750"/>
                    <a:gd name="connsiteY4" fmla="*/ 617782 h 617782"/>
                    <a:gd name="connsiteX0" fmla="*/ 200650 w 754750"/>
                    <a:gd name="connsiteY0" fmla="*/ 622533 h 622533"/>
                    <a:gd name="connsiteX1" fmla="*/ 0 w 754750"/>
                    <a:gd name="connsiteY1" fmla="*/ 541032 h 622533"/>
                    <a:gd name="connsiteX2" fmla="*/ 280505 w 754750"/>
                    <a:gd name="connsiteY2" fmla="*/ 0 h 622533"/>
                    <a:gd name="connsiteX3" fmla="*/ 754750 w 754750"/>
                    <a:gd name="connsiteY3" fmla="*/ 72811 h 622533"/>
                    <a:gd name="connsiteX4" fmla="*/ 200650 w 754750"/>
                    <a:gd name="connsiteY4" fmla="*/ 622533 h 622533"/>
                    <a:gd name="connsiteX0" fmla="*/ 360317 w 754750"/>
                    <a:gd name="connsiteY0" fmla="*/ 622384 h 622384"/>
                    <a:gd name="connsiteX1" fmla="*/ 0 w 754750"/>
                    <a:gd name="connsiteY1" fmla="*/ 541032 h 622384"/>
                    <a:gd name="connsiteX2" fmla="*/ 280505 w 754750"/>
                    <a:gd name="connsiteY2" fmla="*/ 0 h 622384"/>
                    <a:gd name="connsiteX3" fmla="*/ 754750 w 754750"/>
                    <a:gd name="connsiteY3" fmla="*/ 72811 h 622384"/>
                    <a:gd name="connsiteX4" fmla="*/ 360317 w 754750"/>
                    <a:gd name="connsiteY4" fmla="*/ 622384 h 622384"/>
                    <a:gd name="connsiteX0" fmla="*/ 248378 w 642811"/>
                    <a:gd name="connsiteY0" fmla="*/ 622384 h 622384"/>
                    <a:gd name="connsiteX1" fmla="*/ 0 w 642811"/>
                    <a:gd name="connsiteY1" fmla="*/ 608784 h 622384"/>
                    <a:gd name="connsiteX2" fmla="*/ 168566 w 642811"/>
                    <a:gd name="connsiteY2" fmla="*/ 0 h 622384"/>
                    <a:gd name="connsiteX3" fmla="*/ 642811 w 642811"/>
                    <a:gd name="connsiteY3" fmla="*/ 72811 h 622384"/>
                    <a:gd name="connsiteX4" fmla="*/ 248378 w 642811"/>
                    <a:gd name="connsiteY4" fmla="*/ 622384 h 622384"/>
                    <a:gd name="connsiteX0" fmla="*/ 280313 w 642811"/>
                    <a:gd name="connsiteY0" fmla="*/ 622354 h 622354"/>
                    <a:gd name="connsiteX1" fmla="*/ 0 w 642811"/>
                    <a:gd name="connsiteY1" fmla="*/ 608784 h 622354"/>
                    <a:gd name="connsiteX2" fmla="*/ 168566 w 642811"/>
                    <a:gd name="connsiteY2" fmla="*/ 0 h 622354"/>
                    <a:gd name="connsiteX3" fmla="*/ 642811 w 642811"/>
                    <a:gd name="connsiteY3" fmla="*/ 72811 h 622354"/>
                    <a:gd name="connsiteX4" fmla="*/ 280313 w 642811"/>
                    <a:gd name="connsiteY4" fmla="*/ 622354 h 622354"/>
                    <a:gd name="connsiteX0" fmla="*/ 264347 w 626845"/>
                    <a:gd name="connsiteY0" fmla="*/ 622354 h 622354"/>
                    <a:gd name="connsiteX1" fmla="*/ 0 w 626845"/>
                    <a:gd name="connsiteY1" fmla="*/ 608769 h 622354"/>
                    <a:gd name="connsiteX2" fmla="*/ 152600 w 626845"/>
                    <a:gd name="connsiteY2" fmla="*/ 0 h 622354"/>
                    <a:gd name="connsiteX3" fmla="*/ 626845 w 626845"/>
                    <a:gd name="connsiteY3" fmla="*/ 72811 h 622354"/>
                    <a:gd name="connsiteX4" fmla="*/ 264347 w 626845"/>
                    <a:gd name="connsiteY4" fmla="*/ 622354 h 622354"/>
                    <a:gd name="connsiteX0" fmla="*/ 264347 w 626845"/>
                    <a:gd name="connsiteY0" fmla="*/ 602877 h 602877"/>
                    <a:gd name="connsiteX1" fmla="*/ 0 w 626845"/>
                    <a:gd name="connsiteY1" fmla="*/ 589292 h 602877"/>
                    <a:gd name="connsiteX2" fmla="*/ 56850 w 626845"/>
                    <a:gd name="connsiteY2" fmla="*/ 0 h 602877"/>
                    <a:gd name="connsiteX3" fmla="*/ 626845 w 626845"/>
                    <a:gd name="connsiteY3" fmla="*/ 53334 h 602877"/>
                    <a:gd name="connsiteX4" fmla="*/ 264347 w 626845"/>
                    <a:gd name="connsiteY4" fmla="*/ 602877 h 602877"/>
                    <a:gd name="connsiteX0" fmla="*/ 264347 w 562756"/>
                    <a:gd name="connsiteY0" fmla="*/ 636727 h 636727"/>
                    <a:gd name="connsiteX1" fmla="*/ 0 w 562756"/>
                    <a:gd name="connsiteY1" fmla="*/ 623142 h 636727"/>
                    <a:gd name="connsiteX2" fmla="*/ 56850 w 562756"/>
                    <a:gd name="connsiteY2" fmla="*/ 33850 h 636727"/>
                    <a:gd name="connsiteX3" fmla="*/ 562756 w 562756"/>
                    <a:gd name="connsiteY3" fmla="*/ 0 h 636727"/>
                    <a:gd name="connsiteX4" fmla="*/ 264347 w 562756"/>
                    <a:gd name="connsiteY4" fmla="*/ 636727 h 636727"/>
                    <a:gd name="connsiteX0" fmla="*/ 407925 w 562756"/>
                    <a:gd name="connsiteY0" fmla="*/ 588124 h 623142"/>
                    <a:gd name="connsiteX1" fmla="*/ 0 w 562756"/>
                    <a:gd name="connsiteY1" fmla="*/ 623142 h 623142"/>
                    <a:gd name="connsiteX2" fmla="*/ 56850 w 562756"/>
                    <a:gd name="connsiteY2" fmla="*/ 33850 h 623142"/>
                    <a:gd name="connsiteX3" fmla="*/ 562756 w 562756"/>
                    <a:gd name="connsiteY3" fmla="*/ 0 h 623142"/>
                    <a:gd name="connsiteX4" fmla="*/ 407925 w 562756"/>
                    <a:gd name="connsiteY4" fmla="*/ 588124 h 623142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124"/>
                    <a:gd name="connsiteX1" fmla="*/ 214485 w 505906"/>
                    <a:gd name="connsiteY1" fmla="*/ 584113 h 588124"/>
                    <a:gd name="connsiteX2" fmla="*/ 0 w 505906"/>
                    <a:gd name="connsiteY2" fmla="*/ 33850 h 588124"/>
                    <a:gd name="connsiteX3" fmla="*/ 505906 w 505906"/>
                    <a:gd name="connsiteY3" fmla="*/ 0 h 588124"/>
                    <a:gd name="connsiteX4" fmla="*/ 351075 w 505906"/>
                    <a:gd name="connsiteY4" fmla="*/ 588124 h 588124"/>
                    <a:gd name="connsiteX0" fmla="*/ 870250 w 1025081"/>
                    <a:gd name="connsiteY0" fmla="*/ 655575 h 655575"/>
                    <a:gd name="connsiteX1" fmla="*/ 733660 w 1025081"/>
                    <a:gd name="connsiteY1" fmla="*/ 651564 h 655575"/>
                    <a:gd name="connsiteX2" fmla="*/ 0 w 1025081"/>
                    <a:gd name="connsiteY2" fmla="*/ 0 h 655575"/>
                    <a:gd name="connsiteX3" fmla="*/ 1025081 w 1025081"/>
                    <a:gd name="connsiteY3" fmla="*/ 67451 h 655575"/>
                    <a:gd name="connsiteX4" fmla="*/ 870250 w 1025081"/>
                    <a:gd name="connsiteY4" fmla="*/ 655575 h 655575"/>
                    <a:gd name="connsiteX0" fmla="*/ 870250 w 968842"/>
                    <a:gd name="connsiteY0" fmla="*/ 728632 h 728632"/>
                    <a:gd name="connsiteX1" fmla="*/ 733660 w 968842"/>
                    <a:gd name="connsiteY1" fmla="*/ 724621 h 728632"/>
                    <a:gd name="connsiteX2" fmla="*/ 0 w 968842"/>
                    <a:gd name="connsiteY2" fmla="*/ 73057 h 728632"/>
                    <a:gd name="connsiteX3" fmla="*/ 968842 w 968842"/>
                    <a:gd name="connsiteY3" fmla="*/ 0 h 728632"/>
                    <a:gd name="connsiteX4" fmla="*/ 870250 w 968842"/>
                    <a:gd name="connsiteY4" fmla="*/ 728632 h 728632"/>
                    <a:gd name="connsiteX0" fmla="*/ 870250 w 968842"/>
                    <a:gd name="connsiteY0" fmla="*/ 730683 h 730683"/>
                    <a:gd name="connsiteX1" fmla="*/ 733660 w 968842"/>
                    <a:gd name="connsiteY1" fmla="*/ 726672 h 730683"/>
                    <a:gd name="connsiteX2" fmla="*/ 0 w 968842"/>
                    <a:gd name="connsiteY2" fmla="*/ 75108 h 730683"/>
                    <a:gd name="connsiteX3" fmla="*/ 968842 w 968842"/>
                    <a:gd name="connsiteY3" fmla="*/ 2051 h 730683"/>
                    <a:gd name="connsiteX4" fmla="*/ 870250 w 968842"/>
                    <a:gd name="connsiteY4" fmla="*/ 730683 h 730683"/>
                    <a:gd name="connsiteX0" fmla="*/ 870250 w 968842"/>
                    <a:gd name="connsiteY0" fmla="*/ 730683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250 w 968842"/>
                    <a:gd name="connsiteY4" fmla="*/ 730683 h 891763"/>
                    <a:gd name="connsiteX0" fmla="*/ 870489 w 968842"/>
                    <a:gd name="connsiteY0" fmla="*/ 827619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489 w 968842"/>
                    <a:gd name="connsiteY4" fmla="*/ 827619 h 891763"/>
                    <a:gd name="connsiteX0" fmla="*/ 870489 w 968842"/>
                    <a:gd name="connsiteY0" fmla="*/ 827619 h 877230"/>
                    <a:gd name="connsiteX1" fmla="*/ 413973 w 968842"/>
                    <a:gd name="connsiteY1" fmla="*/ 877230 h 877230"/>
                    <a:gd name="connsiteX2" fmla="*/ 0 w 968842"/>
                    <a:gd name="connsiteY2" fmla="*/ 75108 h 877230"/>
                    <a:gd name="connsiteX3" fmla="*/ 968842 w 968842"/>
                    <a:gd name="connsiteY3" fmla="*/ 2051 h 877230"/>
                    <a:gd name="connsiteX4" fmla="*/ 870489 w 968842"/>
                    <a:gd name="connsiteY4" fmla="*/ 827619 h 877230"/>
                    <a:gd name="connsiteX0" fmla="*/ 823626 w 921979"/>
                    <a:gd name="connsiteY0" fmla="*/ 827384 h 876995"/>
                    <a:gd name="connsiteX1" fmla="*/ 367110 w 921979"/>
                    <a:gd name="connsiteY1" fmla="*/ 876995 h 876995"/>
                    <a:gd name="connsiteX2" fmla="*/ 0 w 921979"/>
                    <a:gd name="connsiteY2" fmla="*/ 84522 h 876995"/>
                    <a:gd name="connsiteX3" fmla="*/ 921979 w 921979"/>
                    <a:gd name="connsiteY3" fmla="*/ 1816 h 876995"/>
                    <a:gd name="connsiteX4" fmla="*/ 823626 w 921979"/>
                    <a:gd name="connsiteY4" fmla="*/ 827384 h 876995"/>
                    <a:gd name="connsiteX0" fmla="*/ 919506 w 1017859"/>
                    <a:gd name="connsiteY0" fmla="*/ 828336 h 877947"/>
                    <a:gd name="connsiteX1" fmla="*/ 462990 w 1017859"/>
                    <a:gd name="connsiteY1" fmla="*/ 877947 h 877947"/>
                    <a:gd name="connsiteX2" fmla="*/ 0 w 1017859"/>
                    <a:gd name="connsiteY2" fmla="*/ 56482 h 877947"/>
                    <a:gd name="connsiteX3" fmla="*/ 1017859 w 1017859"/>
                    <a:gd name="connsiteY3" fmla="*/ 2768 h 877947"/>
                    <a:gd name="connsiteX4" fmla="*/ 919506 w 1017859"/>
                    <a:gd name="connsiteY4" fmla="*/ 828336 h 877947"/>
                    <a:gd name="connsiteX0" fmla="*/ 919506 w 1017859"/>
                    <a:gd name="connsiteY0" fmla="*/ 828336 h 873123"/>
                    <a:gd name="connsiteX1" fmla="*/ 439025 w 1017859"/>
                    <a:gd name="connsiteY1" fmla="*/ 873123 h 873123"/>
                    <a:gd name="connsiteX2" fmla="*/ 0 w 1017859"/>
                    <a:gd name="connsiteY2" fmla="*/ 56482 h 873123"/>
                    <a:gd name="connsiteX3" fmla="*/ 1017859 w 1017859"/>
                    <a:gd name="connsiteY3" fmla="*/ 2768 h 873123"/>
                    <a:gd name="connsiteX4" fmla="*/ 919506 w 1017859"/>
                    <a:gd name="connsiteY4" fmla="*/ 828336 h 873123"/>
                    <a:gd name="connsiteX0" fmla="*/ 919506 w 1017859"/>
                    <a:gd name="connsiteY0" fmla="*/ 828336 h 873137"/>
                    <a:gd name="connsiteX1" fmla="*/ 423058 w 1017859"/>
                    <a:gd name="connsiteY1" fmla="*/ 873137 h 873137"/>
                    <a:gd name="connsiteX2" fmla="*/ 0 w 1017859"/>
                    <a:gd name="connsiteY2" fmla="*/ 56482 h 873137"/>
                    <a:gd name="connsiteX3" fmla="*/ 1017859 w 1017859"/>
                    <a:gd name="connsiteY3" fmla="*/ 2768 h 873137"/>
                    <a:gd name="connsiteX4" fmla="*/ 919506 w 1017859"/>
                    <a:gd name="connsiteY4" fmla="*/ 828336 h 873137"/>
                    <a:gd name="connsiteX0" fmla="*/ 879600 w 977953"/>
                    <a:gd name="connsiteY0" fmla="*/ 828601 h 873402"/>
                    <a:gd name="connsiteX1" fmla="*/ 383152 w 977953"/>
                    <a:gd name="connsiteY1" fmla="*/ 873402 h 873402"/>
                    <a:gd name="connsiteX2" fmla="*/ 0 w 977953"/>
                    <a:gd name="connsiteY2" fmla="*/ 51863 h 873402"/>
                    <a:gd name="connsiteX3" fmla="*/ 977953 w 977953"/>
                    <a:gd name="connsiteY3" fmla="*/ 3033 h 873402"/>
                    <a:gd name="connsiteX4" fmla="*/ 879600 w 977953"/>
                    <a:gd name="connsiteY4" fmla="*/ 828601 h 873402"/>
                    <a:gd name="connsiteX0" fmla="*/ 879600 w 977953"/>
                    <a:gd name="connsiteY0" fmla="*/ 830745 h 875546"/>
                    <a:gd name="connsiteX1" fmla="*/ 383152 w 977953"/>
                    <a:gd name="connsiteY1" fmla="*/ 875546 h 875546"/>
                    <a:gd name="connsiteX2" fmla="*/ 0 w 977953"/>
                    <a:gd name="connsiteY2" fmla="*/ 54007 h 875546"/>
                    <a:gd name="connsiteX3" fmla="*/ 977953 w 977953"/>
                    <a:gd name="connsiteY3" fmla="*/ 5177 h 875546"/>
                    <a:gd name="connsiteX4" fmla="*/ 879600 w 977953"/>
                    <a:gd name="connsiteY4" fmla="*/ 830745 h 875546"/>
                    <a:gd name="connsiteX0" fmla="*/ 879600 w 970031"/>
                    <a:gd name="connsiteY0" fmla="*/ 812397 h 857198"/>
                    <a:gd name="connsiteX1" fmla="*/ 383152 w 970031"/>
                    <a:gd name="connsiteY1" fmla="*/ 857198 h 857198"/>
                    <a:gd name="connsiteX2" fmla="*/ 0 w 970031"/>
                    <a:gd name="connsiteY2" fmla="*/ 35659 h 857198"/>
                    <a:gd name="connsiteX3" fmla="*/ 970031 w 970031"/>
                    <a:gd name="connsiteY3" fmla="*/ 11910 h 857198"/>
                    <a:gd name="connsiteX4" fmla="*/ 879600 w 970031"/>
                    <a:gd name="connsiteY4" fmla="*/ 812397 h 857198"/>
                    <a:gd name="connsiteX0" fmla="*/ 879600 w 970031"/>
                    <a:gd name="connsiteY0" fmla="*/ 823088 h 867889"/>
                    <a:gd name="connsiteX1" fmla="*/ 383152 w 970031"/>
                    <a:gd name="connsiteY1" fmla="*/ 867889 h 867889"/>
                    <a:gd name="connsiteX2" fmla="*/ 0 w 970031"/>
                    <a:gd name="connsiteY2" fmla="*/ 46350 h 867889"/>
                    <a:gd name="connsiteX3" fmla="*/ 970031 w 970031"/>
                    <a:gd name="connsiteY3" fmla="*/ 22601 h 867889"/>
                    <a:gd name="connsiteX4" fmla="*/ 879600 w 970031"/>
                    <a:gd name="connsiteY4" fmla="*/ 823088 h 867889"/>
                    <a:gd name="connsiteX0" fmla="*/ 879600 w 970031"/>
                    <a:gd name="connsiteY0" fmla="*/ 823088 h 859232"/>
                    <a:gd name="connsiteX1" fmla="*/ 340496 w 970031"/>
                    <a:gd name="connsiteY1" fmla="*/ 859232 h 859232"/>
                    <a:gd name="connsiteX2" fmla="*/ 0 w 970031"/>
                    <a:gd name="connsiteY2" fmla="*/ 46350 h 859232"/>
                    <a:gd name="connsiteX3" fmla="*/ 970031 w 970031"/>
                    <a:gd name="connsiteY3" fmla="*/ 22601 h 859232"/>
                    <a:gd name="connsiteX4" fmla="*/ 879600 w 970031"/>
                    <a:gd name="connsiteY4" fmla="*/ 823088 h 859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0031" h="859232">
                      <a:moveTo>
                        <a:pt x="879600" y="823088"/>
                      </a:moveTo>
                      <a:lnTo>
                        <a:pt x="340496" y="859232"/>
                      </a:lnTo>
                      <a:lnTo>
                        <a:pt x="0" y="46350"/>
                      </a:lnTo>
                      <a:cubicBezTo>
                        <a:pt x="298934" y="-2214"/>
                        <a:pt x="415410" y="-16681"/>
                        <a:pt x="970031" y="22601"/>
                      </a:cubicBezTo>
                      <a:lnTo>
                        <a:pt x="879600" y="82308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0000"/>
                    </a:gs>
                    <a:gs pos="75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9" name="Metin kutusu 8"/>
            <p:cNvSpPr txBox="1"/>
            <p:nvPr/>
          </p:nvSpPr>
          <p:spPr>
            <a:xfrm>
              <a:off x="3635849" y="4705686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0.5m</a:t>
              </a:r>
            </a:p>
          </p:txBody>
        </p:sp>
        <p:sp>
          <p:nvSpPr>
            <p:cNvPr id="58" name="Metin kutusu 57"/>
            <p:cNvSpPr txBox="1"/>
            <p:nvPr/>
          </p:nvSpPr>
          <p:spPr>
            <a:xfrm>
              <a:off x="6901317" y="4190706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1.5m</a:t>
              </a:r>
            </a:p>
          </p:txBody>
        </p:sp>
        <p:sp>
          <p:nvSpPr>
            <p:cNvPr id="59" name="Metin kutusu 58"/>
            <p:cNvSpPr txBox="1"/>
            <p:nvPr/>
          </p:nvSpPr>
          <p:spPr>
            <a:xfrm>
              <a:off x="6019721" y="4693242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0.5m</a:t>
              </a:r>
            </a:p>
          </p:txBody>
        </p:sp>
        <p:sp>
          <p:nvSpPr>
            <p:cNvPr id="60" name="Metin kutusu 59"/>
            <p:cNvSpPr txBox="1"/>
            <p:nvPr/>
          </p:nvSpPr>
          <p:spPr>
            <a:xfrm>
              <a:off x="2884100" y="4137259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1.5m</a:t>
              </a:r>
            </a:p>
          </p:txBody>
        </p:sp>
      </p:grpSp>
      <p:sp>
        <p:nvSpPr>
          <p:cNvPr id="98" name="Metin kutusu 97"/>
          <p:cNvSpPr txBox="1"/>
          <p:nvPr/>
        </p:nvSpPr>
        <p:spPr>
          <a:xfrm>
            <a:off x="3632356" y="5749828"/>
            <a:ext cx="239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Discretization of LIDAR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4EC33146-2044-604D-8A1B-36DA025EC289}"/>
              </a:ext>
            </a:extLst>
          </p:cNvPr>
          <p:cNvSpPr/>
          <p:nvPr/>
        </p:nvSpPr>
        <p:spPr>
          <a:xfrm rot="20383682">
            <a:off x="3361047" y="2826839"/>
            <a:ext cx="1503030" cy="1168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168C667-1CB7-4945-A34E-DE141FC39E72}"/>
              </a:ext>
            </a:extLst>
          </p:cNvPr>
          <p:cNvSpPr txBox="1"/>
          <p:nvPr/>
        </p:nvSpPr>
        <p:spPr>
          <a:xfrm>
            <a:off x="7065083" y="4920479"/>
            <a:ext cx="2192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Example;</a:t>
            </a:r>
          </a:p>
          <a:p>
            <a:r>
              <a:rPr lang="en-US" dirty="0"/>
              <a:t>State=  1, 0, 0, 0, 1, 2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3B9B45-47E9-1041-AD7B-CE441EE1A688}"/>
              </a:ext>
            </a:extLst>
          </p:cNvPr>
          <p:cNvSpPr/>
          <p:nvPr/>
        </p:nvSpPr>
        <p:spPr>
          <a:xfrm>
            <a:off x="1956451" y="2883834"/>
            <a:ext cx="809269" cy="770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9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 62">
            <a:extLst>
              <a:ext uri="{FF2B5EF4-FFF2-40B4-BE49-F238E27FC236}">
                <a16:creationId xmlns:a16="http://schemas.microsoft.com/office/drawing/2014/main" id="{9A48120F-C5EF-DF46-8838-1607AD53A57C}"/>
              </a:ext>
            </a:extLst>
          </p:cNvPr>
          <p:cNvGrpSpPr/>
          <p:nvPr/>
        </p:nvGrpSpPr>
        <p:grpSpPr>
          <a:xfrm>
            <a:off x="2995483" y="1166861"/>
            <a:ext cx="4786228" cy="4707221"/>
            <a:chOff x="3438169" y="1123318"/>
            <a:chExt cx="4786228" cy="4707221"/>
          </a:xfrm>
        </p:grpSpPr>
        <p:sp>
          <p:nvSpPr>
            <p:cNvPr id="5" name="Metin kutusu 4"/>
            <p:cNvSpPr txBox="1"/>
            <p:nvPr/>
          </p:nvSpPr>
          <p:spPr>
            <a:xfrm>
              <a:off x="4300251" y="37088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" name="Metin kutusu 5"/>
            <p:cNvSpPr txBox="1"/>
            <p:nvPr/>
          </p:nvSpPr>
          <p:spPr>
            <a:xfrm>
              <a:off x="4300251" y="24104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7" name="Metin kutusu 6"/>
            <p:cNvSpPr txBox="1"/>
            <p:nvPr/>
          </p:nvSpPr>
          <p:spPr>
            <a:xfrm>
              <a:off x="5406327" y="29644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" name="Metin kutusu 7"/>
            <p:cNvSpPr txBox="1"/>
            <p:nvPr/>
          </p:nvSpPr>
          <p:spPr>
            <a:xfrm>
              <a:off x="6661689" y="24104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" name="Metin kutusu 8"/>
            <p:cNvSpPr txBox="1"/>
            <p:nvPr/>
          </p:nvSpPr>
          <p:spPr>
            <a:xfrm>
              <a:off x="6661689" y="36892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" name="Metin kutusu 9"/>
            <p:cNvSpPr txBox="1"/>
            <p:nvPr/>
          </p:nvSpPr>
          <p:spPr>
            <a:xfrm>
              <a:off x="3748008" y="49680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2" name="Metin kutusu 11"/>
            <p:cNvSpPr txBox="1"/>
            <p:nvPr/>
          </p:nvSpPr>
          <p:spPr>
            <a:xfrm>
              <a:off x="3726636" y="5461207"/>
              <a:ext cx="362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Measurements from the room -1981</a:t>
              </a:r>
            </a:p>
          </p:txBody>
        </p:sp>
        <p:cxnSp>
          <p:nvCxnSpPr>
            <p:cNvPr id="3" name="Düz Bağlayıcı 2">
              <a:extLst>
                <a:ext uri="{FF2B5EF4-FFF2-40B4-BE49-F238E27FC236}">
                  <a16:creationId xmlns:a16="http://schemas.microsoft.com/office/drawing/2014/main" id="{D9D2A181-3E89-DA49-812F-BEFBBCC06C33}"/>
                </a:ext>
              </a:extLst>
            </p:cNvPr>
            <p:cNvCxnSpPr>
              <a:cxnSpLocks/>
            </p:cNvCxnSpPr>
            <p:nvPr/>
          </p:nvCxnSpPr>
          <p:spPr>
            <a:xfrm>
              <a:off x="3459670" y="1126435"/>
              <a:ext cx="476472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Düz Bağlayıcı 14">
              <a:extLst>
                <a:ext uri="{FF2B5EF4-FFF2-40B4-BE49-F238E27FC236}">
                  <a16:creationId xmlns:a16="http://schemas.microsoft.com/office/drawing/2014/main" id="{0EC8E0BD-1C8B-1547-8475-267348F8E904}"/>
                </a:ext>
              </a:extLst>
            </p:cNvPr>
            <p:cNvCxnSpPr>
              <a:cxnSpLocks/>
            </p:cNvCxnSpPr>
            <p:nvPr/>
          </p:nvCxnSpPr>
          <p:spPr>
            <a:xfrm>
              <a:off x="8213977" y="1123318"/>
              <a:ext cx="0" cy="34155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Düz Bağlayıcı 17">
              <a:extLst>
                <a:ext uri="{FF2B5EF4-FFF2-40B4-BE49-F238E27FC236}">
                  <a16:creationId xmlns:a16="http://schemas.microsoft.com/office/drawing/2014/main" id="{258F5F0C-14ED-114C-BE9A-6B35BCC754BE}"/>
                </a:ext>
              </a:extLst>
            </p:cNvPr>
            <p:cNvCxnSpPr>
              <a:cxnSpLocks/>
            </p:cNvCxnSpPr>
            <p:nvPr/>
          </p:nvCxnSpPr>
          <p:spPr>
            <a:xfrm>
              <a:off x="7046686" y="4538870"/>
              <a:ext cx="116729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Düz Bağlayıcı 24">
              <a:extLst>
                <a:ext uri="{FF2B5EF4-FFF2-40B4-BE49-F238E27FC236}">
                  <a16:creationId xmlns:a16="http://schemas.microsoft.com/office/drawing/2014/main" id="{9399038F-CBBE-0A49-AEEE-247849C7506A}"/>
                </a:ext>
              </a:extLst>
            </p:cNvPr>
            <p:cNvCxnSpPr>
              <a:cxnSpLocks/>
            </p:cNvCxnSpPr>
            <p:nvPr/>
          </p:nvCxnSpPr>
          <p:spPr>
            <a:xfrm>
              <a:off x="7046686" y="4538870"/>
              <a:ext cx="0" cy="2767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Düz Bağlayıcı 26">
              <a:extLst>
                <a:ext uri="{FF2B5EF4-FFF2-40B4-BE49-F238E27FC236}">
                  <a16:creationId xmlns:a16="http://schemas.microsoft.com/office/drawing/2014/main" id="{0BF459F6-5C64-2E4E-9FAA-11E7862BD82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2567"/>
              <a:ext cx="95068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Düz Bağlayıcı 29">
              <a:extLst>
                <a:ext uri="{FF2B5EF4-FFF2-40B4-BE49-F238E27FC236}">
                  <a16:creationId xmlns:a16="http://schemas.microsoft.com/office/drawing/2014/main" id="{E4562C33-E98C-E342-9A2F-E1DB7AFB64A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2567"/>
              <a:ext cx="0" cy="5248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Düz Bağlayıcı 32">
              <a:extLst>
                <a:ext uri="{FF2B5EF4-FFF2-40B4-BE49-F238E27FC236}">
                  <a16:creationId xmlns:a16="http://schemas.microsoft.com/office/drawing/2014/main" id="{9933D553-0AAE-AB45-B69D-F5DF5F0C4853}"/>
                </a:ext>
              </a:extLst>
            </p:cNvPr>
            <p:cNvCxnSpPr>
              <a:cxnSpLocks/>
            </p:cNvCxnSpPr>
            <p:nvPr/>
          </p:nvCxnSpPr>
          <p:spPr>
            <a:xfrm>
              <a:off x="3670527" y="5337388"/>
              <a:ext cx="242547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Düz Bağlayıcı 37">
              <a:extLst>
                <a:ext uri="{FF2B5EF4-FFF2-40B4-BE49-F238E27FC236}">
                  <a16:creationId xmlns:a16="http://schemas.microsoft.com/office/drawing/2014/main" id="{FDFE9DFD-40F0-8941-9018-785C26FC9A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1120" y="4376057"/>
              <a:ext cx="14923" cy="9613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Düz Bağlayıcı 41">
              <a:extLst>
                <a:ext uri="{FF2B5EF4-FFF2-40B4-BE49-F238E27FC236}">
                  <a16:creationId xmlns:a16="http://schemas.microsoft.com/office/drawing/2014/main" id="{D2DFD0BE-D614-E049-8F88-38177C6CBC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8169" y="4376057"/>
              <a:ext cx="28846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B56CC92B-86B2-824E-956D-CC4F323F976F}"/>
                </a:ext>
              </a:extLst>
            </p:cNvPr>
            <p:cNvCxnSpPr>
              <a:cxnSpLocks/>
            </p:cNvCxnSpPr>
            <p:nvPr/>
          </p:nvCxnSpPr>
          <p:spPr>
            <a:xfrm>
              <a:off x="3459670" y="1123318"/>
              <a:ext cx="0" cy="32527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3CB25A8-4947-CA45-85D0-F04E946A2E94}"/>
                </a:ext>
              </a:extLst>
            </p:cNvPr>
            <p:cNvSpPr/>
            <p:nvPr/>
          </p:nvSpPr>
          <p:spPr>
            <a:xfrm>
              <a:off x="3713505" y="1269494"/>
              <a:ext cx="234668" cy="226274"/>
            </a:xfrm>
            <a:prstGeom prst="ellips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Yuvarlatılmış Dikdörtgen 51">
              <a:extLst>
                <a:ext uri="{FF2B5EF4-FFF2-40B4-BE49-F238E27FC236}">
                  <a16:creationId xmlns:a16="http://schemas.microsoft.com/office/drawing/2014/main" id="{0B640696-F0BE-9148-A0EE-EB1624FD796F}"/>
                </a:ext>
              </a:extLst>
            </p:cNvPr>
            <p:cNvSpPr/>
            <p:nvPr/>
          </p:nvSpPr>
          <p:spPr>
            <a:xfrm>
              <a:off x="4410142" y="2385605"/>
              <a:ext cx="86672" cy="6411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Yuvarlatılmış Dikdörtgen 53">
              <a:extLst>
                <a:ext uri="{FF2B5EF4-FFF2-40B4-BE49-F238E27FC236}">
                  <a16:creationId xmlns:a16="http://schemas.microsoft.com/office/drawing/2014/main" id="{CBB12C47-B055-3F41-B831-291E3930FA93}"/>
                </a:ext>
              </a:extLst>
            </p:cNvPr>
            <p:cNvSpPr/>
            <p:nvPr/>
          </p:nvSpPr>
          <p:spPr>
            <a:xfrm>
              <a:off x="6769196" y="2394362"/>
              <a:ext cx="86672" cy="6411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Yuvarlatılmış Dikdörtgen 54">
              <a:extLst>
                <a:ext uri="{FF2B5EF4-FFF2-40B4-BE49-F238E27FC236}">
                  <a16:creationId xmlns:a16="http://schemas.microsoft.com/office/drawing/2014/main" id="{0F3BE847-4626-654F-958C-1137AB2F6CA3}"/>
                </a:ext>
              </a:extLst>
            </p:cNvPr>
            <p:cNvSpPr/>
            <p:nvPr/>
          </p:nvSpPr>
          <p:spPr>
            <a:xfrm>
              <a:off x="6758457" y="3694345"/>
              <a:ext cx="86672" cy="6411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Yuvarlatılmış Dikdörtgen 56">
              <a:extLst>
                <a:ext uri="{FF2B5EF4-FFF2-40B4-BE49-F238E27FC236}">
                  <a16:creationId xmlns:a16="http://schemas.microsoft.com/office/drawing/2014/main" id="{AA5A3137-ADC1-CF48-8085-BD1AC3384BCA}"/>
                </a:ext>
              </a:extLst>
            </p:cNvPr>
            <p:cNvSpPr/>
            <p:nvPr/>
          </p:nvSpPr>
          <p:spPr>
            <a:xfrm>
              <a:off x="5513834" y="2907272"/>
              <a:ext cx="86672" cy="6411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Yuvarlatılmış Dikdörtgen 57">
              <a:extLst>
                <a:ext uri="{FF2B5EF4-FFF2-40B4-BE49-F238E27FC236}">
                  <a16:creationId xmlns:a16="http://schemas.microsoft.com/office/drawing/2014/main" id="{71E04EDC-B2AA-E047-855C-D2BF7F8A6261}"/>
                </a:ext>
              </a:extLst>
            </p:cNvPr>
            <p:cNvSpPr/>
            <p:nvPr/>
          </p:nvSpPr>
          <p:spPr>
            <a:xfrm>
              <a:off x="4432800" y="3708215"/>
              <a:ext cx="86672" cy="6411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uvarlatılmış Dikdörtgen 58">
              <a:extLst>
                <a:ext uri="{FF2B5EF4-FFF2-40B4-BE49-F238E27FC236}">
                  <a16:creationId xmlns:a16="http://schemas.microsoft.com/office/drawing/2014/main" id="{27005719-A858-6B4E-80D1-8C68E4A32A27}"/>
                </a:ext>
              </a:extLst>
            </p:cNvPr>
            <p:cNvSpPr/>
            <p:nvPr/>
          </p:nvSpPr>
          <p:spPr>
            <a:xfrm>
              <a:off x="3744167" y="5238712"/>
              <a:ext cx="86672" cy="6411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029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68</Words>
  <Application>Microsoft Macintosh PowerPoint</Application>
  <PresentationFormat>Geniş ekran</PresentationFormat>
  <Paragraphs>29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Teması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ga53keb</dc:creator>
  <cp:lastModifiedBy>ga53keb</cp:lastModifiedBy>
  <cp:revision>40</cp:revision>
  <dcterms:created xsi:type="dcterms:W3CDTF">2019-07-10T11:20:09Z</dcterms:created>
  <dcterms:modified xsi:type="dcterms:W3CDTF">2019-07-16T11:16:09Z</dcterms:modified>
</cp:coreProperties>
</file>