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101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57F86-D756-B3F4-E506-79297681C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5C0EE6-B88C-9361-2062-7E2B068BC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3BF225-2C27-4113-5146-B3CD247F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D0EF9-60C2-4BE0-9A3D-66398E6E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2055F-323E-61C2-144B-7EBDA4E8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2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C2FF9-A892-021E-98A5-A6652447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9DAD95-4C2A-3F8B-5AD7-854786BAB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6D733-F2D2-63B4-CF7B-9675EEE7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86C8D5-1966-1E75-679F-B9BC7623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5BDB79-87EB-6A3F-3E1D-10191D98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6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BAF8EE-90E0-6998-C05E-73C1BB78B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784E12-51D3-ACDA-F58C-0CF29FBA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EFB716-2885-55B7-0DDE-54925094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3DBAA1-6BE4-BFF0-90F0-1905C73A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E8BD65-3451-E2D5-9A2E-0E21F20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6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CF37E-E174-D134-4C1F-10909E8C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61E7C-49A0-44B2-7AD9-0C5DF990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587F8-A780-952E-AEEF-70A5D454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8C9F74-5A7D-A78A-909F-BAED234B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BE15A4-B3DA-C96C-22DC-85E00CAE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65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9CFC8-D115-8044-1101-123D9CF5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A91027-8098-61C7-897D-609A0811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F938C6-CD95-1D96-7946-192233A3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8E578-BC03-3DCE-332F-91979C91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E5C424-681A-A762-19E7-678EA276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19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24751-2AE0-A140-430A-4AD73D10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094C0-811A-7310-6865-E1FBAF169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273F70-8EDD-151F-10FB-A3F4FC525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BDCEC8-58BF-2408-9D5A-FDA53507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4CB356-8486-A4F5-9B24-D03BC0B3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8418A7-BF4E-B827-9B40-53E980B6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2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220F3-EFF8-24AA-D465-A2C0580E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DF31B6-4E40-6ECE-31D6-5309EFDA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F32907-2CE4-4CD5-8DA6-D3A49BD15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CFB268-61B7-929F-84B2-A6D76D1AF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73AB4C-C309-963C-9D31-013A5997B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CE8DA9-D099-78CB-8DD9-CF0F1DD0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4AA0EC-FF89-1F32-02A0-A8E00B90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4B328E-4C18-7CA0-F828-AF4AEC82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5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36418-AEF1-2B71-DF43-5DCC08DF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BF075C-7FBC-971F-E575-F44572A5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30C39B-3C88-01EB-18FC-F6E63712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B10451-FDDB-A218-8E91-44569CCA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5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CB9BEC-EA52-58CC-ACF9-806C53DB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3B6673-031C-8AED-6435-D0D97E50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649DAA-C533-EE8E-BDFC-B6472B77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3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2AE8A-9387-4696-19D8-6753BB80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9E9E4-8707-F2D8-A1E5-12720FF7C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6C6E08-22E3-DE2A-7DE9-98C519F4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747734-11FF-D91F-017D-0FA39FBF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8CB54D-FCC4-2823-0D58-80B982F8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119C34-D865-58E4-A705-797EB89B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03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195DA-9BE6-308A-931B-66B1ED9B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9D9D50-C3BE-EAE9-69C7-A79A99857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FECE4F-74BA-54F2-AD0C-BBC9E828C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D05BAB-783B-0364-C976-3C3637C8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1E25-B94F-4CE8-AEDE-C64F77DC13C4}" type="datetimeFigureOut">
              <a:rPr lang="zh-TW" altLang="en-US" smtClean="0"/>
              <a:t>2025/4/7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F4F835-D21A-8BF7-4549-474F1E03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3E243F-4A88-DC5E-3D35-8A21595C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00E3-DE09-480E-94D9-30AE583E5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06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F4D828-8C34-66E9-F045-205437D4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98E8F7-EA7B-D7FE-CF76-563F54BB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0C311-7170-E46C-9A53-EA7901366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fld id="{05D61E25-B94F-4CE8-AEDE-C64F77DC13C4}" type="datetimeFigureOut">
              <a:rPr lang="zh-TW" altLang="en-US" smtClean="0"/>
              <a:pPr/>
              <a:t>2025/4/7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669C8-BEBB-2D44-CBDE-374CD3D2F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6E803-C156-E94F-8C31-BE4B8FA53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fld id="{9CF000E3-DE09-480E-94D9-30AE583E5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95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rse_code" TargetMode="External"/><Relationship Id="rId2" Type="http://schemas.openxmlformats.org/officeDocument/2006/relationships/hyperlink" Target="https://sites.google.com/site/cryptocrackprogram/user-guide/cipher-types/other/pollu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6E105-2BA3-507A-6C99-2E3D9A8CB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Pollux Cipher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FF84B1-4D63-C3A6-4681-80882D8B3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4/10 </a:t>
            </a:r>
            <a:r>
              <a:rPr lang="zh-TW" altLang="en-US" dirty="0"/>
              <a:t>密碼學期中報告</a:t>
            </a:r>
            <a:endParaRPr lang="en-US" altLang="zh-TW" dirty="0"/>
          </a:p>
          <a:p>
            <a:r>
              <a:rPr lang="en-US" altLang="zh-TW" dirty="0"/>
              <a:t>D1248959 </a:t>
            </a:r>
            <a:r>
              <a:rPr lang="zh-TW" altLang="en-US" dirty="0"/>
              <a:t>陳柄佑 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771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8024E-4753-4E82-ACB5-B5E186CC9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B884B-44AC-45AB-3216-D40AD691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Sections – Text2morse &amp; Morse2text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陳列, 軟體 的圖片&#10;&#10;AI 產生的內容可能不正確。">
            <a:extLst>
              <a:ext uri="{FF2B5EF4-FFF2-40B4-BE49-F238E27FC236}">
                <a16:creationId xmlns:a16="http://schemas.microsoft.com/office/drawing/2014/main" id="{E44845BC-A68D-8E9A-DD3C-CBE8F5FB2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6" y="365125"/>
            <a:ext cx="10158152" cy="7270149"/>
          </a:xfrm>
        </p:spPr>
      </p:pic>
    </p:spTree>
    <p:extLst>
      <p:ext uri="{BB962C8B-B14F-4D97-AF65-F5344CB8AC3E}">
        <p14:creationId xmlns:p14="http://schemas.microsoft.com/office/powerpoint/2010/main" val="191090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C6A98-BB9C-1926-70F5-11FD2EC7B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B7C9F-83CC-5BEE-1483-6063E7CA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Sections – Encrypt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陳列, 軟體 的圖片&#10;&#10;AI 產生的內容可能不正確。">
            <a:extLst>
              <a:ext uri="{FF2B5EF4-FFF2-40B4-BE49-F238E27FC236}">
                <a16:creationId xmlns:a16="http://schemas.microsoft.com/office/drawing/2014/main" id="{714BF412-4BA1-F3A7-A10A-8584B5537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93" y="514754"/>
            <a:ext cx="7765213" cy="6983326"/>
          </a:xfrm>
        </p:spPr>
      </p:pic>
    </p:spTree>
    <p:extLst>
      <p:ext uri="{BB962C8B-B14F-4D97-AF65-F5344CB8AC3E}">
        <p14:creationId xmlns:p14="http://schemas.microsoft.com/office/powerpoint/2010/main" val="36567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C93B-54E7-6E0D-9449-4EB3C083E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7502E-AA6B-4AD0-8F86-F36686B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Sections – Decrypt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陳列, 軟體 的圖片&#10;&#10;AI 產生的內容可能不正確。">
            <a:extLst>
              <a:ext uri="{FF2B5EF4-FFF2-40B4-BE49-F238E27FC236}">
                <a16:creationId xmlns:a16="http://schemas.microsoft.com/office/drawing/2014/main" id="{5E83E1D2-9D32-ACD7-753E-73DFADE3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4" y="1027906"/>
            <a:ext cx="11149651" cy="5723414"/>
          </a:xfrm>
        </p:spPr>
      </p:pic>
    </p:spTree>
    <p:extLst>
      <p:ext uri="{BB962C8B-B14F-4D97-AF65-F5344CB8AC3E}">
        <p14:creationId xmlns:p14="http://schemas.microsoft.com/office/powerpoint/2010/main" val="330656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8F24A-1921-6FBF-FF56-39603B78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A5AB4-FC63-92B5-A381-1D6610D1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7346E-2E28-D41F-DA9C-25869D35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軟體, 電腦圖示 的圖片&#10;&#10;AI 產生的內容可能不正確。">
            <a:extLst>
              <a:ext uri="{FF2B5EF4-FFF2-40B4-BE49-F238E27FC236}">
                <a16:creationId xmlns:a16="http://schemas.microsoft.com/office/drawing/2014/main" id="{ED878B6B-1172-33FD-87AE-1B0E916C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77" y="1399890"/>
            <a:ext cx="9585845" cy="50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6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AA1AB-ED56-E885-12CF-959B9BE4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295F9-4CB5-E1B3-CE45-CFD42FD7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SzPts val="1200"/>
              <a:buNone/>
            </a:pPr>
            <a:r>
              <a:rPr lang="en-US" altLang="zh-TW" sz="2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[1] </a:t>
            </a:r>
            <a:r>
              <a:rPr lang="en-US" altLang="zh-TW" sz="2800" kern="100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CryptoCrack</a:t>
            </a:r>
            <a:r>
              <a:rPr lang="en-US" altLang="zh-TW" sz="2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(n.d.). Pollux Cipher. *</a:t>
            </a:r>
            <a:r>
              <a:rPr lang="en-US" altLang="zh-TW" sz="2800" kern="100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CryptoCrack</a:t>
            </a:r>
            <a:r>
              <a:rPr lang="en-US" altLang="zh-TW" sz="2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*. </a:t>
            </a:r>
            <a:r>
              <a:rPr lang="en-US" altLang="zh-TW" sz="2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https://sites.google.com/site/cryptocrackprogram/user-guide/cipher-types/other/pollux</a:t>
            </a:r>
            <a:endParaRPr lang="zh-TW" altLang="zh-TW" sz="2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200"/>
              <a:buNone/>
            </a:pPr>
            <a:r>
              <a:rPr lang="en-US" altLang="zh-TW" sz="2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[2] Wikipedia contributors. (n.d.). Morse code. *Wikipedia*. Retrieved April 6, 2025, from </a:t>
            </a:r>
            <a:r>
              <a:rPr lang="en-US" altLang="zh-TW" sz="2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https://en.wikipedia.org/wiki/Morse_code</a:t>
            </a:r>
            <a:endParaRPr lang="zh-TW" altLang="zh-TW" sz="2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36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796B0-94FD-D5C9-41AB-3AF18732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B4F3D-865B-CEB6-AA2A-F26B852C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How Pollux Cipher Work</a:t>
            </a:r>
          </a:p>
          <a:p>
            <a:r>
              <a:rPr lang="en-US" altLang="zh-TW" dirty="0"/>
              <a:t>Code Sections</a:t>
            </a:r>
          </a:p>
          <a:p>
            <a:r>
              <a:rPr lang="en-US" altLang="zh-TW" dirty="0"/>
              <a:t>Web View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7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FF0AC-8794-D2A0-E062-EBE4EF12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4DE51-7D2A-7AE0-DC4C-8167B039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Pollux Cipher</a:t>
            </a:r>
            <a:r>
              <a:rPr lang="zh-TW" altLang="en-US" dirty="0"/>
              <a:t> 是一種同音形代換（</a:t>
            </a:r>
            <a:r>
              <a:rPr lang="en-US" altLang="zh-TW" dirty="0"/>
              <a:t>homophonic substitution</a:t>
            </a:r>
            <a:r>
              <a:rPr lang="zh-TW" altLang="en-US" dirty="0"/>
              <a:t>）加密演算法。</a:t>
            </a:r>
            <a:endParaRPr lang="en-US" altLang="zh-TW" dirty="0"/>
          </a:p>
          <a:p>
            <a:r>
              <a:rPr lang="zh-TW" altLang="en-US" dirty="0"/>
              <a:t>每個字母對應到密文中另一群數字，提高破解難度。</a:t>
            </a:r>
            <a:endParaRPr lang="en-US" altLang="zh-TW" dirty="0"/>
          </a:p>
          <a:p>
            <a:r>
              <a:rPr lang="zh-TW" altLang="en-US" dirty="0"/>
              <a:t>出現時間已不可考，最早可追溯到 </a:t>
            </a:r>
            <a:r>
              <a:rPr lang="en-US" altLang="zh-TW" dirty="0"/>
              <a:t>1939</a:t>
            </a:r>
            <a:r>
              <a:rPr lang="zh-TW" altLang="en-US" dirty="0"/>
              <a:t> 年出版的</a:t>
            </a:r>
            <a:r>
              <a:rPr lang="en-US" altLang="zh-TW" dirty="0"/>
              <a:t>《</a:t>
            </a:r>
            <a:r>
              <a:rPr lang="zh-TW" altLang="en-US"/>
              <a:t>密碼</a:t>
            </a:r>
            <a:r>
              <a:rPr lang="zh-TW" altLang="en-US" dirty="0"/>
              <a:t>分析：對密碼及其解決方法的研究</a:t>
            </a:r>
            <a:r>
              <a:rPr lang="en-US" altLang="zh-TW" dirty="0"/>
              <a:t>》</a:t>
            </a:r>
            <a:r>
              <a:rPr lang="zh-TW" altLang="en-US" dirty="0"/>
              <a:t>（原名 </a:t>
            </a:r>
            <a:r>
              <a:rPr lang="en-US" altLang="zh-TW" dirty="0"/>
              <a:t>Elementary Cryptanalysis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2646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F9BCF-BC39-D430-86DB-E7A013EE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Pollux Cipher Work – Encrypt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C6381-D78F-3DB2-AD54-4066E919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將明文透過摩斯電碼轉換為僅有 </a:t>
            </a:r>
            <a:r>
              <a:rPr lang="en-US" altLang="zh-TW" dirty="0"/>
              <a:t>“x”</a:t>
            </a:r>
            <a:r>
              <a:rPr lang="zh-TW" altLang="en-US" dirty="0"/>
              <a:t>、</a:t>
            </a:r>
            <a:r>
              <a:rPr lang="en-US" altLang="zh-TW" dirty="0"/>
              <a:t>“.”</a:t>
            </a:r>
            <a:r>
              <a:rPr lang="zh-TW" altLang="en-US" dirty="0"/>
              <a:t>、</a:t>
            </a:r>
            <a:r>
              <a:rPr lang="en-US" altLang="zh-TW" dirty="0"/>
              <a:t>“-”</a:t>
            </a:r>
            <a:r>
              <a:rPr lang="zh-TW" altLang="en-US" dirty="0"/>
              <a:t> 符號的字串。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C77214-0471-D8BB-F57C-6186672E0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175" y="2288597"/>
            <a:ext cx="4013625" cy="4351339"/>
          </a:xfrm>
          <a:prstGeom prst="rect">
            <a:avLst/>
          </a:prstGeom>
        </p:spPr>
      </p:pic>
      <p:pic>
        <p:nvPicPr>
          <p:cNvPr id="9" name="圖片 8" descr="一張含有 螢幕擷取畫面, 時鐘, 文字, 數位鐘 的圖片&#10;&#10;AI 產生的內容可能不正確。">
            <a:extLst>
              <a:ext uri="{FF2B5EF4-FFF2-40B4-BE49-F238E27FC236}">
                <a16:creationId xmlns:a16="http://schemas.microsoft.com/office/drawing/2014/main" id="{73627D54-57F2-F4A5-89B7-34D9D08DD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7" y="2319338"/>
            <a:ext cx="7467953" cy="3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B7542-82A2-46DB-BCE7-0F6D2657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04709-06DF-E75B-3495-F84496C7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Pollux Cipher Work – Encrypt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00E7A-1955-C856-2657-F30C925D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透過 </a:t>
            </a:r>
            <a:r>
              <a:rPr lang="en-US" altLang="zh-TW" dirty="0"/>
              <a:t>Key </a:t>
            </a:r>
            <a:r>
              <a:rPr lang="zh-TW" altLang="en-US" dirty="0"/>
              <a:t>上的映射表透過隨機映射方式將 </a:t>
            </a:r>
            <a:r>
              <a:rPr lang="en-US" altLang="zh-TW" dirty="0"/>
              <a:t>“x”</a:t>
            </a:r>
            <a:r>
              <a:rPr lang="zh-TW" altLang="en-US" dirty="0"/>
              <a:t>、</a:t>
            </a:r>
            <a:r>
              <a:rPr lang="en-US" altLang="zh-TW" dirty="0"/>
              <a:t>“.”</a:t>
            </a:r>
            <a:r>
              <a:rPr lang="zh-TW" altLang="en-US" dirty="0"/>
              <a:t>、</a:t>
            </a:r>
            <a:r>
              <a:rPr lang="en-US" altLang="zh-TW" dirty="0"/>
              <a:t>“-”</a:t>
            </a:r>
            <a:r>
              <a:rPr lang="zh-TW" altLang="en-US" dirty="0"/>
              <a:t> 符號映射到 </a:t>
            </a:r>
            <a:r>
              <a:rPr lang="en-US" altLang="zh-TW" dirty="0"/>
              <a:t>0-9 </a:t>
            </a:r>
            <a:r>
              <a:rPr lang="zh-TW" altLang="en-US" dirty="0"/>
              <a:t>的數字上，即密文。</a:t>
            </a:r>
            <a:endParaRPr lang="en-US" altLang="zh-TW" dirty="0"/>
          </a:p>
        </p:txBody>
      </p:sp>
      <p:pic>
        <p:nvPicPr>
          <p:cNvPr id="6" name="圖片 5" descr="一張含有 文字, 螢幕擷取畫面, 字型, 名片 的圖片&#10;&#10;AI 產生的內容可能不正確。">
            <a:extLst>
              <a:ext uri="{FF2B5EF4-FFF2-40B4-BE49-F238E27FC236}">
                <a16:creationId xmlns:a16="http://schemas.microsoft.com/office/drawing/2014/main" id="{D5AB31E1-C3E8-FF7A-37B4-AEFB8DC32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500313"/>
            <a:ext cx="6877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0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E440F-1EE9-E1D6-83FA-F1D2CCA9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Pollux Cipher Work – Decrypt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484-CA7E-772A-97AF-E1694324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將密文透過 </a:t>
            </a:r>
            <a:r>
              <a:rPr lang="en-US" altLang="zh-TW" dirty="0"/>
              <a:t>Key </a:t>
            </a:r>
            <a:r>
              <a:rPr lang="zh-TW" altLang="en-US" dirty="0"/>
              <a:t>上的映射表映射回摩斯電碼。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將摩斯電碼解碼後即為明文。</a:t>
            </a:r>
          </a:p>
        </p:txBody>
      </p:sp>
    </p:spTree>
    <p:extLst>
      <p:ext uri="{BB962C8B-B14F-4D97-AF65-F5344CB8AC3E}">
        <p14:creationId xmlns:p14="http://schemas.microsoft.com/office/powerpoint/2010/main" val="23061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95658-7399-BE26-2B91-74E9F7F9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Sections – Import Package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C3F10D9C-E976-793E-03E9-306205471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59" y="0"/>
            <a:ext cx="7227281" cy="7543476"/>
          </a:xfrm>
        </p:spPr>
      </p:pic>
    </p:spTree>
    <p:extLst>
      <p:ext uri="{BB962C8B-B14F-4D97-AF65-F5344CB8AC3E}">
        <p14:creationId xmlns:p14="http://schemas.microsoft.com/office/powerpoint/2010/main" val="138361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3DE4-4FBA-A6F3-5286-BF759962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46752-5064-9E47-FCC1-508842AC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Sections – Morse Code Mapping</a:t>
            </a:r>
            <a:endParaRPr lang="zh-TW" altLang="en-US" dirty="0"/>
          </a:p>
        </p:txBody>
      </p:sp>
      <p:pic>
        <p:nvPicPr>
          <p:cNvPr id="5" name="內容版面配置區 4" descr="一張含有 螢幕擷取畫面, 電腦, 電子裝置, 輸入裝置 的圖片&#10;&#10;AI 產生的內容可能不正確。">
            <a:extLst>
              <a:ext uri="{FF2B5EF4-FFF2-40B4-BE49-F238E27FC236}">
                <a16:creationId xmlns:a16="http://schemas.microsoft.com/office/drawing/2014/main" id="{B39BDAF6-CE2F-7B5C-C862-F667CAE60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8" y="1296151"/>
            <a:ext cx="11467303" cy="5811838"/>
          </a:xfrm>
        </p:spPr>
      </p:pic>
    </p:spTree>
    <p:extLst>
      <p:ext uri="{BB962C8B-B14F-4D97-AF65-F5344CB8AC3E}">
        <p14:creationId xmlns:p14="http://schemas.microsoft.com/office/powerpoint/2010/main" val="233433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72DA9-8788-6134-CB31-47D1B0855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BCF87-BD64-3615-182C-84F28F60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Sections – Parse Key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A74F1DD8-0D5B-DBB4-209C-529172474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" y="878693"/>
            <a:ext cx="11976880" cy="5411776"/>
          </a:xfrm>
        </p:spPr>
      </p:pic>
    </p:spTree>
    <p:extLst>
      <p:ext uri="{BB962C8B-B14F-4D97-AF65-F5344CB8AC3E}">
        <p14:creationId xmlns:p14="http://schemas.microsoft.com/office/powerpoint/2010/main" val="72560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F146DB7A27E744FBFB52B925FB70965" ma:contentTypeVersion="13" ma:contentTypeDescription="建立新的文件。" ma:contentTypeScope="" ma:versionID="2459fe7cbf1219e45a11bf048edddad6">
  <xsd:schema xmlns:xsd="http://www.w3.org/2001/XMLSchema" xmlns:xs="http://www.w3.org/2001/XMLSchema" xmlns:p="http://schemas.microsoft.com/office/2006/metadata/properties" xmlns:ns3="cdbb6649-8ee0-402b-8ffa-be7c6b8db59c" xmlns:ns4="a5fa5c83-b320-41e3-aeb9-95167efd2cbd" targetNamespace="http://schemas.microsoft.com/office/2006/metadata/properties" ma:root="true" ma:fieldsID="4bb05b8b56a3554020d75a8b6efa6208" ns3:_="" ns4:_="">
    <xsd:import namespace="cdbb6649-8ee0-402b-8ffa-be7c6b8db59c"/>
    <xsd:import namespace="a5fa5c83-b320-41e3-aeb9-95167efd2cbd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b6649-8ee0-402b-8ffa-be7c6b8db59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a5c83-b320-41e3-aeb9-95167efd2cbd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bb6649-8ee0-402b-8ffa-be7c6b8db59c" xsi:nil="true"/>
  </documentManagement>
</p:properties>
</file>

<file path=customXml/itemProps1.xml><?xml version="1.0" encoding="utf-8"?>
<ds:datastoreItem xmlns:ds="http://schemas.openxmlformats.org/officeDocument/2006/customXml" ds:itemID="{37E282FD-8764-4827-92D1-EAB5CC31D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b6649-8ee0-402b-8ffa-be7c6b8db59c"/>
    <ds:schemaRef ds:uri="a5fa5c83-b320-41e3-aeb9-95167efd2c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5FA87-24C8-4DD0-829D-5F2E0D7C86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A820D-6F1F-412A-B5B1-EBC98161877D}">
  <ds:schemaRefs>
    <ds:schemaRef ds:uri="http://purl.org/dc/elements/1.1/"/>
    <ds:schemaRef ds:uri="cdbb6649-8ee0-402b-8ffa-be7c6b8db59c"/>
    <ds:schemaRef ds:uri="http://purl.org/dc/terms/"/>
    <ds:schemaRef ds:uri="a5fa5c83-b320-41e3-aeb9-95167efd2cbd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289</Words>
  <Application>Microsoft Office PowerPoint</Application>
  <PresentationFormat>寬螢幕</PresentationFormat>
  <Paragraphs>30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Aptos</vt:lpstr>
      <vt:lpstr>Arial</vt:lpstr>
      <vt:lpstr>Times New Roman</vt:lpstr>
      <vt:lpstr>Office 佈景主題</vt:lpstr>
      <vt:lpstr>Pollux Cipher</vt:lpstr>
      <vt:lpstr>Outline</vt:lpstr>
      <vt:lpstr>Introduction</vt:lpstr>
      <vt:lpstr>How Pollux Cipher Work – Encrypt</vt:lpstr>
      <vt:lpstr>How Pollux Cipher Work – Encrypt </vt:lpstr>
      <vt:lpstr>How Pollux Cipher Work – Decrypt </vt:lpstr>
      <vt:lpstr>Code Sections – Import Package</vt:lpstr>
      <vt:lpstr>Code Sections – Morse Code Mapping</vt:lpstr>
      <vt:lpstr>Code Sections – Parse Key</vt:lpstr>
      <vt:lpstr>Code Sections – Text2morse &amp; Morse2text</vt:lpstr>
      <vt:lpstr>Code Sections – Encrypt</vt:lpstr>
      <vt:lpstr>Code Sections – Decrypt</vt:lpstr>
      <vt:lpstr>Web View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陳柄佑</dc:creator>
  <cp:lastModifiedBy>陳柄佑</cp:lastModifiedBy>
  <cp:revision>1</cp:revision>
  <dcterms:created xsi:type="dcterms:W3CDTF">2025-04-06T17:42:16Z</dcterms:created>
  <dcterms:modified xsi:type="dcterms:W3CDTF">2025-04-06T18:13:25Z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0x0101006F146DB7A27E744FBFB52B925FB70965</vt:lpwstr>
  </property>
</Properties>
</file>