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fr-FR" smtClean="0"/>
              <a:t>单击此处编辑母版副标题样式</a:t>
            </a:r>
            <a:endParaRPr lang="fr-FR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2538-8691-44DC-B5EA-663F8C3C5F36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AE19-7D93-45CF-BBD7-80D1169758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78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fr-FR" smtClean="0"/>
              <a:t>单击此处编辑母版文本样式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2538-8691-44DC-B5EA-663F8C3C5F36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AE19-7D93-45CF-BBD7-80D1169758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77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fr-FR" smtClean="0"/>
              <a:t>单击此处编辑母版文本样式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2538-8691-44DC-B5EA-663F8C3C5F36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AE19-7D93-45CF-BBD7-80D1169758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64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fr-FR" smtClean="0"/>
              <a:t>单击此处编辑母版文本样式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2538-8691-44DC-B5EA-663F8C3C5F36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AE19-7D93-45CF-BBD7-80D1169758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67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fr-FR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2538-8691-44DC-B5EA-663F8C3C5F36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AE19-7D93-45CF-BBD7-80D1169758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0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fr-FR" smtClean="0"/>
              <a:t>单击此处编辑母版文本样式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fr-FR" smtClean="0"/>
              <a:t>单击此处编辑母版文本样式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2538-8691-44DC-B5EA-663F8C3C5F36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AE19-7D93-45CF-BBD7-80D1169758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98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fr-FR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fr-FR" smtClean="0"/>
              <a:t>单击此处编辑母版文本样式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fr-FR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fr-FR" smtClean="0"/>
              <a:t>单击此处编辑母版文本样式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2538-8691-44DC-B5EA-663F8C3C5F36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AE19-7D93-45CF-BBD7-80D1169758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2538-8691-44DC-B5EA-663F8C3C5F36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AE19-7D93-45CF-BBD7-80D1169758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2538-8691-44DC-B5EA-663F8C3C5F36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AE19-7D93-45CF-BBD7-80D1169758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67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fr-FR" smtClean="0"/>
              <a:t>单击此处编辑母版文本样式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fr-FR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2538-8691-44DC-B5EA-663F8C3C5F36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AE19-7D93-45CF-BBD7-80D1169758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11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fr-FR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2538-8691-44DC-B5EA-663F8C3C5F36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AE19-7D93-45CF-BBD7-80D1169758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6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fr-FR" smtClean="0"/>
              <a:t>单击此处编辑母版标题样式</a:t>
            </a:r>
            <a:endParaRPr lang="fr-FR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fr-FR" smtClean="0"/>
              <a:t>单击此处编辑母版文本样式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D2538-8691-44DC-B5EA-663F8C3C5F36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4AE19-7D93-45CF-BBD7-80D1169758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5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4034931" cy="3151451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43025" y="476673"/>
            <a:ext cx="1940743" cy="432047"/>
          </a:xfrm>
        </p:spPr>
        <p:txBody>
          <a:bodyPr>
            <a:normAutofit/>
          </a:bodyPr>
          <a:lstStyle/>
          <a:p>
            <a:pPr algn="l"/>
            <a:r>
              <a:rPr lang="fr-FR" sz="1600" dirty="0" smtClean="0"/>
              <a:t>0423 - 0427</a:t>
            </a:r>
            <a:endParaRPr lang="fr-F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340768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Créer une figure des milieux </a:t>
            </a:r>
            <a:r>
              <a:rPr lang="fr-FR" dirty="0" smtClean="0"/>
              <a:t>:  </a:t>
            </a:r>
            <a:r>
              <a:rPr lang="fr-FR" i="1" dirty="0" smtClean="0">
                <a:solidFill>
                  <a:srgbClr val="7030A0"/>
                </a:solidFill>
              </a:rPr>
              <a:t>make_milieu.m</a:t>
            </a:r>
            <a:endParaRPr lang="fr-FR" i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Rectangle vert : </a:t>
            </a:r>
          </a:p>
          <a:p>
            <a:r>
              <a:rPr lang="fr-FR" dirty="0" smtClean="0"/>
              <a:t>milieu 1, rigide,</a:t>
            </a:r>
          </a:p>
          <a:p>
            <a:r>
              <a:rPr lang="fr-FR" dirty="0" smtClean="0"/>
              <a:t>10 x 10 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5580112" y="3789040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Cercle noir :</a:t>
            </a:r>
          </a:p>
          <a:p>
            <a:r>
              <a:rPr lang="fr-FR" dirty="0" smtClean="0"/>
              <a:t>Milieu 2, fibre,</a:t>
            </a:r>
          </a:p>
          <a:p>
            <a:r>
              <a:rPr lang="fr-FR" dirty="0" smtClean="0"/>
              <a:t>D =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72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24744"/>
            <a:ext cx="4258816" cy="634082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/>
              <a:t>Traîtement d’image :  </a:t>
            </a:r>
            <a:r>
              <a:rPr lang="fr-FR" sz="1800" i="1" dirty="0" smtClean="0">
                <a:solidFill>
                  <a:srgbClr val="7030A0"/>
                </a:solidFill>
              </a:rPr>
              <a:t>lire_milieu.m</a:t>
            </a:r>
            <a:endParaRPr lang="fr-FR" sz="1800" i="1" dirty="0">
              <a:solidFill>
                <a:srgbClr val="7030A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2060848"/>
            <a:ext cx="4117654" cy="295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48064" y="2278613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&gt;&gt; input : </a:t>
            </a:r>
          </a:p>
          <a:p>
            <a:r>
              <a:rPr lang="fr-FR" dirty="0"/>
              <a:t> </a:t>
            </a:r>
            <a:r>
              <a:rPr lang="fr-FR" dirty="0" smtClean="0"/>
              <a:t>          rgb2gray (echelle)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3524815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&gt;&gt;  output :</a:t>
            </a:r>
          </a:p>
          <a:p>
            <a:r>
              <a:rPr lang="fr-FR" dirty="0"/>
              <a:t> </a:t>
            </a:r>
            <a:r>
              <a:rPr lang="fr-FR" dirty="0" smtClean="0"/>
              <a:t>          tous les coordinates</a:t>
            </a:r>
          </a:p>
          <a:p>
            <a:r>
              <a:rPr lang="fr-FR" dirty="0"/>
              <a:t> </a:t>
            </a:r>
            <a:r>
              <a:rPr lang="fr-FR" dirty="0" smtClean="0"/>
              <a:t>          niveau de gris </a:t>
            </a:r>
          </a:p>
          <a:p>
            <a:r>
              <a:rPr lang="fr-FR" dirty="0"/>
              <a:t> </a:t>
            </a:r>
            <a:r>
              <a:rPr lang="fr-FR" dirty="0" smtClean="0"/>
              <a:t>           séparation des domaines</a:t>
            </a:r>
          </a:p>
        </p:txBody>
      </p:sp>
    </p:spTree>
    <p:extLst>
      <p:ext uri="{BB962C8B-B14F-4D97-AF65-F5344CB8AC3E}">
        <p14:creationId xmlns:p14="http://schemas.microsoft.com/office/powerpoint/2010/main" val="9105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5338936" cy="634082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/>
              <a:t>Grille 2d (chargements des frontières)</a:t>
            </a:r>
            <a:endParaRPr lang="fr-FR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6" y="2060848"/>
            <a:ext cx="4226080" cy="3168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574" y="1472727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&gt;&gt;   </a:t>
            </a:r>
            <a:r>
              <a:rPr lang="fr-FR" i="1" dirty="0" smtClean="0">
                <a:solidFill>
                  <a:srgbClr val="7030A0"/>
                </a:solidFill>
              </a:rPr>
              <a:t>[</a:t>
            </a:r>
            <a:r>
              <a:rPr lang="fr-FR" i="1" dirty="0">
                <a:solidFill>
                  <a:srgbClr val="7030A0"/>
                </a:solidFill>
              </a:rPr>
              <a:t>p,pbx,pby,nint] = kpde2dfdgrd(ax,bx,ay,by,nx,ny</a:t>
            </a:r>
            <a:r>
              <a:rPr lang="fr-FR" i="1" dirty="0" smtClean="0">
                <a:solidFill>
                  <a:srgbClr val="7030A0"/>
                </a:solidFill>
              </a:rPr>
              <a:t>)</a:t>
            </a:r>
            <a:endParaRPr lang="fr-FR" i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2564904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Input : </a:t>
            </a:r>
          </a:p>
          <a:p>
            <a:r>
              <a:rPr lang="fr-FR" dirty="0" smtClean="0"/>
              <a:t>       borne d’axes x et y</a:t>
            </a:r>
          </a:p>
          <a:p>
            <a:r>
              <a:rPr lang="fr-FR" dirty="0" smtClean="0"/>
              <a:t>       nombre de grille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378904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Output :</a:t>
            </a:r>
          </a:p>
          <a:p>
            <a:r>
              <a:rPr lang="fr-FR" dirty="0" smtClean="0"/>
              <a:t>      tous les coordinates</a:t>
            </a:r>
          </a:p>
          <a:p>
            <a:r>
              <a:rPr lang="fr-FR" dirty="0" smtClean="0"/>
              <a:t>      points intérieurs et frontières</a:t>
            </a:r>
          </a:p>
          <a:p>
            <a:r>
              <a:rPr lang="fr-FR" dirty="0"/>
              <a:t> </a:t>
            </a:r>
            <a:r>
              <a:rPr lang="fr-FR" dirty="0" smtClean="0"/>
              <a:t>      (pour ajouter les CLs)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096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6840760" cy="1872208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/>
              <a:t>Problems rencontrès :</a:t>
            </a:r>
            <a:br>
              <a:rPr lang="fr-FR" sz="2000" dirty="0" smtClean="0"/>
            </a:br>
            <a:r>
              <a:rPr lang="fr-FR" sz="2000" dirty="0"/>
              <a:t>	</a:t>
            </a:r>
            <a:r>
              <a:rPr lang="fr-FR" sz="2000" dirty="0" smtClean="0"/>
              <a:t>neveau de gris sur les fontières ( ni 150 ni 255)</a:t>
            </a:r>
            <a:br>
              <a:rPr lang="fr-FR" sz="2000" dirty="0" smtClean="0"/>
            </a:br>
            <a:r>
              <a:rPr lang="fr-FR" sz="2000" dirty="0" smtClean="0"/>
              <a:t>	différence entre [m,n] et longeur réel</a:t>
            </a:r>
            <a:br>
              <a:rPr lang="fr-FR" sz="2000" dirty="0" smtClean="0"/>
            </a:br>
            <a:r>
              <a:rPr lang="fr-FR" sz="2000" dirty="0"/>
              <a:t>	</a:t>
            </a:r>
            <a:r>
              <a:rPr lang="fr-FR" sz="2000" dirty="0" smtClean="0"/>
              <a:t>unité( cm ?)</a:t>
            </a:r>
            <a:br>
              <a:rPr lang="fr-FR" sz="2000" dirty="0" smtClean="0"/>
            </a:br>
            <a:r>
              <a:rPr lang="fr-FR" sz="2000" dirty="0"/>
              <a:t>	</a:t>
            </a:r>
            <a:r>
              <a:rPr lang="fr-FR" sz="2000" dirty="0" smtClean="0"/>
              <a:t>Matrice C ( loi de copertement)</a:t>
            </a:r>
            <a:endParaRPr lang="fr-F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924944"/>
            <a:ext cx="54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Etapes suivantes : </a:t>
            </a:r>
          </a:p>
          <a:p>
            <a:r>
              <a:rPr lang="fr-FR" dirty="0" smtClean="0"/>
              <a:t>1. ....</a:t>
            </a:r>
          </a:p>
          <a:p>
            <a:r>
              <a:rPr lang="fr-FR" dirty="0" smtClean="0"/>
              <a:t>2. ...</a:t>
            </a:r>
          </a:p>
          <a:p>
            <a:r>
              <a:rPr lang="fr-FR" dirty="0" smtClean="0"/>
              <a:t>3. ...</a:t>
            </a:r>
          </a:p>
          <a:p>
            <a:r>
              <a:rPr lang="fr-FR" dirty="0" smtClean="0"/>
              <a:t>...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531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24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121</Words>
  <Application>Microsoft Office PowerPoint</Application>
  <PresentationFormat>全屏显示(4:3)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0423 - 0427</vt:lpstr>
      <vt:lpstr>Traîtement d’image :  lire_milieu.m</vt:lpstr>
      <vt:lpstr>Grille 2d (chargements des frontières)</vt:lpstr>
      <vt:lpstr>Problems rencontrès :  neveau de gris sur les fontières ( ni 150 ni 255)  différence entre [m,n] et longeur réel  unité( cm ?)  Matrice C ( loi de copertement)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04/23-04/27</dc:title>
  <dc:creator>Xunjie</dc:creator>
  <cp:lastModifiedBy>Xunjie</cp:lastModifiedBy>
  <cp:revision>10</cp:revision>
  <dcterms:created xsi:type="dcterms:W3CDTF">2018-04-25T15:36:35Z</dcterms:created>
  <dcterms:modified xsi:type="dcterms:W3CDTF">2018-04-30T08:53:55Z</dcterms:modified>
</cp:coreProperties>
</file>