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00"/>
    <a:srgbClr val="EA7500"/>
    <a:srgbClr val="CC6600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小程序安全域名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小程序发起网络请求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小程序通过</a:t>
            </a:r>
            <a:r>
              <a:rPr lang="en-US" altLang="zh-CN" dirty="0" err="1"/>
              <a:t>wx.request</a:t>
            </a:r>
            <a:r>
              <a:rPr lang="zh-CN" altLang="en-US" dirty="0"/>
              <a:t>发起网络请求。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要发起网络请求，需要先设置通信域名，小程序只可以和指定域名通信，并且服务器要开启</a:t>
            </a:r>
            <a:r>
              <a:rPr lang="en-US" altLang="zh-CN" dirty="0"/>
              <a:t>HTTPS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zh-CN" altLang="en-US" dirty="0"/>
              <a:t>如何查看域名设置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398ACE-467E-4163-990A-6A21C277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5" y="1690688"/>
            <a:ext cx="4487146" cy="505606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48BEA3-29AE-4492-B47B-E7A88C5A90A9}"/>
              </a:ext>
            </a:extLst>
          </p:cNvPr>
          <p:cNvCxnSpPr/>
          <p:nvPr/>
        </p:nvCxnSpPr>
        <p:spPr>
          <a:xfrm flipH="1">
            <a:off x="5161081" y="2162906"/>
            <a:ext cx="2066192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5A1545-CF13-4602-ADA3-2E46C4D7B594}"/>
              </a:ext>
            </a:extLst>
          </p:cNvPr>
          <p:cNvCxnSpPr>
            <a:cxnSpLocks/>
          </p:cNvCxnSpPr>
          <p:nvPr/>
        </p:nvCxnSpPr>
        <p:spPr>
          <a:xfrm flipH="1">
            <a:off x="4026885" y="2171698"/>
            <a:ext cx="852848" cy="58908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93FD30C-5FB6-4D04-B9B8-4EA8FD0722C2}"/>
              </a:ext>
            </a:extLst>
          </p:cNvPr>
          <p:cNvSpPr/>
          <p:nvPr/>
        </p:nvSpPr>
        <p:spPr>
          <a:xfrm>
            <a:off x="7227273" y="1819999"/>
            <a:ext cx="3683982" cy="29630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开发者工具右上角点击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&gt;&gt;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弹出‘详情’并点击查看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选择‘项目配置’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如果没有设置，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request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合法域名为空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0AFA3-8341-4F3E-B793-DFD4052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531" cy="4351338"/>
          </a:xfrm>
        </p:spPr>
        <p:txBody>
          <a:bodyPr/>
          <a:lstStyle/>
          <a:p>
            <a:r>
              <a:rPr lang="zh-CN" altLang="en-US" dirty="0"/>
              <a:t>通过微信公众平台登录小程序账号。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https://mp.weixin.qq.com</a:t>
            </a:r>
          </a:p>
          <a:p>
            <a:r>
              <a:rPr lang="zh-CN" altLang="en-US" dirty="0"/>
              <a:t>在左侧菜单选择‘开发’。</a:t>
            </a:r>
            <a:endParaRPr lang="en-US" altLang="zh-CN" dirty="0"/>
          </a:p>
          <a:p>
            <a:r>
              <a:rPr lang="zh-CN" altLang="en-US" dirty="0"/>
              <a:t>在开发设置页面选择‘开发设置’。</a:t>
            </a:r>
            <a:endParaRPr lang="en-US" altLang="zh-CN" dirty="0"/>
          </a:p>
          <a:p>
            <a:r>
              <a:rPr lang="zh-CN" altLang="en-US" dirty="0"/>
              <a:t>如果你还没有安全域名，这里提供一个用于测试的域名：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EE7700"/>
                </a:solidFill>
              </a:rPr>
              <a:t>awy.d5h5.com</a:t>
            </a:r>
            <a:endParaRPr lang="zh-CN" altLang="en-US" dirty="0">
              <a:solidFill>
                <a:srgbClr val="EE77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A055E-DE73-4477-AD60-A102B353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90" y="1825625"/>
            <a:ext cx="33734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E26C-A025-4AB4-89CB-24708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1E8A-339A-476F-9770-7658500A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测试域名提供了以下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GET    https://awy.d5h5.cpm/test</a:t>
            </a:r>
          </a:p>
          <a:p>
            <a:pPr lvl="1"/>
            <a:r>
              <a:rPr lang="en-US" altLang="zh-CN" dirty="0"/>
              <a:t>POST  https://awy.d5h5.com/test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这两个接口会返回用户提交的数据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请求返回</a:t>
            </a:r>
            <a:r>
              <a:rPr lang="en-US" altLang="zh-CN" dirty="0"/>
              <a:t>URL</a:t>
            </a:r>
            <a:r>
              <a:rPr lang="zh-CN" altLang="en-US" dirty="0"/>
              <a:t>查询字符串。</a:t>
            </a:r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请求返回</a:t>
            </a:r>
            <a:r>
              <a:rPr lang="en-US" altLang="zh-CN" dirty="0"/>
              <a:t>Body</a:t>
            </a:r>
            <a:r>
              <a:rPr lang="zh-CN" altLang="en-US" dirty="0"/>
              <a:t>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4E0E-7BED-4DAB-8E2C-73C098F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D0A2-26E3-4C08-9CDC-ACC8D32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访问 </a:t>
            </a:r>
            <a:r>
              <a:rPr lang="en-US" altLang="zh-CN" dirty="0"/>
              <a:t>https://awt.d5h5.com </a:t>
            </a:r>
            <a:r>
              <a:rPr lang="zh-CN" altLang="en-US" dirty="0"/>
              <a:t>会显示图片列表。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点击即可跳转链接访问，这些图片链接是临时提供的，可用于小程序。</a:t>
            </a:r>
          </a:p>
        </p:txBody>
      </p:sp>
    </p:spTree>
    <p:extLst>
      <p:ext uri="{BB962C8B-B14F-4D97-AF65-F5344CB8AC3E}">
        <p14:creationId xmlns:p14="http://schemas.microsoft.com/office/powerpoint/2010/main" val="3101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DE33-B37B-4553-9171-3593A12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设置自己的安全域名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47C3A-B423-41B7-9903-717A6C12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进展到目前，你应该已经有一个自己的域名和服务器，并且已经备案成功。</a:t>
            </a:r>
            <a:endParaRPr lang="en-US" altLang="zh-CN" dirty="0"/>
          </a:p>
          <a:p>
            <a:r>
              <a:rPr lang="zh-CN" altLang="en-US" dirty="0"/>
              <a:t>那么接下来就可以设置自己的安全域名。</a:t>
            </a:r>
          </a:p>
        </p:txBody>
      </p:sp>
    </p:spTree>
    <p:extLst>
      <p:ext uri="{BB962C8B-B14F-4D97-AF65-F5344CB8AC3E}">
        <p14:creationId xmlns:p14="http://schemas.microsoft.com/office/powerpoint/2010/main" val="384822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260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小程序发起网络请求</vt:lpstr>
      <vt:lpstr>如何查看域名设置</vt:lpstr>
      <vt:lpstr>设置安全域名</vt:lpstr>
      <vt:lpstr>使用测试域名</vt:lpstr>
      <vt:lpstr>使用测试域名</vt:lpstr>
      <vt:lpstr>设置自己的安全域名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175</cp:revision>
  <dcterms:created xsi:type="dcterms:W3CDTF">2019-02-18T01:27:17Z</dcterms:created>
  <dcterms:modified xsi:type="dcterms:W3CDTF">2019-09-01T02:06:08Z</dcterms:modified>
</cp:coreProperties>
</file>