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DDD90CD-6404-4460-8736-BDFE45A3C485}">
          <p14:sldIdLst>
            <p14:sldId id="256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无标题节" id="{70FD2762-EEE5-4F2A-ADA9-74F2D228DBD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ve Wang" initials="BW" lastIdx="1" clrIdx="0">
    <p:extLst>
      <p:ext uri="{19B8F6BF-5375-455C-9EA6-DF929625EA0E}">
        <p15:presenceInfo xmlns:p15="http://schemas.microsoft.com/office/powerpoint/2012/main" userId="7d0f22b9aebee8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700"/>
    <a:srgbClr val="EA7500"/>
    <a:srgbClr val="CC6600"/>
    <a:srgbClr val="BA2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503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6122B-FB0E-47CA-A2F0-7E1EDABDE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F31720-7DCF-44CC-8103-08E7B3C78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36E18-A034-4E5C-A530-B2FCFAE5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24C53-C69E-4A8F-BB44-4C39DA5A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B666C-540F-4ADF-8CEB-D54462B8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07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0EFE0-EDEB-4000-A1E3-C4868554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21D2A1-D615-4F54-9C5E-2856E0744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D6932-DF2D-4BA1-9C48-7D4A72A2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CE605-7868-47EF-B0DE-8AA41A5B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768A1-E60E-41EE-8F6E-6719B0A5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6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1F76CA-17C4-4786-9393-7B73C0444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83A225-6CBD-4F9B-80BA-05F51BA71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31601-CD8A-4F14-853A-CA8F160B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F282C-FE79-4F44-854A-18F14A74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30432-5737-4DA1-B9E0-6E3D0FEB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7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2B05E-831F-44B5-A191-BED3204A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4341F-F435-4E92-AB41-AD123EE7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3CB8A-89AA-4067-A3FE-4D758B5B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543CA-DD89-43BB-BDE2-43CFB12E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C2434-CFB1-414F-BF53-09B3038F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5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6AC0B-7F69-4CAB-9842-33C08F2B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52445-633A-478B-9E14-55E042776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7711B-DCC3-4B93-B8B4-1CD749C1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EC8CB-1DCF-48CF-97FB-195F0292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F4FA7-9132-4B50-82BD-D3677041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8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F8357-E613-4B83-B0C1-A3504C9F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5CD88-FA5B-42B0-AC38-61C5DAC2B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912F85-EA5B-446B-937F-B6B03605A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18DF89-5804-432C-BC10-2AE8189F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41A474-892A-4AF1-B957-9526220B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21D8D4-4D6A-4376-B115-AC5FCFBB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0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7EEA5-470E-4E04-AC8F-300B5C1E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CBDF5F-8C00-41E2-A29B-BA8A8A7B6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95F981-556A-4E8B-828A-56D4571E9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834D2B-5587-4BD5-A2F6-F48B8CD4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0CB3B3-EC95-4D3C-820D-EF20AD0EC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C8025D-2EBC-4CB5-A3C0-390D74B4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6B40C4-1578-49AC-9AB7-54A421B6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1F1D7D-7FD4-4954-85C6-26AD8320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0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D3AD4-1E52-482B-A2FF-8D2150D6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81F6EE-F130-4711-AC25-102B79CB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564DB9-3023-4239-8813-AD6EB553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16E6E4-BC55-4954-A6BE-6A1B090C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45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C820E0-C59B-4BA6-A7BD-94D1ECAB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790E94-A775-4C05-836C-4781D99C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BA0EC8-60E1-4211-AC79-D8CA3F91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9E031-70C5-41C1-9CC1-9926E5E7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56C80-3BDA-4C06-B51A-B6FD1899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3F1DBA-9EDF-4A71-AF8F-FF79FF74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CCE52-701B-4341-85E7-8F8C1617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7BD68-2741-432B-9766-E3C8322D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80F82A-F73F-45B1-A444-EBB32679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9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A35F7-9F04-4294-B5B5-9A2BD45D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59608C-DDB9-420D-AFAE-D5FF12339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F44E2A-10E7-474D-BBB7-D412B94ED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48B690-6CB2-4413-AAA1-21171E7B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3683C2-F5D2-44F3-A5FB-7999918C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439C26-5D75-4CC4-81AE-8E7939AC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2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AFBADB-3431-46A9-9EFF-D2521EB4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8BAE7-ADAC-4199-9DF3-E776F3A0C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4A980D-01D6-4413-9796-039D36178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169D-416D-4C06-B08B-5CE62A64198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8D9AB-FE8D-414A-AC0B-C4B2D0498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10560-FBCC-4A29-93FA-B6FB2F027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97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E4A95-9411-4D71-8AB2-60D2781DA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微信小程序开发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96DA70-9226-4B36-B159-CD3AAD145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zh-CN" altLang="en-US" sz="4000" dirty="0"/>
              <a:t>小程序网络请求</a:t>
            </a:r>
          </a:p>
        </p:txBody>
      </p:sp>
    </p:spTree>
    <p:extLst>
      <p:ext uri="{BB962C8B-B14F-4D97-AF65-F5344CB8AC3E}">
        <p14:creationId xmlns:p14="http://schemas.microsoft.com/office/powerpoint/2010/main" val="350572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69976-4A54-49C1-B7D1-1BF3459D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小程序发起网络请求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2EFD82-A9B8-45F8-BFDC-E80CCFE20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</a:pPr>
            <a:r>
              <a:rPr lang="zh-CN" altLang="en-US" dirty="0"/>
              <a:t>接下来的示例使用了测试域名</a:t>
            </a:r>
            <a:r>
              <a:rPr lang="en-US" altLang="zh-CN" dirty="0"/>
              <a:t>awy.d5h5.com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通过</a:t>
            </a:r>
            <a:r>
              <a:rPr lang="en-US" altLang="zh-CN" dirty="0" err="1"/>
              <a:t>wx.request</a:t>
            </a:r>
            <a:r>
              <a:rPr lang="zh-CN" altLang="en-US" dirty="0"/>
              <a:t>分别发起</a:t>
            </a:r>
            <a:r>
              <a:rPr lang="en-US" altLang="zh-CN" dirty="0"/>
              <a:t>GET</a:t>
            </a:r>
            <a:r>
              <a:rPr lang="zh-CN" altLang="en-US" dirty="0"/>
              <a:t>请求和</a:t>
            </a:r>
            <a:r>
              <a:rPr lang="en-US" altLang="zh-CN" dirty="0"/>
              <a:t>POST</a:t>
            </a:r>
            <a:r>
              <a:rPr lang="zh-CN" altLang="en-US" dirty="0"/>
              <a:t>请求。</a:t>
            </a:r>
            <a:endParaRPr lang="en-US" altLang="zh-CN" dirty="0"/>
          </a:p>
          <a:p>
            <a:pPr>
              <a:lnSpc>
                <a:spcPts val="38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320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69976-4A54-49C1-B7D1-1BF3459D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表单模板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6EF7B34F-492D-4F4E-A54E-83284FCF8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16" y="1619523"/>
            <a:ext cx="8642243" cy="4561468"/>
          </a:xfrm>
        </p:spPr>
      </p:pic>
    </p:spTree>
    <p:extLst>
      <p:ext uri="{BB962C8B-B14F-4D97-AF65-F5344CB8AC3E}">
        <p14:creationId xmlns:p14="http://schemas.microsoft.com/office/powerpoint/2010/main" val="369893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DCD6B-99DE-4C37-80D4-05AC8A55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</a:t>
            </a:r>
            <a:r>
              <a:rPr lang="zh-CN" altLang="en-US" dirty="0"/>
              <a:t>请求示例代码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D14E82E0-3DEB-4243-82D4-AC1B34833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55" y="1690688"/>
            <a:ext cx="8829677" cy="3030781"/>
          </a:xfrm>
        </p:spPr>
      </p:pic>
    </p:spTree>
    <p:extLst>
      <p:ext uri="{BB962C8B-B14F-4D97-AF65-F5344CB8AC3E}">
        <p14:creationId xmlns:p14="http://schemas.microsoft.com/office/powerpoint/2010/main" val="207541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6E26C-A025-4AB4-89CB-24708C96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</a:t>
            </a:r>
            <a:r>
              <a:rPr lang="zh-CN" altLang="en-US" dirty="0"/>
              <a:t>请求示例代码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1D8E411-3EF0-4C88-B16F-27529AD63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6371492" cy="4097567"/>
          </a:xfrm>
        </p:spPr>
      </p:pic>
    </p:spTree>
    <p:extLst>
      <p:ext uri="{BB962C8B-B14F-4D97-AF65-F5344CB8AC3E}">
        <p14:creationId xmlns:p14="http://schemas.microsoft.com/office/powerpoint/2010/main" val="392830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64E0E-7BED-4DAB-8E2C-73C098F8F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提交数据格式和</a:t>
            </a:r>
            <a:r>
              <a:rPr lang="en-US" altLang="zh-CN" dirty="0"/>
              <a:t>header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27D0A2-26E3-4C08-9CDC-ACC8D3258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</a:pPr>
            <a:r>
              <a:rPr lang="en-US" altLang="zh-CN" dirty="0"/>
              <a:t>HTTP</a:t>
            </a:r>
            <a:r>
              <a:rPr lang="zh-CN" altLang="en-US" dirty="0"/>
              <a:t>协议的</a:t>
            </a:r>
            <a:r>
              <a:rPr lang="en-US" altLang="zh-CN" dirty="0"/>
              <a:t>header</a:t>
            </a:r>
            <a:r>
              <a:rPr lang="zh-CN" altLang="en-US" dirty="0"/>
              <a:t>部分</a:t>
            </a:r>
            <a:r>
              <a:rPr lang="en-US" altLang="zh-CN" dirty="0"/>
              <a:t>content-type</a:t>
            </a:r>
            <a:r>
              <a:rPr lang="zh-CN" altLang="en-US" dirty="0"/>
              <a:t>描述了请求体数据的类型。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en-US" altLang="zh-CN" dirty="0"/>
              <a:t> </a:t>
            </a:r>
            <a:r>
              <a:rPr lang="zh-CN" altLang="en-US" dirty="0"/>
              <a:t>在</a:t>
            </a:r>
            <a:r>
              <a:rPr lang="en-US" altLang="zh-CN" dirty="0"/>
              <a:t>HTML5</a:t>
            </a:r>
            <a:r>
              <a:rPr lang="zh-CN" altLang="en-US" dirty="0"/>
              <a:t>页面中表单提交的默认格式都是：</a:t>
            </a:r>
            <a:endParaRPr lang="en-US" altLang="zh-CN" dirty="0"/>
          </a:p>
          <a:p>
            <a:pPr marL="457200" lvl="1" indent="0">
              <a:lnSpc>
                <a:spcPts val="3800"/>
              </a:lnSpc>
              <a:buNone/>
            </a:pPr>
            <a:r>
              <a:rPr lang="en-US" altLang="zh-CN" dirty="0"/>
              <a:t>application/x-www-form-</a:t>
            </a:r>
            <a:r>
              <a:rPr lang="en-US" altLang="zh-CN" dirty="0" err="1"/>
              <a:t>urlencoded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这些多数情况都被忽略。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在小程序中，</a:t>
            </a:r>
            <a:r>
              <a:rPr lang="en-US" altLang="zh-CN" dirty="0" err="1"/>
              <a:t>wx.request</a:t>
            </a:r>
            <a:r>
              <a:rPr lang="zh-CN" altLang="en-US" dirty="0"/>
              <a:t>发起</a:t>
            </a:r>
            <a:r>
              <a:rPr lang="en-US" altLang="zh-CN" dirty="0"/>
              <a:t>POST</a:t>
            </a:r>
            <a:r>
              <a:rPr lang="zh-CN" altLang="en-US" dirty="0"/>
              <a:t>请求。默认的</a:t>
            </a:r>
            <a:r>
              <a:rPr lang="en-US" altLang="zh-CN" dirty="0"/>
              <a:t>content-type</a:t>
            </a:r>
            <a:r>
              <a:rPr lang="zh-CN" altLang="en-US" dirty="0"/>
              <a:t>值是</a:t>
            </a:r>
            <a:r>
              <a:rPr lang="en-US" altLang="zh-CN" dirty="0"/>
              <a:t>application/json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120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FDE33-B37B-4553-9171-3593A12E6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</a:t>
            </a:r>
            <a:r>
              <a:rPr lang="zh-CN" altLang="en-US" dirty="0"/>
              <a:t>提交原生文本数据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CEF178C-C1B1-419D-AD90-657AE6651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6090138" cy="4537153"/>
          </a:xfrm>
        </p:spPr>
      </p:pic>
    </p:spTree>
    <p:extLst>
      <p:ext uri="{BB962C8B-B14F-4D97-AF65-F5344CB8AC3E}">
        <p14:creationId xmlns:p14="http://schemas.microsoft.com/office/powerpoint/2010/main" val="3848222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117</Words>
  <Application>Microsoft Office PowerPoint</Application>
  <PresentationFormat>宽屏</PresentationFormat>
  <Paragraphs>15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微信小程序开发</vt:lpstr>
      <vt:lpstr>小程序发起网络请求</vt:lpstr>
      <vt:lpstr>表单模板</vt:lpstr>
      <vt:lpstr>GET请求示例代码</vt:lpstr>
      <vt:lpstr>POST请求示例代码</vt:lpstr>
      <vt:lpstr>提交数据格式和header</vt:lpstr>
      <vt:lpstr>POST提交原生文本数据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微信小程序开发</dc:title>
  <dc:creator>Brave Wang</dc:creator>
  <cp:lastModifiedBy>Wang Brave</cp:lastModifiedBy>
  <cp:revision>185</cp:revision>
  <dcterms:created xsi:type="dcterms:W3CDTF">2019-02-18T01:27:17Z</dcterms:created>
  <dcterms:modified xsi:type="dcterms:W3CDTF">2019-09-01T02:51:20Z</dcterms:modified>
</cp:coreProperties>
</file>