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10" y="143510"/>
            <a:ext cx="10515600" cy="547370"/>
          </a:xfrm>
        </p:spPr>
        <p:txBody>
          <a:bodyPr>
            <a:normAutofit fontScale="90000"/>
          </a:bodyPr>
          <a:p>
            <a:r>
              <a:rPr lang="zh-CN" altLang="en-US" sz="3200"/>
              <a:t>整体通信架构图示</a:t>
            </a:r>
            <a:endParaRPr lang="zh-CN" altLang="en-US" sz="3200"/>
          </a:p>
        </p:txBody>
      </p:sp>
      <p:pic>
        <p:nvPicPr>
          <p:cNvPr id="4" name="内容占位符 3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57860"/>
            <a:ext cx="10928985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（发行版以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Debian/Ubuntu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RedHat/CentOS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居多）。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而微信小程序的集成开发环境只提供了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Linux</vt:lpstr>
      <vt:lpstr>数据库</vt:lpstr>
      <vt:lpstr>搭建云服务器环境</vt:lpstr>
      <vt:lpstr>整体通信架构图示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33</cp:revision>
  <dcterms:created xsi:type="dcterms:W3CDTF">2019-01-25T06:47:28Z</dcterms:created>
  <dcterms:modified xsi:type="dcterms:W3CDTF">2019-01-25T06:47:28Z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