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代码的管理和部署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最终，你一定会用到版本控制来管理代码，如果你在</a:t>
            </a:r>
            <a:r>
              <a:rPr lang="en-US" altLang="zh-CN"/>
              <a:t>IT</a:t>
            </a:r>
            <a:r>
              <a:rPr lang="zh-CN" altLang="en-US"/>
              <a:t>行业，或者你成为一个作家，或者你的工作总是要编辑文档并希望有个备份。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git</a:t>
            </a:r>
            <a:r>
              <a:rPr lang="zh-CN" altLang="en-US"/>
              <a:t>平台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代码同步和服务自动重启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利用脚本实现自动化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65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版本控制</vt:lpstr>
      <vt:lpstr>使用git平台</vt:lpstr>
      <vt:lpstr>代码同步和服务自动重启</vt:lpstr>
      <vt:lpstr>利用脚本实现自动化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145</cp:revision>
  <dcterms:created xsi:type="dcterms:W3CDTF">2020-03-16T09:08:30Z</dcterms:created>
  <dcterms:modified xsi:type="dcterms:W3CDTF">2020-08-28T17:37:17Z</dcterms:modified>
</cp:coreProperties>
</file>