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Oauth</a:t>
            </a:r>
            <a:r>
              <a:rPr lang="zh-CN" altLang="en-US"/>
              <a:t>授权和微信登录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多个服务协作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多个服务协作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微服务管理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2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C5AB-20D2-4B51-8FED-E4848093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7DE02-6136-4A9C-AA81-7409D25C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25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多个服务协作</vt:lpstr>
      <vt:lpstr>多个服务协作</vt:lpstr>
      <vt:lpstr>微服务</vt:lpstr>
      <vt:lpstr>微服务管理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151</cp:revision>
  <dcterms:created xsi:type="dcterms:W3CDTF">2020-03-16T09:08:30Z</dcterms:created>
  <dcterms:modified xsi:type="dcterms:W3CDTF">2020-08-28T17:43:05Z</dcterms:modified>
</cp:coreProperties>
</file>