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1" r:id="rId4"/>
    <p:sldId id="282" r:id="rId5"/>
    <p:sldId id="257" r:id="rId6"/>
    <p:sldId id="276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小程序后台请求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小程序网络请求说明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小程序网络请求涉及到的后端服务会在下一章开始讲解，并在后续课程要搭建自己的服务。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本章主要内容是关于网络请求</a:t>
            </a:r>
            <a:r>
              <a:rPr lang="en-US" altLang="zh-CN"/>
              <a:t>API</a:t>
            </a:r>
            <a:r>
              <a:rPr lang="zh-CN" altLang="en-US"/>
              <a:t>的使用，调用接口是临时提供的测试服务器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涉及到通信和提交数据的过程，以及</a:t>
            </a:r>
            <a:r>
              <a:rPr lang="en-US" altLang="zh-CN"/>
              <a:t>HTTP</a:t>
            </a:r>
            <a:r>
              <a:rPr lang="zh-CN" altLang="en-US"/>
              <a:t>的相关细节会在后续说明，在这一章通过</a:t>
            </a:r>
            <a:r>
              <a:rPr lang="en-US" altLang="zh-CN"/>
              <a:t>API</a:t>
            </a:r>
            <a:r>
              <a:rPr lang="zh-CN" altLang="en-US"/>
              <a:t>文档的参数说明即可完成正常的请求。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FA89-218A-43F3-A7B1-7D9990DB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4C48D-F496-4FE5-B8A5-DE747D1B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小程序发起远程请求使用</a:t>
            </a:r>
            <a:r>
              <a:rPr lang="en-US" altLang="zh-CN"/>
              <a:t>API</a:t>
            </a:r>
            <a:r>
              <a:rPr lang="zh-CN" altLang="en-US"/>
              <a:t>部分的网络接口。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应用中，使用最多的就是</a:t>
            </a:r>
            <a:r>
              <a:rPr lang="en-US" altLang="zh-CN"/>
              <a:t>wx.request</a:t>
            </a:r>
            <a:r>
              <a:rPr lang="zh-CN" altLang="en-US"/>
              <a:t>、</a:t>
            </a:r>
            <a:r>
              <a:rPr lang="en-US" altLang="zh-CN"/>
              <a:t>wx.uploadFile</a:t>
            </a:r>
            <a:r>
              <a:rPr lang="zh-CN" altLang="en-US"/>
              <a:t>、</a:t>
            </a:r>
            <a:r>
              <a:rPr lang="en-US" altLang="zh-CN"/>
              <a:t>wx.downloadFile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在测试程序中，可以指定本地的</a:t>
            </a:r>
            <a:r>
              <a:rPr lang="en-US" altLang="zh-CN"/>
              <a:t>host</a:t>
            </a:r>
            <a:r>
              <a:rPr lang="zh-CN" altLang="en-US"/>
              <a:t>进行服务，在正式发布的小程序中，需要你在小程序后台管理进行设置，并且服务端要启用</a:t>
            </a:r>
            <a:r>
              <a:rPr lang="en-US" altLang="zh-CN"/>
              <a:t>HTTPS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F3943A-85B5-4772-89E7-19CE5382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3" y="1241660"/>
            <a:ext cx="4879019" cy="45224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D9A8D0-AB87-422A-B3BD-BDFF8198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5" y="4935023"/>
            <a:ext cx="7245824" cy="10574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83BACA2-807F-4A6C-83D7-9275D53E9963}"/>
              </a:ext>
            </a:extLst>
          </p:cNvPr>
          <p:cNvGrpSpPr/>
          <p:nvPr/>
        </p:nvGrpSpPr>
        <p:grpSpPr>
          <a:xfrm rot="10800000">
            <a:off x="2369095" y="4615423"/>
            <a:ext cx="1936573" cy="985624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D092C83-421A-47F9-AB96-71880C67B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618F5DD-B4AC-4F7C-BEA1-5B3939930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FF2BF0-8CB0-4C7B-ABE3-577805AC5B47}"/>
              </a:ext>
            </a:extLst>
          </p:cNvPr>
          <p:cNvCxnSpPr>
            <a:cxnSpLocks/>
          </p:cNvCxnSpPr>
          <p:nvPr/>
        </p:nvCxnSpPr>
        <p:spPr>
          <a:xfrm flipH="1" flipV="1">
            <a:off x="4616395" y="2139517"/>
            <a:ext cx="3959434" cy="296871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小程序设置远程请求域名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在小程序后台管理，开发设置可以设置远程请求的域名。</a:t>
            </a:r>
            <a:endParaRPr lang="en-US" altLang="zh-CN"/>
          </a:p>
          <a:p>
            <a:r>
              <a:rPr lang="zh-CN" altLang="en-US"/>
              <a:t>之前的域名配置不支持端口号。</a:t>
            </a:r>
            <a:endParaRPr lang="en-US" altLang="zh-CN"/>
          </a:p>
          <a:p>
            <a:r>
              <a:rPr lang="zh-CN" altLang="en-US"/>
              <a:t>现在小程序文档给出的说明是可以填写端口号。</a:t>
            </a:r>
            <a:endParaRPr lang="en-US" altLang="zh-CN"/>
          </a:p>
          <a:p>
            <a:r>
              <a:rPr lang="zh-CN" altLang="en-US"/>
              <a:t>但是后端服务必须要开启</a:t>
            </a:r>
            <a:r>
              <a:rPr lang="en-US" altLang="zh-CN"/>
              <a:t>HTTPS</a:t>
            </a:r>
            <a:r>
              <a:rPr lang="zh-CN" altLang="en-US"/>
              <a:t>，并且要使用域名，不能是</a:t>
            </a:r>
            <a:r>
              <a:rPr lang="en-US" altLang="zh-CN"/>
              <a:t>IP</a:t>
            </a:r>
            <a:r>
              <a:rPr lang="zh-CN" altLang="en-US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测试接口说明</a:t>
            </a:r>
            <a:endParaRPr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7F2A39D5-B3E9-41C2-BAC7-DAD2733FA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70226"/>
              </p:ext>
            </p:extLst>
          </p:nvPr>
        </p:nvGraphicFramePr>
        <p:xfrm>
          <a:off x="878889" y="1455937"/>
          <a:ext cx="10474908" cy="43766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73117">
                  <a:extLst>
                    <a:ext uri="{9D8B030D-6E8A-4147-A177-3AD203B41FA5}">
                      <a16:colId xmlns:a16="http://schemas.microsoft.com/office/drawing/2014/main" val="4016313802"/>
                    </a:ext>
                  </a:extLst>
                </a:gridCol>
                <a:gridCol w="1406088">
                  <a:extLst>
                    <a:ext uri="{9D8B030D-6E8A-4147-A177-3AD203B41FA5}">
                      <a16:colId xmlns:a16="http://schemas.microsoft.com/office/drawing/2014/main" val="3620645814"/>
                    </a:ext>
                  </a:extLst>
                </a:gridCol>
                <a:gridCol w="6295703">
                  <a:extLst>
                    <a:ext uri="{9D8B030D-6E8A-4147-A177-3AD203B41FA5}">
                      <a16:colId xmlns:a16="http://schemas.microsoft.com/office/drawing/2014/main" val="1457085884"/>
                    </a:ext>
                  </a:extLst>
                </a:gridCol>
              </a:tblGrid>
              <a:tr h="552799">
                <a:tc>
                  <a:txBody>
                    <a:bodyPr/>
                    <a:lstStyle/>
                    <a:p>
                      <a:r>
                        <a:rPr lang="en-US" altLang="zh-CN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API</a:t>
                      </a:r>
                      <a:endParaRPr lang="zh-CN" altLang="en-US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请求方法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266521"/>
                  </a:ext>
                </a:extLst>
              </a:tr>
              <a:tr h="704401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GET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返回接口列表，携带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status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字段为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OK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，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data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为接口信息。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64183"/>
                  </a:ext>
                </a:extLst>
              </a:tr>
              <a:tr h="704401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POST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返回提交的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body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数据，携带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status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状态码为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OK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，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data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字段为返回数据。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591180"/>
                  </a:ext>
                </a:extLst>
              </a:tr>
              <a:tr h="1006287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/caclt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GET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通过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url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参数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?exp=1.2*2.3+4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传递参数并返回计算式的结果。支持分数，使用符号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_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，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1_2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表示二分之一，最后可以返回分数结果。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299144"/>
                  </a:ext>
                </a:extLst>
              </a:tr>
              <a:tr h="704401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/man/:cmd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GET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返回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Linux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命令的帮助文档，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cmd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是可变参数，比如要查看命令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ps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的参考文档，请求接口为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/man/ps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362321"/>
                  </a:ext>
                </a:extLst>
              </a:tr>
              <a:tr h="704401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/randimg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GET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随机返回一张图片，直接使用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img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标签，或者在小程序中直接使用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image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组件引用。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0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请求示例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具体的请求示例、如何处理特殊符号、获取表单并跳转发起远程请求参考示例代码。</a:t>
            </a:r>
            <a:endParaRPr lang="en-US" altLang="zh-CN"/>
          </a:p>
          <a:p>
            <a:r>
              <a:rPr lang="zh-CN" altLang="en-US"/>
              <a:t>课件无法展示代码的太多细节。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415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思源黑体 CN Light</vt:lpstr>
      <vt:lpstr>思源黑体 CN Normal</vt:lpstr>
      <vt:lpstr>幼圆</vt:lpstr>
      <vt:lpstr>Arial</vt:lpstr>
      <vt:lpstr>JetBrains Mono</vt:lpstr>
      <vt:lpstr>Noto Mono</vt:lpstr>
      <vt:lpstr>Ubuntu Mono</vt:lpstr>
      <vt:lpstr>Office 主题​​</vt:lpstr>
      <vt:lpstr>微信和小程序开发</vt:lpstr>
      <vt:lpstr>小程序网络请求说明</vt:lpstr>
      <vt:lpstr>小程序远程请求</vt:lpstr>
      <vt:lpstr>小程序远程请求示例</vt:lpstr>
      <vt:lpstr>小程序设置远程请求域名</vt:lpstr>
      <vt:lpstr>测试接口说明</vt:lpstr>
      <vt:lpstr>请求示例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163</cp:revision>
  <dcterms:created xsi:type="dcterms:W3CDTF">2020-03-16T09:08:30Z</dcterms:created>
  <dcterms:modified xsi:type="dcterms:W3CDTF">2020-09-03T07:49:49Z</dcterms:modified>
</cp:coreProperties>
</file>