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5" r:id="rId4"/>
    <p:sldId id="259" r:id="rId5"/>
    <p:sldId id="274" r:id="rId6"/>
    <p:sldId id="275" r:id="rId7"/>
    <p:sldId id="280" r:id="rId8"/>
    <p:sldId id="287" r:id="rId9"/>
    <p:sldId id="281" r:id="rId10"/>
    <p:sldId id="286" r:id="rId11"/>
    <p:sldId id="264" r:id="rId12"/>
    <p:sldId id="271" r:id="rId13"/>
    <p:sldId id="28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搭建完整的后台服务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8AA1-D0B8-4A86-9588-6C3785F1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话语权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B8F71-E88C-48D7-A5B8-59E1A1CA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这很重要，因为除了以上提到的问题，还有一个情况，就是来自于现实情况的复杂。公司对现实需求的考虑，技术领导对未来方向的考虑都有可能影响到最终的实现。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当你真正参与工作，很可能，设计架构不是你考虑的，规范也不需要你制定，架构师设计好之后，作为开发者，你只需要按照设计规范去执行。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至于已经成型的系统，也就不得不沿用旧有的设计。</a:t>
            </a:r>
          </a:p>
        </p:txBody>
      </p:sp>
    </p:spTree>
    <p:extLst>
      <p:ext uri="{BB962C8B-B14F-4D97-AF65-F5344CB8AC3E}">
        <p14:creationId xmlns:p14="http://schemas.microsoft.com/office/powerpoint/2010/main" val="135068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前后端分离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前后端的分离方案是当前</a:t>
            </a:r>
            <a:r>
              <a:rPr lang="en-US" altLang="zh-CN"/>
              <a:t>Web</a:t>
            </a:r>
            <a:r>
              <a:rPr lang="zh-CN" altLang="en-US"/>
              <a:t>开发的主流，这是因为分离出来，前后端都能够比较轻松的进行开发。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并且，对应用的维护和升级改造都能够方便的进行，而且，动态扩展，灵活调用，后端</a:t>
            </a:r>
            <a:r>
              <a:rPr lang="en-US" altLang="zh-CN"/>
              <a:t>API</a:t>
            </a:r>
            <a:r>
              <a:rPr lang="zh-CN" altLang="en-US"/>
              <a:t>可以同时服务于页面、小程序、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当然，这一切都是在理想状态下的设想，尽管真实情况因为各种因素有所差异，但是也要比不分离的方案好太多。</a:t>
            </a:r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</a:t>
            </a:r>
            <a:r>
              <a:rPr lang="en-US" altLang="zh-CN"/>
              <a:t>API</a:t>
            </a:r>
            <a:r>
              <a:rPr lang="zh-CN" altLang="en-US"/>
              <a:t>通信规范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前后端分离的一个关键点，就是</a:t>
            </a:r>
            <a:r>
              <a:rPr lang="en-US" altLang="zh-CN"/>
              <a:t>API</a:t>
            </a:r>
            <a:r>
              <a:rPr lang="zh-CN" altLang="en-US"/>
              <a:t>的通信规范。</a:t>
            </a:r>
            <a:endParaRPr lang="en-US" altLang="zh-CN"/>
          </a:p>
          <a:p>
            <a:r>
              <a:rPr lang="zh-CN" altLang="en-US"/>
              <a:t>双方都根据一个约定好的方案进行开发，接口接收的数据格式和返回的数据格式都有明确的约定。</a:t>
            </a:r>
            <a:endParaRPr lang="en-US" altLang="zh-CN"/>
          </a:p>
          <a:p>
            <a:r>
              <a:rPr lang="zh-CN" altLang="en-US"/>
              <a:t>而目前</a:t>
            </a:r>
            <a:r>
              <a:rPr lang="en-US" altLang="zh-CN"/>
              <a:t>API</a:t>
            </a:r>
            <a:r>
              <a:rPr lang="zh-CN" altLang="en-US"/>
              <a:t>使用的主流格式就是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HTTP</a:t>
            </a:r>
            <a:r>
              <a:rPr lang="zh-CN" altLang="en-US"/>
              <a:t>协议的扩展内容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991E1-18EF-453A-BF81-7E19737D7E77}"/>
              </a:ext>
            </a:extLst>
          </p:cNvPr>
          <p:cNvSpPr txBox="1"/>
          <p:nvPr/>
        </p:nvSpPr>
        <p:spPr>
          <a:xfrm>
            <a:off x="926797" y="1422377"/>
            <a:ext cx="10658562" cy="4486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自发明以来，多次改版，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HTTP/1.0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规范只有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60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页。到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，已经达到了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176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页。因其过于复杂，事无巨细，以至于没有一个能完整实现该协议的客户端，很多不常用的功能在后续的实现中都很少支持。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以前的协议标准要求消息头字段不区分大小写，这在通信时带来很多麻烦，因为每个软件编写方式不同，这很容易导致问题，在一些程序之间进行网络请求时，因为服务端和客户端的不一致性，导致无法正常通信。然而这不是什么技术原理导致的差异，纯粹是因为协议存在缺陷，而软件的实现又不统一导致的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而后来发布的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则统一要求消息头字段小写，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node.js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在处理时，已经把所有消息头都转换成了小写，保证了一致性。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 </a:t>
            </a: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彻底改变了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的传输方式，采用了二进制分帧层，简单来说，采用二进制的传输方式，使用帧来对数据分块：帧是设计好的固定消息头格式并携带数据。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35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HTTP</a:t>
            </a:r>
            <a:r>
              <a:rPr lang="zh-CN" altLang="en-US"/>
              <a:t>协议的扩展内容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991E1-18EF-453A-BF81-7E19737D7E77}"/>
              </a:ext>
            </a:extLst>
          </p:cNvPr>
          <p:cNvSpPr txBox="1"/>
          <p:nvPr/>
        </p:nvSpPr>
        <p:spPr>
          <a:xfrm>
            <a:off x="926797" y="1432641"/>
            <a:ext cx="10658562" cy="482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的好处是一个连接可以处理很多个请求，因为每个帧都有一个流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ID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用于标识属于哪个流，一个流就是一个请求，这就是多路复用。在这里流是一个虚拟的概念，它的体现是帧的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Stream Identifier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（流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ID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）。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因为底层依赖的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TCP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协议的队头阻塞问题，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仍然存在问题，因为在多路复用情况下，只有一个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TCP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连接，一个包丢失，会导致所有请求都要被阻塞。在网络环境比较差的情况下，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比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慢，实际体验可能非常差。在网络好的环境下，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的传输效率比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高很多。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另一个问题是，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的请求方式和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不同，这导致在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中，会集中发送很多流，服务端的限流措施通常都要修改。对于小站点来说，使用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更容易遭受到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DDOS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攻击。然而这个问题，很少有人注意到。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是从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Google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发明的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SPDY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协议发展而来的，而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Google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并没有在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停留太久，投入到了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的工作中，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底层传输采用了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QUIC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QUIC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是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Google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基于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UDP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协议开发的可靠传输协议。目前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并没有正式发布标准文档，国内一些互联网公司在内部服务上也已经有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QUIC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的测试和使用了。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4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6229DAE-E0FF-4F14-BAB7-C490E04F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本章节所有内容除技术以及相关的问题讨论之外，要去研究示例代码。你需要大量的实践来加深理解。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本章节所讨论的关于设计实践等方案，你需要结合自己的思考和实践形成自己的体系。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软件的体系和通信结构设计上，除了一些明显的要规避的问题，很多方面本就存在争论，而且并没有哪种设计方式是最好的。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Ubuntu Mono" panose="020B0509030602030204" pitchFamily="49" charset="0"/>
              </a:rPr>
              <a:t>Web</a:t>
            </a:r>
            <a:r>
              <a:rPr lang="zh-CN" altLang="en-US">
                <a:latin typeface="Ubuntu Mono" panose="020B0509030602030204" pitchFamily="49" charset="0"/>
              </a:rPr>
              <a:t>后端路由处理的本质就是根据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协议的起始行的路径字符串部分，找到对应的处理函数，调用处理函数并返回结果到客户端。</a:t>
            </a:r>
            <a:endParaRPr lang="en-US" altLang="zh-CN">
              <a:latin typeface="Ubuntu Mono" panose="020B0509030602030204" pitchFamily="49" charset="0"/>
            </a:endParaRPr>
          </a:p>
          <a:p>
            <a:r>
              <a:rPr lang="en-US" altLang="zh-CN">
                <a:latin typeface="Ubuntu Mono" panose="020B0509030602030204" pitchFamily="49" charset="0"/>
              </a:rPr>
              <a:t>Node.js</a:t>
            </a:r>
            <a:r>
              <a:rPr lang="zh-CN" altLang="en-US">
                <a:latin typeface="Ubuntu Mono" panose="020B0509030602030204" pitchFamily="49" charset="0"/>
              </a:rPr>
              <a:t>提供的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、</a:t>
            </a:r>
            <a:r>
              <a:rPr lang="en-US" altLang="zh-CN">
                <a:latin typeface="Ubuntu Mono" panose="020B0509030602030204" pitchFamily="49" charset="0"/>
              </a:rPr>
              <a:t>https</a:t>
            </a:r>
            <a:r>
              <a:rPr lang="zh-CN" altLang="en-US">
                <a:latin typeface="Ubuntu Mono" panose="020B0509030602030204" pitchFamily="49" charset="0"/>
              </a:rPr>
              <a:t>、</a:t>
            </a:r>
            <a:r>
              <a:rPr lang="en-US" altLang="zh-CN">
                <a:latin typeface="Ubuntu Mono" panose="020B0509030602030204" pitchFamily="49" charset="0"/>
              </a:rPr>
              <a:t>http2</a:t>
            </a:r>
            <a:r>
              <a:rPr lang="zh-CN" altLang="en-US">
                <a:latin typeface="Ubuntu Mono" panose="020B0509030602030204" pitchFamily="49" charset="0"/>
              </a:rPr>
              <a:t>模块都仅仅是对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协议的接口封装，对于路由处理、</a:t>
            </a:r>
            <a:r>
              <a:rPr lang="en-US" altLang="zh-CN">
                <a:latin typeface="Ubuntu Mono" panose="020B0509030602030204" pitchFamily="49" charset="0"/>
              </a:rPr>
              <a:t>body</a:t>
            </a:r>
            <a:r>
              <a:rPr lang="zh-CN" altLang="en-US">
                <a:latin typeface="Ubuntu Mono" panose="020B0509030602030204" pitchFamily="49" charset="0"/>
              </a:rPr>
              <a:t>数据解析等，都是需要自己实现的，或者就是使用第三方框架。</a:t>
            </a:r>
            <a:endParaRPr lang="en-US" altLang="zh-CN">
              <a:latin typeface="Ubuntu Mono" panose="020B0509030602030204" pitchFamily="49" charset="0"/>
            </a:endParaRPr>
          </a:p>
          <a:p>
            <a:endParaRPr lang="en-US" altLang="zh-CN">
              <a:latin typeface="Ubuntu Mono" panose="020B0509030602030204" pitchFamily="49" charset="0"/>
            </a:endParaRPr>
          </a:p>
          <a:p>
            <a:r>
              <a:rPr lang="zh-CN" altLang="en-US">
                <a:latin typeface="Ubuntu Mono" panose="020B0509030602030204" pitchFamily="49" charset="0"/>
              </a:rPr>
              <a:t>如果实现一个完全基于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的应用系统，可以在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中一个字段指明路径，这就相当于抛弃了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起始行路径的作用。但是后续的处理流程没有变化。</a:t>
            </a:r>
          </a:p>
        </p:txBody>
      </p:sp>
    </p:spTree>
    <p:extLst>
      <p:ext uri="{BB962C8B-B14F-4D97-AF65-F5344CB8AC3E}">
        <p14:creationId xmlns:p14="http://schemas.microsoft.com/office/powerpoint/2010/main" val="32887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请求方法和路由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有些</a:t>
            </a:r>
            <a:r>
              <a:rPr lang="en-US" altLang="zh-CN"/>
              <a:t>HTTP</a:t>
            </a:r>
            <a:r>
              <a:rPr lang="zh-CN" altLang="en-US"/>
              <a:t>服务端的框架都采用这样的路由方案：先查找路径，之后看有没有对应的请求方法（比如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）。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另一种路由设计方案是先看请求方法，然后查找对应请求方法上有没有针对此路径处理的函数。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早期的很多应用都只使用两个</a:t>
            </a:r>
            <a:r>
              <a:rPr lang="en-US" altLang="zh-CN"/>
              <a:t>HTTP</a:t>
            </a:r>
            <a:r>
              <a:rPr lang="zh-CN" altLang="en-US"/>
              <a:t>的请求类型：</a:t>
            </a:r>
            <a:r>
              <a:rPr lang="en-US" altLang="zh-CN"/>
              <a:t>GET</a:t>
            </a:r>
            <a:r>
              <a:rPr lang="zh-CN" altLang="en-US"/>
              <a:t>和</a:t>
            </a:r>
            <a:r>
              <a:rPr lang="en-US" altLang="zh-CN"/>
              <a:t>POST</a:t>
            </a:r>
            <a:r>
              <a:rPr lang="zh-CN" altLang="en-US"/>
              <a:t>。这时候</a:t>
            </a:r>
            <a:r>
              <a:rPr lang="en-US" altLang="zh-CN"/>
              <a:t>URL</a:t>
            </a:r>
            <a:r>
              <a:rPr lang="zh-CN" altLang="en-US"/>
              <a:t>的设计就变得比较复杂，其实很多早期的系统设计对</a:t>
            </a:r>
            <a:r>
              <a:rPr lang="en-US" altLang="zh-CN"/>
              <a:t>HTTP</a:t>
            </a:r>
            <a:r>
              <a:rPr lang="zh-CN" altLang="en-US"/>
              <a:t>是有一些误用的，有些安全问题也是这样导致的。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使用带参数路由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在设计上，通过程序的处理，可以实现带参数的路由。</a:t>
            </a:r>
            <a:endParaRPr lang="en-US" altLang="zh-CN"/>
          </a:p>
          <a:p>
            <a:r>
              <a:rPr lang="zh-CN" altLang="en-US"/>
              <a:t>比如设定好路由</a:t>
            </a:r>
            <a:r>
              <a:rPr lang="en-US" altLang="zh-CN"/>
              <a:t>/user/:name</a:t>
            </a:r>
            <a:r>
              <a:rPr lang="zh-CN" altLang="en-US"/>
              <a:t>。客户端访问的路径是</a:t>
            </a:r>
            <a:r>
              <a:rPr lang="en-US" altLang="zh-CN"/>
              <a:t>/user/wang</a:t>
            </a:r>
            <a:r>
              <a:rPr lang="zh-CN" altLang="en-US"/>
              <a:t>。这里的</a:t>
            </a:r>
            <a:r>
              <a:rPr lang="en-US" altLang="zh-CN"/>
              <a:t>name</a:t>
            </a:r>
            <a:r>
              <a:rPr lang="zh-CN" altLang="en-US"/>
              <a:t>就是一个可以随意变化的参数，而客户端请求时，</a:t>
            </a:r>
            <a:r>
              <a:rPr lang="en-US" altLang="zh-CN"/>
              <a:t>wang</a:t>
            </a:r>
            <a:r>
              <a:rPr lang="zh-CN" altLang="en-US"/>
              <a:t>就是</a:t>
            </a:r>
            <a:r>
              <a:rPr lang="en-US" altLang="zh-CN"/>
              <a:t>name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具体的示例要看代码，下图是一个简要的示例。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6AB49-606B-4354-BA95-B249E964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5" y="3824815"/>
            <a:ext cx="4861285" cy="9424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BA634D-C290-4F52-AB71-34F15D81C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9" y="4973901"/>
            <a:ext cx="5264835" cy="112505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F4ECA0D-177A-4779-98C1-9722C72BE85F}"/>
              </a:ext>
            </a:extLst>
          </p:cNvPr>
          <p:cNvGrpSpPr/>
          <p:nvPr/>
        </p:nvGrpSpPr>
        <p:grpSpPr>
          <a:xfrm rot="10800000">
            <a:off x="3274613" y="4518233"/>
            <a:ext cx="2443019" cy="1252252"/>
            <a:chOff x="4606270" y="1534603"/>
            <a:chExt cx="3898536" cy="293974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AE00278-9A92-4937-9BA7-23D238F87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A7E40EF-8DCF-434A-BC83-D410029B3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F7084F5-C0FF-4A27-8CD1-F61BBEBC6FC5}"/>
              </a:ext>
            </a:extLst>
          </p:cNvPr>
          <p:cNvSpPr txBox="1"/>
          <p:nvPr/>
        </p:nvSpPr>
        <p:spPr>
          <a:xfrm>
            <a:off x="7211989" y="4701636"/>
            <a:ext cx="3964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Ubuntu Mono" panose="020B0509030602030204" pitchFamily="49" charset="0"/>
                <a:ea typeface="思源黑体 CN Light" panose="020B0300000000000000" pitchFamily="34" charset="-122"/>
              </a:rPr>
              <a:t>浏览器访问返回结果</a:t>
            </a:r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REST</a:t>
            </a:r>
            <a:r>
              <a:rPr lang="zh-CN" altLang="en-US"/>
              <a:t>是</a:t>
            </a:r>
            <a:r>
              <a:rPr lang="en-US" altLang="zh-CN"/>
              <a:t>Representational State Transfer</a:t>
            </a:r>
            <a:r>
              <a:rPr lang="zh-CN" altLang="en-US"/>
              <a:t>的缩写，翻译为‘表现层状态转移’。</a:t>
            </a:r>
            <a:endParaRPr lang="en-US" altLang="zh-CN"/>
          </a:p>
          <a:p>
            <a:r>
              <a:rPr lang="en-US" altLang="zh-CN"/>
              <a:t>REST</a:t>
            </a:r>
            <a:r>
              <a:rPr lang="zh-CN" altLang="en-US"/>
              <a:t>只是网络架构的一些规则，如果你设计的系统完全遵循</a:t>
            </a:r>
            <a:r>
              <a:rPr lang="en-US" altLang="zh-CN"/>
              <a:t>REST</a:t>
            </a:r>
            <a:r>
              <a:rPr lang="zh-CN" altLang="en-US"/>
              <a:t>，就称为</a:t>
            </a:r>
            <a:r>
              <a:rPr lang="en-US" altLang="zh-CN"/>
              <a:t>RESTful</a:t>
            </a:r>
            <a:r>
              <a:rPr lang="zh-CN" altLang="en-US"/>
              <a:t>架构。</a:t>
            </a:r>
            <a:endParaRPr lang="en-US" altLang="zh-CN"/>
          </a:p>
          <a:p>
            <a:r>
              <a:rPr lang="zh-CN" altLang="en-US"/>
              <a:t>关于</a:t>
            </a:r>
            <a:r>
              <a:rPr lang="en-US" altLang="zh-CN"/>
              <a:t>RESTful</a:t>
            </a:r>
            <a:r>
              <a:rPr lang="zh-CN" altLang="en-US"/>
              <a:t>的描述，你可以在网上找到非常多的资料，但是见解往往有所不同，所有你能看到的资料，都不要不假思索的接收，你应该自己去实践。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这里不会大篇幅介绍</a:t>
            </a:r>
            <a:r>
              <a:rPr lang="en-US" altLang="zh-CN"/>
              <a:t>RESTful</a:t>
            </a:r>
            <a:r>
              <a:rPr lang="zh-CN" altLang="en-US"/>
              <a:t>基础相关的东西。而是说一些自己的见解。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1AE27-21A4-410A-85B9-04BFCA1DC921}"/>
              </a:ext>
            </a:extLst>
          </p:cNvPr>
          <p:cNvSpPr txBox="1"/>
          <p:nvPr/>
        </p:nvSpPr>
        <p:spPr>
          <a:xfrm>
            <a:off x="838201" y="5065623"/>
            <a:ext cx="1033840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Roy Thomas Fielding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 提出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的博士论文链接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</a:rPr>
              <a:t>https://www.ics.uci.edu/~fielding/pubs/dissertation/top.htm</a:t>
            </a:r>
            <a:endParaRPr lang="zh-CN" altLang="en-US" sz="160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关于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RESTful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的介绍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https://www.runoob.com/w3cnote/restful-architecture.html</a:t>
            </a:r>
            <a:endParaRPr lang="zh-CN" altLang="en-US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REST</a:t>
            </a:r>
            <a:r>
              <a:rPr lang="zh-CN" altLang="en-US"/>
              <a:t>主要就是：</a:t>
            </a:r>
            <a:r>
              <a:rPr lang="en-US" altLang="zh-CN"/>
              <a:t>URL</a:t>
            </a:r>
            <a:r>
              <a:rPr lang="zh-CN" altLang="en-US"/>
              <a:t>的设计不指定动作，只是定位资源，使用请求类型表示动作；使用</a:t>
            </a:r>
            <a:r>
              <a:rPr lang="en-US" altLang="zh-CN"/>
              <a:t>HTTP</a:t>
            </a:r>
            <a:r>
              <a:rPr lang="zh-CN" altLang="en-US"/>
              <a:t>的状态码表示通信的状态。</a:t>
            </a:r>
            <a:endParaRPr lang="en-US" altLang="zh-CN"/>
          </a:p>
          <a:p>
            <a:r>
              <a:rPr lang="zh-CN" altLang="en-US"/>
              <a:t>依据</a:t>
            </a:r>
            <a:r>
              <a:rPr lang="en-US" altLang="zh-CN"/>
              <a:t>REST</a:t>
            </a:r>
            <a:r>
              <a:rPr lang="zh-CN" altLang="en-US"/>
              <a:t>原则，就是要充分利用</a:t>
            </a:r>
            <a:r>
              <a:rPr lang="en-US" altLang="zh-CN"/>
              <a:t>HTTP</a:t>
            </a:r>
            <a:r>
              <a:rPr lang="zh-CN" altLang="en-US"/>
              <a:t>协议来实现应用，而不是仅仅把</a:t>
            </a:r>
            <a:r>
              <a:rPr lang="en-US" altLang="zh-CN"/>
              <a:t>HTTP</a:t>
            </a:r>
            <a:r>
              <a:rPr lang="zh-CN" altLang="en-US"/>
              <a:t>作为一个数据的传输协议。当然这也意味着，你设计的应用是完全依赖于</a:t>
            </a:r>
            <a:r>
              <a:rPr lang="en-US" altLang="zh-CN"/>
              <a:t>HTTP</a:t>
            </a:r>
            <a:r>
              <a:rPr lang="zh-CN" altLang="en-US"/>
              <a:t>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对于路由的设计、请求方法的使用，大部分情况下都是可以达到意见一致的，请求方法（请求类型）的设计本来就指明了要对资源进行的操作，以四个常用类型为例：</a:t>
            </a:r>
            <a:endParaRPr lang="en-US" altLang="zh-CN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GET    </a:t>
            </a:r>
            <a:r>
              <a:rPr lang="zh-CN" altLang="en-US" sz="1800"/>
              <a:t>获取资源</a:t>
            </a:r>
            <a:endParaRPr lang="en-US" altLang="zh-CN" sz="1800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POST   </a:t>
            </a:r>
            <a:r>
              <a:rPr lang="zh-CN" altLang="en-US" sz="1800"/>
              <a:t>创建资源</a:t>
            </a:r>
            <a:endParaRPr lang="en-US" altLang="zh-CN" sz="1800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PUT    </a:t>
            </a:r>
            <a:r>
              <a:rPr lang="zh-CN" altLang="en-US" sz="1800"/>
              <a:t>更新资源</a:t>
            </a:r>
            <a:endParaRPr lang="en-US" altLang="zh-CN" sz="1800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DELETE </a:t>
            </a:r>
            <a:r>
              <a:rPr lang="zh-CN" altLang="en-US" sz="1800"/>
              <a:t>删除资源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037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F08C-D2CD-4B21-B910-551939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674D7-CA7E-48E0-B794-8FC8FF7B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容易导致争论的地方在于，对于</a:t>
            </a:r>
            <a:r>
              <a:rPr lang="en-US" altLang="zh-CN"/>
              <a:t>API</a:t>
            </a:r>
            <a:r>
              <a:rPr lang="zh-CN" altLang="en-US"/>
              <a:t>的调用状态，是要直接使用</a:t>
            </a:r>
            <a:r>
              <a:rPr lang="en-US" altLang="zh-CN"/>
              <a:t>HTTP</a:t>
            </a:r>
            <a:r>
              <a:rPr lang="zh-CN" altLang="en-US"/>
              <a:t>的状态码，还是要在返回的</a:t>
            </a:r>
            <a:r>
              <a:rPr lang="en-US" altLang="zh-CN"/>
              <a:t>JSON</a:t>
            </a:r>
            <a:r>
              <a:rPr lang="zh-CN" altLang="en-US"/>
              <a:t>中携带一个描述状态的字段。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JSON</a:t>
            </a:r>
            <a:r>
              <a:rPr lang="zh-CN" altLang="en-US"/>
              <a:t>自带状态码的情况，这相当于在</a:t>
            </a:r>
            <a:r>
              <a:rPr lang="en-US" altLang="zh-CN"/>
              <a:t>HTTP</a:t>
            </a:r>
            <a:r>
              <a:rPr lang="zh-CN" altLang="en-US"/>
              <a:t>基础上又做了一层自己的通信格式。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HTTP</a:t>
            </a:r>
            <a:r>
              <a:rPr lang="zh-CN" altLang="en-US"/>
              <a:t>的状态码有时会难以区分是通信出错了还是业务逻辑操作没有通过，这就需要在接口设计中根据返回的数据结果再进行一次判断。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5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不要跟风标准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任何标准、准则都是基于当下的情况提出的，大家都知道，标准不可能解决所有问题，标准也会出问题，而且有时候制定的标准完全不符合实际。</a:t>
            </a:r>
            <a:r>
              <a:rPr lang="en-US" altLang="zh-CN" sz="1400"/>
              <a:t>[</a:t>
            </a:r>
            <a:r>
              <a:rPr lang="zh-CN" altLang="en-US" sz="1400"/>
              <a:t>具体可参考最后一页的扩展描述</a:t>
            </a:r>
            <a:r>
              <a:rPr lang="en-US" altLang="zh-CN" sz="1400"/>
              <a:t>]</a:t>
            </a:r>
          </a:p>
          <a:p>
            <a:endParaRPr lang="en-US" altLang="zh-CN"/>
          </a:p>
          <a:p>
            <a:r>
              <a:rPr lang="en-US" altLang="zh-CN"/>
              <a:t>SOAP</a:t>
            </a:r>
            <a:r>
              <a:rPr lang="zh-CN" altLang="en-US"/>
              <a:t>、</a:t>
            </a:r>
            <a:r>
              <a:rPr lang="en-US" altLang="zh-CN"/>
              <a:t>RESTful···</a:t>
            </a:r>
            <a:r>
              <a:rPr lang="zh-CN" altLang="en-US"/>
              <a:t>，每一个都是为了解决某一时期遇到的问题，但是也都无法涵盖复杂的现实情况。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所以，我们可以是使用并不完全的</a:t>
            </a:r>
            <a:r>
              <a:rPr lang="en-US" altLang="zh-CN"/>
              <a:t>REST</a:t>
            </a:r>
            <a:r>
              <a:rPr lang="zh-CN" altLang="en-US"/>
              <a:t>，可以称为</a:t>
            </a:r>
            <a:r>
              <a:rPr lang="en-US" altLang="zh-CN"/>
              <a:t>RESTnf</a:t>
            </a:r>
            <a:r>
              <a:rPr lang="zh-CN" altLang="en-US"/>
              <a:t>（</a:t>
            </a:r>
            <a:r>
              <a:rPr lang="en-US" altLang="zh-CN"/>
              <a:t>REST not ful</a:t>
            </a:r>
            <a:r>
              <a:rPr lang="zh-CN" altLang="en-US"/>
              <a:t>）。不完全的部分是根据实际情况做的最实用的设计。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22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1702</Words>
  <Application>Microsoft Office PowerPoint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注意</vt:lpstr>
      <vt:lpstr>路由处理</vt:lpstr>
      <vt:lpstr>HTTP请求方法和路由</vt:lpstr>
      <vt:lpstr>使用带参数路由</vt:lpstr>
      <vt:lpstr>RESTful</vt:lpstr>
      <vt:lpstr>RESTful设计风格</vt:lpstr>
      <vt:lpstr>RESTful设计风格</vt:lpstr>
      <vt:lpstr>不要跟风标准</vt:lpstr>
      <vt:lpstr>话语权</vt:lpstr>
      <vt:lpstr>前后端分离</vt:lpstr>
      <vt:lpstr>设计API通信规范</vt:lpstr>
      <vt:lpstr>关于HTTP协议的扩展内容</vt:lpstr>
      <vt:lpstr>关于HTTP协议的扩展内容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211</cp:revision>
  <dcterms:created xsi:type="dcterms:W3CDTF">2020-03-16T09:08:30Z</dcterms:created>
  <dcterms:modified xsi:type="dcterms:W3CDTF">2020-09-02T09:23:25Z</dcterms:modified>
</cp:coreProperties>
</file>