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87" r:id="rId6"/>
    <p:sldId id="288" r:id="rId7"/>
    <p:sldId id="275" r:id="rId8"/>
    <p:sldId id="285" r:id="rId9"/>
    <p:sldId id="286" r:id="rId10"/>
    <p:sldId id="264" r:id="rId11"/>
    <p:sldId id="271" r:id="rId12"/>
    <p:sldId id="279" r:id="rId13"/>
    <p:sldId id="257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HTTP</a:t>
            </a:r>
            <a:r>
              <a:rPr lang="zh-CN" altLang="en-US">
                <a:latin typeface="Roboto Mono Light" pitchFamily="2" charset="0"/>
              </a:rPr>
              <a:t>协议和复杂通信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跨域问题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4828-64B6-4C32-B35B-D025E64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2301B-06FD-4058-9A45-5A37D3BA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3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使用中间件对程序分层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582C0-9CF5-40BD-89BB-B9F17D1E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7E7F-7ECC-4EC3-829A-1A7361C2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9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6B12-2419-4DD2-9F9C-A083B3E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64EAE-D0EB-466A-9E77-CDE6A96D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2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F634-F102-4868-8C7E-7900119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postgresql</a:t>
            </a:r>
            <a:r>
              <a:rPr lang="zh-CN" altLang="en-US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4CDF5-07E8-483E-B4D7-64161191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9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7A1D-D7D4-45F2-A26C-78B9550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创建用户和数据库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5017D-178C-436C-BADE-9B36C5E1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5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B81B-840D-4451-9ECF-C97CF1D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pg</a:t>
            </a:r>
            <a:r>
              <a:rPr lang="zh-CN" altLang="en-US"/>
              <a:t>：</a:t>
            </a:r>
            <a:r>
              <a:rPr lang="en-US" altLang="zh-CN"/>
              <a:t>postgresql</a:t>
            </a:r>
            <a:r>
              <a:rPr lang="zh-CN" altLang="en-US"/>
              <a:t>的</a:t>
            </a:r>
            <a:r>
              <a:rPr lang="en-US" altLang="zh-CN"/>
              <a:t>Node.js</a:t>
            </a:r>
            <a:r>
              <a:rPr lang="zh-CN" altLang="en-US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F549-0EDC-4CF1-8E71-D6C92783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提交数据的方案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在进行一些比较复杂的数据提交时，接口的设计方案很重要。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前端接口调用，</a:t>
            </a:r>
            <a:r>
              <a:rPr lang="en-US" altLang="zh-CN"/>
              <a:t>body</a:t>
            </a:r>
            <a:r>
              <a:rPr lang="zh-CN" altLang="en-US"/>
              <a:t>数据以</a:t>
            </a:r>
            <a:r>
              <a:rPr lang="en-US" altLang="zh-CN"/>
              <a:t>JSON</a:t>
            </a:r>
            <a:r>
              <a:rPr lang="zh-CN" altLang="en-US"/>
              <a:t>格式提交，后端直接进行</a:t>
            </a:r>
            <a:r>
              <a:rPr lang="en-US" altLang="zh-CN"/>
              <a:t>JSON.parse</a:t>
            </a:r>
            <a:r>
              <a:rPr lang="zh-CN" altLang="en-US"/>
              <a:t>操作。实践开发来看，这个方式比较简单实用。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XML</a:t>
            </a:r>
            <a:r>
              <a:rPr lang="zh-CN" altLang="en-US"/>
              <a:t>逐渐退出前后端</a:t>
            </a:r>
            <a:r>
              <a:rPr lang="en-US" altLang="zh-CN"/>
              <a:t>Web</a:t>
            </a:r>
            <a:r>
              <a:rPr lang="zh-CN" altLang="en-US"/>
              <a:t>通信的主要原因是：解析不如</a:t>
            </a:r>
            <a:r>
              <a:rPr lang="en-US" altLang="zh-CN"/>
              <a:t>JSON</a:t>
            </a:r>
            <a:r>
              <a:rPr lang="zh-CN" altLang="en-US"/>
              <a:t>快；对数据的描述不如</a:t>
            </a:r>
            <a:r>
              <a:rPr lang="en-US" altLang="zh-CN"/>
              <a:t>JSON</a:t>
            </a:r>
            <a:r>
              <a:rPr lang="zh-CN" altLang="en-US"/>
              <a:t>轻量，往往一些简单的数据，</a:t>
            </a:r>
            <a:r>
              <a:rPr lang="en-US" altLang="zh-CN"/>
              <a:t>XML</a:t>
            </a:r>
            <a:r>
              <a:rPr lang="zh-CN" altLang="en-US"/>
              <a:t>的描述标签比数据本身还要多；</a:t>
            </a:r>
            <a:r>
              <a:rPr lang="en-US" altLang="zh-CN"/>
              <a:t>JS</a:t>
            </a:r>
            <a:r>
              <a:rPr lang="zh-CN" altLang="en-US"/>
              <a:t>天生支持</a:t>
            </a:r>
            <a:r>
              <a:rPr lang="en-US" altLang="zh-CN"/>
              <a:t>JSON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会话验证和保持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是无状态的协议，实际上，</a:t>
            </a:r>
            <a:r>
              <a:rPr lang="en-US" altLang="zh-CN"/>
              <a:t>TCP</a:t>
            </a:r>
            <a:r>
              <a:rPr lang="zh-CN" altLang="en-US"/>
              <a:t>的长连接也不能作为可靠登录状态，登录状态一定是要靠一个可信的</a:t>
            </a:r>
            <a:r>
              <a:rPr lang="en-US" altLang="zh-CN"/>
              <a:t>token</a:t>
            </a:r>
            <a:r>
              <a:rPr lang="zh-CN" altLang="en-US"/>
              <a:t>或者说</a:t>
            </a:r>
            <a:r>
              <a:rPr lang="en-US" altLang="zh-CN"/>
              <a:t>key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在具体的实现上，存在多种方案：</a:t>
            </a:r>
            <a:r>
              <a:rPr lang="en-US" altLang="zh-CN"/>
              <a:t>Cookie</a:t>
            </a:r>
            <a:r>
              <a:rPr lang="zh-CN" altLang="en-US"/>
              <a:t>、</a:t>
            </a:r>
            <a:r>
              <a:rPr lang="en-US" altLang="zh-CN"/>
              <a:t>Authorization</a:t>
            </a:r>
            <a:r>
              <a:rPr lang="zh-CN" altLang="en-US"/>
              <a:t>、</a:t>
            </a:r>
            <a:r>
              <a:rPr lang="en-US" altLang="zh-CN"/>
              <a:t>Token</a:t>
            </a:r>
            <a:r>
              <a:rPr lang="zh-CN" altLang="en-US"/>
              <a:t>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Authorization</a:t>
            </a:r>
            <a:r>
              <a:rPr lang="zh-CN" altLang="en-US"/>
              <a:t>都是利用</a:t>
            </a:r>
            <a:r>
              <a:rPr lang="en-US" altLang="zh-CN"/>
              <a:t>HTTP</a:t>
            </a:r>
            <a:r>
              <a:rPr lang="zh-CN" altLang="en-US"/>
              <a:t>消息头来传递关键数据。而</a:t>
            </a:r>
            <a:r>
              <a:rPr lang="en-US" altLang="zh-CN"/>
              <a:t>Token</a:t>
            </a:r>
            <a:r>
              <a:rPr lang="zh-CN" altLang="en-US"/>
              <a:t>可以利用前两者或者是其他消息头来传递，也可以利用</a:t>
            </a:r>
            <a:r>
              <a:rPr lang="en-US" altLang="zh-CN"/>
              <a:t>url</a:t>
            </a:r>
            <a:r>
              <a:rPr lang="zh-CN" altLang="en-US"/>
              <a:t>的参数。在接口开发中，</a:t>
            </a:r>
            <a:r>
              <a:rPr lang="en-US" altLang="zh-CN"/>
              <a:t>Token</a:t>
            </a:r>
            <a:r>
              <a:rPr lang="zh-CN" altLang="en-US"/>
              <a:t>是利用最多的也是最灵活的。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6"/>
            <a:ext cx="10515600" cy="876534"/>
          </a:xfrm>
        </p:spPr>
        <p:txBody>
          <a:bodyPr/>
          <a:lstStyle/>
          <a:p>
            <a:r>
              <a:rPr lang="en-US" altLang="zh-CN"/>
              <a:t>Cookie</a:t>
            </a:r>
            <a:r>
              <a:rPr lang="zh-CN" altLang="en-US"/>
              <a:t>方式的流程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38F17C-CD35-4A49-91D4-19C02B58F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66" y="1127962"/>
            <a:ext cx="7880468" cy="5570234"/>
          </a:xfrm>
        </p:spPr>
      </p:pic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42BB4-59F2-407A-97C3-DFF74F44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D6681-7B46-4A6B-8D59-8B934DDD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session</a:t>
            </a:r>
            <a:r>
              <a:rPr lang="zh-CN" altLang="en-US"/>
              <a:t>本意就是表示会话，但是在互联网领域，可能会有所特指，因为很多工具在实现</a:t>
            </a:r>
            <a:r>
              <a:rPr lang="en-US" altLang="zh-CN"/>
              <a:t>session</a:t>
            </a:r>
            <a:r>
              <a:rPr lang="zh-CN" altLang="en-US"/>
              <a:t>使用了文件型的存储。在</a:t>
            </a:r>
            <a:r>
              <a:rPr lang="en-US" altLang="zh-CN"/>
              <a:t>PHP/Java</a:t>
            </a:r>
            <a:r>
              <a:rPr lang="zh-CN" altLang="en-US"/>
              <a:t>进行</a:t>
            </a:r>
            <a:r>
              <a:rPr lang="en-US" altLang="zh-CN"/>
              <a:t>Web</a:t>
            </a:r>
            <a:r>
              <a:rPr lang="zh-CN" altLang="en-US"/>
              <a:t>开发的领域，提到</a:t>
            </a:r>
            <a:r>
              <a:rPr lang="en-US" altLang="zh-CN"/>
              <a:t>session</a:t>
            </a:r>
            <a:r>
              <a:rPr lang="zh-CN" altLang="en-US"/>
              <a:t>通常就是特定的文件存储。而在</a:t>
            </a:r>
            <a:r>
              <a:rPr lang="en-US" altLang="zh-CN"/>
              <a:t>Node.js</a:t>
            </a:r>
            <a:r>
              <a:rPr lang="zh-CN" altLang="en-US"/>
              <a:t>相关扩展中，实现上也都会支持这种方案。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session</a:t>
            </a:r>
            <a:r>
              <a:rPr lang="zh-CN" altLang="en-US"/>
              <a:t>和</a:t>
            </a:r>
            <a:r>
              <a:rPr lang="en-US" altLang="zh-CN"/>
              <a:t>cookie</a:t>
            </a:r>
            <a:r>
              <a:rPr lang="zh-CN" altLang="en-US"/>
              <a:t>往往会成对出现，比如在</a:t>
            </a:r>
            <a:r>
              <a:rPr lang="en-US" altLang="zh-CN"/>
              <a:t>PHP</a:t>
            </a:r>
            <a:r>
              <a:rPr lang="zh-CN" altLang="en-US"/>
              <a:t>中，默认就有</a:t>
            </a:r>
            <a:r>
              <a:rPr lang="en-US" altLang="zh-CN"/>
              <a:t>session</a:t>
            </a:r>
            <a:r>
              <a:rPr lang="zh-CN" altLang="en-US"/>
              <a:t>机制。其原理就是利用文件来存储</a:t>
            </a:r>
            <a:r>
              <a:rPr lang="en-US" altLang="zh-CN"/>
              <a:t>SESSION</a:t>
            </a:r>
            <a:r>
              <a:rPr lang="zh-CN" altLang="en-US"/>
              <a:t>数据，</a:t>
            </a:r>
            <a:r>
              <a:rPr lang="en-US" altLang="zh-CN"/>
              <a:t>cookie</a:t>
            </a:r>
            <a:r>
              <a:rPr lang="zh-CN" altLang="en-US"/>
              <a:t>中保存的</a:t>
            </a:r>
            <a:r>
              <a:rPr lang="en-US" altLang="zh-CN"/>
              <a:t>SESSIONID</a:t>
            </a:r>
            <a:r>
              <a:rPr lang="zh-CN" altLang="en-US"/>
              <a:t>的值其实是服务端</a:t>
            </a:r>
            <a:r>
              <a:rPr lang="en-US" altLang="zh-CN"/>
              <a:t>SESSION</a:t>
            </a:r>
            <a:r>
              <a:rPr lang="zh-CN" altLang="en-US"/>
              <a:t>文件的名字。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需要知道的是，尽管</a:t>
            </a:r>
            <a:r>
              <a:rPr lang="en-US" altLang="zh-CN"/>
              <a:t>cookie-session</a:t>
            </a:r>
            <a:r>
              <a:rPr lang="zh-CN" altLang="en-US"/>
              <a:t>经常成对出现，但是二者没有必然联系。为了做会话验证，前端要存储一个凭证，而后端需要一个验证凭证的过程，于是二者结合了。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18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016F-EB80-4FA7-8F47-9678E548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中的</a:t>
            </a:r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B3283-FAD1-4E8F-B4F5-C00AC29E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cookie</a:t>
            </a:r>
            <a:r>
              <a:rPr lang="zh-CN" altLang="en-US"/>
              <a:t>和文件型</a:t>
            </a:r>
            <a:r>
              <a:rPr lang="en-US" altLang="zh-CN"/>
              <a:t>session</a:t>
            </a:r>
            <a:r>
              <a:rPr lang="zh-CN" altLang="en-US"/>
              <a:t>对性能肯定是有影响的，对于基于会话验证的服务来说，所有的服务都要在此之后进行，在这之前是</a:t>
            </a:r>
            <a:r>
              <a:rPr lang="en-US" altLang="zh-CN"/>
              <a:t>cookie</a:t>
            </a:r>
            <a:r>
              <a:rPr lang="zh-CN" altLang="en-US"/>
              <a:t>的解析，然后是</a:t>
            </a:r>
            <a:r>
              <a:rPr lang="en-US" altLang="zh-CN"/>
              <a:t>session</a:t>
            </a:r>
            <a:r>
              <a:rPr lang="zh-CN" altLang="en-US"/>
              <a:t>数据的读取。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r>
              <a:rPr lang="zh-CN" altLang="en-US"/>
              <a:t>机制在</a:t>
            </a:r>
            <a:r>
              <a:rPr lang="en-US" altLang="zh-CN"/>
              <a:t>Node.js</a:t>
            </a:r>
            <a:r>
              <a:rPr lang="zh-CN" altLang="en-US"/>
              <a:t>中配合使用成本相对来说要高一点，因为运行环境默认没有提供，需要自己编写处理过程或者使用扩展。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这还算不上大问题，真正严重的问题是，一方面，</a:t>
            </a:r>
            <a:r>
              <a:rPr lang="en-US" altLang="zh-CN"/>
              <a:t>cookie</a:t>
            </a:r>
            <a:r>
              <a:rPr lang="zh-CN" altLang="en-US"/>
              <a:t>在很多情况下会被禁止，另一方面利用传统的</a:t>
            </a:r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r>
              <a:rPr lang="zh-CN" altLang="en-US"/>
              <a:t>机制基本就限定在了单台服务器架构上，做分布式也是可以的，会很麻烦。</a:t>
            </a:r>
            <a:r>
              <a:rPr lang="en-US" altLang="zh-CN" sz="1600"/>
              <a:t>[</a:t>
            </a:r>
            <a:r>
              <a:rPr lang="zh-CN" altLang="en-US" sz="1600"/>
              <a:t>至于</a:t>
            </a:r>
            <a:r>
              <a:rPr lang="en-US" altLang="zh-CN" sz="1600"/>
              <a:t>cookie</a:t>
            </a:r>
            <a:r>
              <a:rPr lang="zh-CN" altLang="en-US" sz="1600"/>
              <a:t>的安全性问题，现在是有很多方案提高安全性的，已经不是早期那种情况。</a:t>
            </a:r>
            <a:r>
              <a:rPr lang="en-US" altLang="zh-CN" sz="1600"/>
              <a:t>]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91912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会话保持方案的对比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从目前的发展来看，</a:t>
            </a:r>
            <a:r>
              <a:rPr lang="en-US" altLang="zh-CN"/>
              <a:t>cookie</a:t>
            </a:r>
            <a:r>
              <a:rPr lang="zh-CN" altLang="en-US"/>
              <a:t>的机制以及存储限制导致它越来越不受欢迎，不过现在</a:t>
            </a:r>
            <a:r>
              <a:rPr lang="en-US" altLang="zh-CN"/>
              <a:t>cookie</a:t>
            </a:r>
            <a:r>
              <a:rPr lang="zh-CN" altLang="en-US"/>
              <a:t>仍然被很多系统使用，虽然抛弃</a:t>
            </a:r>
            <a:r>
              <a:rPr lang="en-US" altLang="zh-CN"/>
              <a:t>cookie</a:t>
            </a:r>
            <a:r>
              <a:rPr lang="zh-CN" altLang="en-US"/>
              <a:t>越来越成为主流，但是积重难返，很多互联网公司都还有大量基于</a:t>
            </a:r>
            <a:r>
              <a:rPr lang="en-US" altLang="zh-CN"/>
              <a:t>cookie</a:t>
            </a:r>
            <a:r>
              <a:rPr lang="zh-CN" altLang="en-US"/>
              <a:t>的应用。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尤其是很多公司还要基于</a:t>
            </a:r>
            <a:r>
              <a:rPr lang="en-US" altLang="zh-CN"/>
              <a:t>cookie</a:t>
            </a:r>
            <a:r>
              <a:rPr lang="zh-CN" altLang="en-US"/>
              <a:t>跟踪用户，并根据分析结果进行广告的投放，或者是要基于</a:t>
            </a:r>
            <a:r>
              <a:rPr lang="en-US" altLang="zh-CN"/>
              <a:t>cookie</a:t>
            </a:r>
            <a:r>
              <a:rPr lang="zh-CN" altLang="en-US"/>
              <a:t>的跟踪进行广告结算。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但是在接口服务来说，使用</a:t>
            </a:r>
            <a:r>
              <a:rPr lang="en-US" altLang="zh-CN"/>
              <a:t>token</a:t>
            </a:r>
            <a:r>
              <a:rPr lang="zh-CN" altLang="en-US"/>
              <a:t>的方式，并且通过</a:t>
            </a:r>
            <a:r>
              <a:rPr lang="en-US" altLang="zh-CN"/>
              <a:t>url</a:t>
            </a:r>
            <a:r>
              <a:rPr lang="zh-CN" altLang="en-US"/>
              <a:t>的参数传递是最通用的选择。在前后端分离的应用上，使用</a:t>
            </a:r>
            <a:r>
              <a:rPr lang="en-US" altLang="zh-CN"/>
              <a:t>url</a:t>
            </a:r>
            <a:r>
              <a:rPr lang="zh-CN" altLang="en-US"/>
              <a:t>传递</a:t>
            </a:r>
            <a:r>
              <a:rPr lang="en-US" altLang="zh-CN"/>
              <a:t>token</a:t>
            </a:r>
            <a:r>
              <a:rPr lang="zh-CN" altLang="en-US"/>
              <a:t>，前端利用</a:t>
            </a:r>
            <a:r>
              <a:rPr lang="en-US" altLang="zh-CN"/>
              <a:t>storage</a:t>
            </a:r>
            <a:r>
              <a:rPr lang="zh-CN" altLang="en-US"/>
              <a:t>存储会话是比较常见的选择。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CC201-C1BA-4A9E-A9C3-0BF301F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token</a:t>
            </a:r>
            <a:r>
              <a:rPr lang="zh-CN" altLang="en-US"/>
              <a:t>和会话处理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6E38C-ED01-43A7-A0D2-2B60B4E6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7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2E2F4-D52F-4D7A-B011-ED471BF8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模拟用户登录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5A948-CA7C-4E0C-BCF0-79E7DF77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707</Words>
  <Application>Microsoft Office PowerPoint</Application>
  <PresentationFormat>宽屏</PresentationFormat>
  <Paragraphs>44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思源黑体 CN Light</vt:lpstr>
      <vt:lpstr>思源黑体 CN Normal</vt:lpstr>
      <vt:lpstr>幼圆</vt:lpstr>
      <vt:lpstr>Arial</vt:lpstr>
      <vt:lpstr>JetBrains Mono</vt:lpstr>
      <vt:lpstr>Roboto Mono Light</vt:lpstr>
      <vt:lpstr>Ubuntu Mono</vt:lpstr>
      <vt:lpstr>Office 主题​​</vt:lpstr>
      <vt:lpstr>微信和小程序开发</vt:lpstr>
      <vt:lpstr>提交数据的方案</vt:lpstr>
      <vt:lpstr>会话验证和保持</vt:lpstr>
      <vt:lpstr>Cookie方式的流程</vt:lpstr>
      <vt:lpstr>session</vt:lpstr>
      <vt:lpstr>Node.js中的cookie和session</vt:lpstr>
      <vt:lpstr>会话保持方案的对比</vt:lpstr>
      <vt:lpstr>token和会话处理</vt:lpstr>
      <vt:lpstr>模拟用户登录</vt:lpstr>
      <vt:lpstr>跨域问题</vt:lpstr>
      <vt:lpstr>如何解决跨域</vt:lpstr>
      <vt:lpstr>中间件</vt:lpstr>
      <vt:lpstr>使用中间件对程序分层</vt:lpstr>
      <vt:lpstr>数据库</vt:lpstr>
      <vt:lpstr>使用数据库</vt:lpstr>
      <vt:lpstr>postgresql安装</vt:lpstr>
      <vt:lpstr>创建用户和数据库</vt:lpstr>
      <vt:lpstr>pg：postgresql的Node.js扩展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172</cp:revision>
  <dcterms:created xsi:type="dcterms:W3CDTF">2020-03-16T09:08:30Z</dcterms:created>
  <dcterms:modified xsi:type="dcterms:W3CDTF">2020-09-02T03:14:14Z</dcterms:modified>
</cp:coreProperties>
</file>