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76" r:id="rId5"/>
    <p:sldId id="264" r:id="rId6"/>
    <p:sldId id="271" r:id="rId7"/>
    <p:sldId id="257" r:id="rId8"/>
    <p:sldId id="260" r:id="rId9"/>
    <p:sldId id="261" r:id="rId10"/>
    <p:sldId id="269" r:id="rId11"/>
    <p:sldId id="265" r:id="rId12"/>
    <p:sldId id="270" r:id="rId13"/>
    <p:sldId id="266" r:id="rId14"/>
    <p:sldId id="275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小程序云开发问题说明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设计一个小程序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发布小程序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发布小程序的注意事项</a:t>
            </a:r>
          </a:p>
        </p:txBody>
      </p: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云开发限制和存在问题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软件的具体版本和底层依赖环境只能利用提供好的，如果需要一些其他版本则无法调整。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难免会存在</a:t>
            </a:r>
            <a:r>
              <a:rPr lang="en-US" altLang="zh-CN"/>
              <a:t>bug</a:t>
            </a:r>
            <a:r>
              <a:rPr lang="zh-CN" altLang="en-US"/>
              <a:t>，这是已经被广大程序员验证过的。如果遇到一些确实是功能缺陷或者是某些存在的</a:t>
            </a:r>
            <a:r>
              <a:rPr lang="en-US" altLang="zh-CN"/>
              <a:t>bug</a:t>
            </a:r>
            <a:r>
              <a:rPr lang="zh-CN" altLang="en-US"/>
              <a:t>导致业务不能正常进行，这个只能等微信官方来修复。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DCC60-7288-4642-B4B3-A91AE021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关于云开发需要了解的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5C3E7-00AF-4841-B9FA-467350AB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在当前资源限制不能满足时，需要购买，其费用可能会超出你自己购买云服务的价格。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对于了解服务器环境以及知道如何部署</a:t>
            </a:r>
            <a:r>
              <a:rPr lang="en-US" altLang="zh-CN"/>
              <a:t>Node.js</a:t>
            </a:r>
            <a:r>
              <a:rPr lang="zh-CN" altLang="en-US"/>
              <a:t>服务的开发者来说，这可能是不划算的，但是对于不知道这些的开发者，直接使用云开发则更合适。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可以综合利用云服务器和小程序的云函数，二者没有冲突，在后续的几章就会涉及到云服务器的使用。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简要介绍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小程序云开发就是利用腾讯提供的服务环境，不需要自己再去购买云服务，也不需要部署数据库和</a:t>
            </a:r>
            <a:r>
              <a:rPr lang="en-US" altLang="zh-CN"/>
              <a:t>Node.js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创建云版小程序项目以后，通过编写云函数以及直接调用云接口实现服务端功能。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云开发提供了一个免费的资源使用量，是很有限的，在需求不能满足时，需要购买。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云开发功能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云函数</a:t>
            </a:r>
            <a:endParaRPr lang="en-US" altLang="zh-CN"/>
          </a:p>
          <a:p>
            <a:r>
              <a:rPr lang="zh-CN" altLang="en-US"/>
              <a:t>数据库</a:t>
            </a:r>
            <a:endParaRPr lang="en-US" altLang="zh-CN"/>
          </a:p>
          <a:p>
            <a:r>
              <a:rPr lang="zh-CN" altLang="en-US"/>
              <a:t>文件存储</a:t>
            </a:r>
            <a:endParaRPr lang="en-US" altLang="zh-CN"/>
          </a:p>
          <a:p>
            <a:r>
              <a:rPr lang="zh-CN" altLang="en-US"/>
              <a:t>访问统计和资源使用统计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创建云开发项目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4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云开发项目结构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云函数构成和编写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使用存储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使用存储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311</Words>
  <Application>Microsoft Office PowerPoint</Application>
  <PresentationFormat>宽屏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简要介绍</vt:lpstr>
      <vt:lpstr>云开发功能</vt:lpstr>
      <vt:lpstr>创建云开发项目</vt:lpstr>
      <vt:lpstr>云开发项目结构</vt:lpstr>
      <vt:lpstr>云函数构成和编写</vt:lpstr>
      <vt:lpstr>使用存储</vt:lpstr>
      <vt:lpstr>使用存储</vt:lpstr>
      <vt:lpstr>使用数据库</vt:lpstr>
      <vt:lpstr>使用数据库</vt:lpstr>
      <vt:lpstr>设计一个小程序</vt:lpstr>
      <vt:lpstr>发布小程序</vt:lpstr>
      <vt:lpstr>发布小程序的注意事项</vt:lpstr>
      <vt:lpstr>云开发限制和存在问题</vt:lpstr>
      <vt:lpstr>关于云开发需要了解的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140</cp:revision>
  <dcterms:created xsi:type="dcterms:W3CDTF">2020-03-16T09:08:30Z</dcterms:created>
  <dcterms:modified xsi:type="dcterms:W3CDTF">2020-09-02T06:55:12Z</dcterms:modified>
</cp:coreProperties>
</file>