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申请</a:t>
            </a:r>
            <a:r>
              <a:rPr lang="en-US" altLang="zh-CN" sz="4000" dirty="0"/>
              <a:t>SSL</a:t>
            </a:r>
            <a:r>
              <a:rPr lang="zh-CN" altLang="en-US" sz="4000" dirty="0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0F16B-0B1D-4127-8435-43D45DA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1148F-FF5B-44DE-BCDC-9391E56C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631" cy="4351338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如果没有验证需要的记录，则按照指定方式添加。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记录值是在验证信息部分给出的。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这一步操作只有在没有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DNS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解析记录的情况下才需要。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661519-8CA8-40E0-805D-A38D328F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66" y="1825625"/>
            <a:ext cx="6300960" cy="45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9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7D0B-E095-4638-AE21-D705194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1641D-1B65-4AD8-929F-737BF842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3368" cy="4351338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/>
              <a:t>经过以上操作，很快就可以在已签发证书列表看到。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下载需要的证书格式即可。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76EE27-E434-49BE-88D7-6CDA4DA7F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33"/>
          <a:stretch/>
        </p:blipFill>
        <p:spPr>
          <a:xfrm>
            <a:off x="971301" y="3429000"/>
            <a:ext cx="9405336" cy="2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698F2-2C5D-4C98-BA2F-F5687211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Nginx</a:t>
            </a:r>
            <a:r>
              <a:rPr lang="zh-CN" altLang="en-US" dirty="0"/>
              <a:t>支持的证书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58971-6F73-41D2-AE21-E3DA4AA0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点击下载，在弹出的窗口中，下载</a:t>
            </a:r>
            <a:r>
              <a:rPr lang="en-US" altLang="zh-CN" dirty="0"/>
              <a:t>Nginx</a:t>
            </a:r>
            <a:r>
              <a:rPr lang="zh-CN" altLang="en-US" dirty="0"/>
              <a:t>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E44EC7-9A8F-4990-8BDF-B7C9D084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825625"/>
            <a:ext cx="4243754" cy="43404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FFF0A4-2A80-4AC1-8EE9-8EAF28C925F1}"/>
              </a:ext>
            </a:extLst>
          </p:cNvPr>
          <p:cNvCxnSpPr/>
          <p:nvPr/>
        </p:nvCxnSpPr>
        <p:spPr>
          <a:xfrm>
            <a:off x="3332285" y="2628901"/>
            <a:ext cx="3341077" cy="20046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小程序对接开发者域名需要开启</a:t>
            </a:r>
            <a:r>
              <a:rPr lang="en-US" altLang="zh-CN" dirty="0"/>
              <a:t>HTTPS</a:t>
            </a:r>
            <a:r>
              <a:rPr lang="zh-CN" altLang="en-US" dirty="0"/>
              <a:t>服务。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启用</a:t>
            </a:r>
            <a:r>
              <a:rPr lang="en-US" altLang="zh-CN" dirty="0"/>
              <a:t>HTTPS</a:t>
            </a:r>
            <a:r>
              <a:rPr lang="zh-CN" altLang="en-US" dirty="0"/>
              <a:t>需要签名证书。购买云服务器和域名后，可以通过域名管理控制台申请免费的证书。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这部分操作以阿里云作为示例，腾讯云操作类似，页面设计会有所区别。操作过程中的具体参数填写可作为参考。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1996C-BB32-4ADD-9BD1-A15C5D3D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登录阿里云，找到域名控制台</a:t>
            </a:r>
            <a:r>
              <a:rPr lang="en-US" altLang="zh-CN" dirty="0"/>
              <a:t>》</a:t>
            </a:r>
            <a:r>
              <a:rPr lang="zh-CN" altLang="en-US" dirty="0"/>
              <a:t>域名列表：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https://dc.console.aliyun.com</a:t>
            </a:r>
          </a:p>
          <a:p>
            <a:r>
              <a:rPr lang="zh-CN" altLang="en-US" dirty="0"/>
              <a:t>找到购买的域名，点击管理。然后跳转到域名详细信息页。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73EDAE-BAE0-41DC-85A7-F0B2237F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7" y="4813016"/>
            <a:ext cx="11818125" cy="14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87F1F-CA5C-4705-A23A-315F9A6A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123" cy="4351338"/>
          </a:xfrm>
        </p:spPr>
        <p:txBody>
          <a:bodyPr/>
          <a:lstStyle/>
          <a:p>
            <a:r>
              <a:rPr lang="zh-CN" altLang="en-US" dirty="0"/>
              <a:t>在基本信息页点击免费开启</a:t>
            </a:r>
            <a:r>
              <a:rPr lang="en-US" altLang="zh-CN" dirty="0"/>
              <a:t>SSL</a:t>
            </a:r>
            <a:r>
              <a:rPr lang="zh-CN" altLang="en-US" dirty="0"/>
              <a:t>证书。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611C53-4B5C-4A44-93B9-82201C71E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96" y="1690687"/>
            <a:ext cx="5256958" cy="455659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5E22808-D4A2-4745-ADEE-B1746643A1FD}"/>
              </a:ext>
            </a:extLst>
          </p:cNvPr>
          <p:cNvCxnSpPr/>
          <p:nvPr/>
        </p:nvCxnSpPr>
        <p:spPr>
          <a:xfrm>
            <a:off x="7508631" y="5961186"/>
            <a:ext cx="128367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E8AE-436C-45A7-B582-5CB77CC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8180-310A-44B5-BA4D-757FF7FD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点击免费申请</a:t>
            </a:r>
            <a:r>
              <a:rPr lang="en-US" altLang="zh-CN" dirty="0"/>
              <a:t>SSL</a:t>
            </a:r>
            <a:r>
              <a:rPr lang="zh-CN" altLang="en-US" dirty="0"/>
              <a:t>证书会跳转到选择类型并‘申请’的页面。</a:t>
            </a:r>
            <a:endParaRPr lang="en-US" altLang="zh-CN" dirty="0"/>
          </a:p>
          <a:p>
            <a:r>
              <a:rPr lang="zh-CN" altLang="en-US" dirty="0"/>
              <a:t>在这个页面点击申请，会跳转到‘立即购买’页面。</a:t>
            </a:r>
            <a:endParaRPr lang="en-US" altLang="zh-CN" dirty="0"/>
          </a:p>
          <a:p>
            <a:r>
              <a:rPr lang="zh-CN" altLang="en-US" dirty="0"/>
              <a:t>然后可以选择免费的</a:t>
            </a:r>
            <a:r>
              <a:rPr lang="en-US" altLang="zh-CN" dirty="0"/>
              <a:t>SSL</a:t>
            </a:r>
            <a:r>
              <a:rPr lang="zh-CN" altLang="en-US" dirty="0"/>
              <a:t>证书类型。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4886A-52F5-457E-A39B-84F7AB817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76" y="3428999"/>
            <a:ext cx="6847247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1E44-7F8E-4144-8A73-EEE02D3D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7EE71-E5EF-48CE-A368-1AB5FD94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在选择免费证书后，点击支付，因为金额为</a:t>
            </a:r>
            <a:r>
              <a:rPr lang="en-US" altLang="zh-CN" dirty="0"/>
              <a:t>0</a:t>
            </a:r>
            <a:r>
              <a:rPr lang="zh-CN" altLang="en-US" dirty="0"/>
              <a:t>，则直接完成订单。</a:t>
            </a:r>
            <a:endParaRPr lang="en-US" altLang="zh-CN" dirty="0"/>
          </a:p>
          <a:p>
            <a:r>
              <a:rPr lang="zh-CN" altLang="en-US" dirty="0"/>
              <a:t>成功后在证书列表页可以看到未签发的证书：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https://yundunnext.console.aliyun.com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8D126D-C2D5-4231-BB99-EAF40364D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91"/>
          <a:stretch/>
        </p:blipFill>
        <p:spPr>
          <a:xfrm>
            <a:off x="1760568" y="3693515"/>
            <a:ext cx="8670863" cy="30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4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BB9F-0C27-4823-82E9-FEB9D468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5218A-A2AE-43FB-A99D-F58F19AC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94485" cy="4351338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在未签发列表页，点击‘立即申请’。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在弹出的右侧页面，会显示申请人的信息，如果信息有误，则需要调整，比如所在地和手机号错误。</a:t>
            </a:r>
            <a:endParaRPr lang="en-US" altLang="zh-CN" dirty="0"/>
          </a:p>
          <a:p>
            <a:r>
              <a:rPr lang="zh-CN" altLang="en-US" dirty="0"/>
              <a:t>然后点击‘下一步’进行验证。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03ACF6-D5E3-469D-B942-E71AB1CDE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13" y="813045"/>
            <a:ext cx="4950811" cy="58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0B86C-147B-49AB-B8B1-B80BF01E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53EC9-D54D-4A33-9A05-0452E44F3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24146" cy="4351338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这一步是信息验证，就是验证域名确实是当前操作者所拥有。</a:t>
            </a: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验证方式就是通过</a:t>
            </a:r>
            <a:r>
              <a:rPr lang="en-US" altLang="zh-CN" dirty="0"/>
              <a:t>DNS</a:t>
            </a:r>
            <a:r>
              <a:rPr lang="zh-CN" altLang="en-US" dirty="0"/>
              <a:t>解析添加一条文本解析记录，签名机构会通过一个验证协议进行访问，并验证是否通过。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这条记录一般会自动添加，如果没有则需要手动添加。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8BEEB-365C-4FEB-AEA7-966CA6D38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79" y="1027906"/>
            <a:ext cx="5004644" cy="54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702F-5275-4B25-911F-E59B9ABC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阿里云申请</a:t>
            </a:r>
            <a:r>
              <a:rPr lang="en-US" altLang="zh-CN" dirty="0"/>
              <a:t>SSL</a:t>
            </a:r>
            <a:r>
              <a:rPr lang="zh-CN" altLang="en-US" dirty="0"/>
              <a:t>证书示例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6120D-6936-4EEA-86FB-622AB9C8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19039" cy="4351338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如果在上一步没有添加记录，则需要手动添加。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这可以通过查看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解析记录看到。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1D912-4056-4B7E-853F-DBA2AA29C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49" y="3169923"/>
            <a:ext cx="10303751" cy="27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476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微信小程序开发</vt:lpstr>
      <vt:lpstr>HTTPS证书</vt:lpstr>
      <vt:lpstr>阿里云申请SSL证书示例</vt:lpstr>
      <vt:lpstr>阿里云申请SSL证书示例</vt:lpstr>
      <vt:lpstr>阿里云申请SSL证书示例</vt:lpstr>
      <vt:lpstr>阿里云申请SSL证书示例</vt:lpstr>
      <vt:lpstr>阿里云申请SSL证书示例</vt:lpstr>
      <vt:lpstr>阿里云申请SSL证书示例</vt:lpstr>
      <vt:lpstr>阿里云申请SSL证书示例</vt:lpstr>
      <vt:lpstr>阿里云申请SSL证书示例</vt:lpstr>
      <vt:lpstr>阿里云申请SSL证书示例</vt:lpstr>
      <vt:lpstr>下载Nginx支持的证书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181</cp:revision>
  <dcterms:created xsi:type="dcterms:W3CDTF">2019-02-18T01:27:17Z</dcterms:created>
  <dcterms:modified xsi:type="dcterms:W3CDTF">2019-09-17T14:41:58Z</dcterms:modified>
</cp:coreProperties>
</file>