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6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4000" dirty="0"/>
              <a:t>Nginx</a:t>
            </a:r>
            <a:r>
              <a:rPr lang="zh-CN" altLang="en-US" sz="4000" dirty="0"/>
              <a:t>部署</a:t>
            </a:r>
            <a:r>
              <a:rPr lang="en-US" altLang="zh-CN" sz="4000" dirty="0"/>
              <a:t>SSL</a:t>
            </a:r>
            <a:r>
              <a:rPr lang="zh-CN" altLang="en-US" sz="4000" dirty="0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上传证书到服务器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把下载的证书上传到云服务器。解压到某一目录。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在这之前，已经配置过</a:t>
            </a:r>
            <a:r>
              <a:rPr lang="en-US" altLang="zh-CN" dirty="0"/>
              <a:t>Nginx</a:t>
            </a:r>
            <a:r>
              <a:rPr lang="zh-CN" altLang="en-US" dirty="0"/>
              <a:t>开启反向代理，接下来就是找到配置文件，在配置反向代理的</a:t>
            </a:r>
            <a:r>
              <a:rPr lang="en-US" altLang="zh-CN" dirty="0"/>
              <a:t>server</a:t>
            </a:r>
            <a:r>
              <a:rPr lang="zh-CN" altLang="en-US" dirty="0"/>
              <a:t>块中进行修改。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dirty="0"/>
              <a:t>.zip</a:t>
            </a:r>
            <a:r>
              <a:rPr lang="zh-CN" altLang="en-US" dirty="0"/>
              <a:t>文件使用</a:t>
            </a:r>
            <a:r>
              <a:rPr lang="en-US" altLang="zh-CN" dirty="0"/>
              <a:t>unzip</a:t>
            </a:r>
            <a:r>
              <a:rPr lang="zh-CN" altLang="en-US" dirty="0"/>
              <a:t>解压，如果没有</a:t>
            </a:r>
            <a:r>
              <a:rPr lang="en-US" altLang="zh-CN" dirty="0"/>
              <a:t>unzip</a:t>
            </a:r>
            <a:r>
              <a:rPr lang="zh-CN" altLang="en-US" dirty="0"/>
              <a:t>，则需要安装：</a:t>
            </a:r>
            <a:endParaRPr lang="en-US" altLang="zh-CN" dirty="0"/>
          </a:p>
          <a:p>
            <a:pPr lvl="1" algn="just">
              <a:lnSpc>
                <a:spcPts val="3800"/>
              </a:lnSpc>
              <a:spcBef>
                <a:spcPts val="1200"/>
              </a:spcBef>
            </a:pPr>
            <a:r>
              <a:rPr lang="en-US" altLang="zh-CN" dirty="0" err="1"/>
              <a:t>sudo</a:t>
            </a:r>
            <a:r>
              <a:rPr lang="en-US" altLang="zh-CN" dirty="0"/>
              <a:t> apt install unzip</a:t>
            </a: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或者在</a:t>
            </a:r>
            <a:r>
              <a:rPr lang="en-US" altLang="zh-CN" dirty="0"/>
              <a:t>CentOS</a:t>
            </a:r>
            <a:r>
              <a:rPr lang="zh-CN" altLang="en-US" dirty="0"/>
              <a:t>上，使用</a:t>
            </a:r>
            <a:r>
              <a:rPr lang="en-US" altLang="zh-CN" dirty="0"/>
              <a:t>yum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yum install unzip</a:t>
            </a:r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Nginx</a:t>
            </a:r>
            <a:r>
              <a:rPr lang="zh-CN" altLang="en-US" dirty="0"/>
              <a:t>配置文件支持</a:t>
            </a:r>
            <a:r>
              <a:rPr lang="en-US" altLang="zh-CN" dirty="0"/>
              <a:t>SSL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C9C3BA-880B-407F-BD0A-42EDAB696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1" y="1690688"/>
            <a:ext cx="8966797" cy="5044220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02C7FD-2D60-4E37-9D09-DBF8CF28B17B}"/>
              </a:ext>
            </a:extLst>
          </p:cNvPr>
          <p:cNvCxnSpPr/>
          <p:nvPr/>
        </p:nvCxnSpPr>
        <p:spPr>
          <a:xfrm>
            <a:off x="3217985" y="2558562"/>
            <a:ext cx="5372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8C0532F-FFBA-4FC7-AAF3-7829B0FDDA8E}"/>
              </a:ext>
            </a:extLst>
          </p:cNvPr>
          <p:cNvCxnSpPr/>
          <p:nvPr/>
        </p:nvCxnSpPr>
        <p:spPr>
          <a:xfrm>
            <a:off x="6377357" y="3308843"/>
            <a:ext cx="5372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F1861B-D018-4C3C-9B6F-ABFB2643DA6D}"/>
              </a:ext>
            </a:extLst>
          </p:cNvPr>
          <p:cNvCxnSpPr/>
          <p:nvPr/>
        </p:nvCxnSpPr>
        <p:spPr>
          <a:xfrm>
            <a:off x="6052037" y="5647586"/>
            <a:ext cx="5372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FAF251-FA45-438A-B430-FF0DBFD0C2AC}"/>
              </a:ext>
            </a:extLst>
          </p:cNvPr>
          <p:cNvSpPr txBox="1"/>
          <p:nvPr/>
        </p:nvSpPr>
        <p:spPr>
          <a:xfrm>
            <a:off x="5732585" y="2066017"/>
            <a:ext cx="19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改成自己的域名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0E4A7B-CC40-491F-ADA1-95465CB3D9FC}"/>
              </a:ext>
            </a:extLst>
          </p:cNvPr>
          <p:cNvSpPr txBox="1"/>
          <p:nvPr/>
        </p:nvSpPr>
        <p:spPr>
          <a:xfrm>
            <a:off x="9757298" y="2693085"/>
            <a:ext cx="239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改成自己的证书和密钥文件路径。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50FFAF-A837-4757-A55A-B8CD9D2FB499}"/>
              </a:ext>
            </a:extLst>
          </p:cNvPr>
          <p:cNvSpPr txBox="1"/>
          <p:nvPr/>
        </p:nvSpPr>
        <p:spPr>
          <a:xfrm>
            <a:off x="7942237" y="5240126"/>
            <a:ext cx="21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使用自己的端口。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D0440EB3-7909-42D2-B328-5A1DFF82EA71}"/>
              </a:ext>
            </a:extLst>
          </p:cNvPr>
          <p:cNvSpPr/>
          <p:nvPr/>
        </p:nvSpPr>
        <p:spPr>
          <a:xfrm>
            <a:off x="1169378" y="1943102"/>
            <a:ext cx="254977" cy="2954203"/>
          </a:xfrm>
          <a:prstGeom prst="leftBrace">
            <a:avLst/>
          </a:prstGeom>
          <a:ln>
            <a:solidFill>
              <a:srgbClr val="BA2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Nginx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7F1F-CA5C-4705-A23A-315F9A6A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92" cy="4351338"/>
          </a:xfrm>
        </p:spPr>
        <p:txBody>
          <a:bodyPr/>
          <a:lstStyle/>
          <a:p>
            <a:r>
              <a:rPr lang="en-US" altLang="zh-CN" dirty="0" err="1"/>
              <a:t>systemctl</a:t>
            </a:r>
            <a:r>
              <a:rPr lang="zh-CN" altLang="en-US" dirty="0"/>
              <a:t>重启</a:t>
            </a:r>
            <a:r>
              <a:rPr lang="en-US" altLang="zh-CN" dirty="0" err="1"/>
              <a:t>nginx</a:t>
            </a:r>
            <a:r>
              <a:rPr lang="zh-CN" altLang="en-US" dirty="0"/>
              <a:t>服务：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systemctl</a:t>
            </a:r>
            <a:r>
              <a:rPr lang="en-US" altLang="zh-CN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restart </a:t>
            </a:r>
            <a:r>
              <a:rPr lang="en-US" altLang="zh-CN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nginx</a:t>
            </a:r>
            <a:endParaRPr lang="en-US" altLang="zh-CN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pPr marL="36000">
              <a:lnSpc>
                <a:spcPts val="3600"/>
              </a:lnSpc>
              <a:spcBef>
                <a:spcPts val="600"/>
              </a:spcBef>
            </a:pPr>
            <a:endParaRPr lang="en-US" altLang="zh-CN" dirty="0"/>
          </a:p>
          <a:p>
            <a:pPr marL="36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/>
              <a:t>如果报错，则使用</a:t>
            </a:r>
            <a:r>
              <a:rPr lang="en-US" altLang="zh-CN" dirty="0" err="1"/>
              <a:t>ps</a:t>
            </a:r>
            <a:r>
              <a:rPr lang="zh-CN" altLang="en-US" dirty="0"/>
              <a:t>查看</a:t>
            </a:r>
            <a:r>
              <a:rPr lang="en-US" altLang="zh-CN" dirty="0"/>
              <a:t>Nginx</a:t>
            </a:r>
            <a:r>
              <a:rPr lang="zh-CN" altLang="en-US" dirty="0"/>
              <a:t>管理进程（</a:t>
            </a:r>
            <a:r>
              <a:rPr lang="en-US" altLang="zh-CN" dirty="0"/>
              <a:t>master</a:t>
            </a:r>
            <a:r>
              <a:rPr lang="zh-CN" altLang="en-US" dirty="0"/>
              <a:t>进程）的</a:t>
            </a:r>
            <a:r>
              <a:rPr lang="en-US" altLang="zh-CN" dirty="0"/>
              <a:t>PID</a:t>
            </a:r>
            <a:r>
              <a:rPr lang="zh-CN" altLang="en-US" dirty="0"/>
              <a:t>，然后使用</a:t>
            </a:r>
            <a:r>
              <a:rPr lang="en-US" altLang="zh-CN" dirty="0"/>
              <a:t>kill</a:t>
            </a:r>
            <a:r>
              <a:rPr lang="zh-CN" altLang="en-US" dirty="0"/>
              <a:t>中断，之后运行</a:t>
            </a:r>
            <a:r>
              <a:rPr lang="en-US" altLang="zh-CN" dirty="0" err="1"/>
              <a:t>nginx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93200" lvl="2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  -e –o </a:t>
            </a:r>
            <a:r>
              <a:rPr lang="en-US" altLang="zh-CN" dirty="0" err="1"/>
              <a:t>pid,ppid,comm,args</a:t>
            </a:r>
            <a:r>
              <a:rPr lang="en-US" altLang="zh-CN" dirty="0"/>
              <a:t> | grep ‘</a:t>
            </a:r>
            <a:r>
              <a:rPr lang="en-US" altLang="zh-CN" dirty="0" err="1"/>
              <a:t>nginx</a:t>
            </a:r>
            <a:r>
              <a:rPr lang="en-US" altLang="zh-CN" dirty="0"/>
              <a:t>.*master’ | grep –v ‘grep’</a:t>
            </a:r>
          </a:p>
          <a:p>
            <a:pPr marL="493200" lvl="2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dirty="0"/>
              <a:t>kill [</a:t>
            </a:r>
            <a:r>
              <a:rPr lang="zh-CN" altLang="en-US" dirty="0"/>
              <a:t>查看结果显示的</a:t>
            </a:r>
            <a:r>
              <a:rPr lang="en-US" altLang="zh-CN" dirty="0"/>
              <a:t>PID]</a:t>
            </a:r>
          </a:p>
          <a:p>
            <a:pPr marL="493200" lvl="2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dirty="0"/>
              <a:t>直接运行</a:t>
            </a:r>
            <a:r>
              <a:rPr lang="en-US" altLang="zh-CN" dirty="0" err="1"/>
              <a:t>nginx</a:t>
            </a:r>
            <a:r>
              <a:rPr lang="zh-CN" altLang="en-US" dirty="0"/>
              <a:t>启动服务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195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Noto Mono</vt:lpstr>
      <vt:lpstr>Office 主题​​</vt:lpstr>
      <vt:lpstr>微信小程序开发</vt:lpstr>
      <vt:lpstr>上传证书到服务器</vt:lpstr>
      <vt:lpstr>编辑Nginx配置文件支持SSL</vt:lpstr>
      <vt:lpstr>重启Nginx服务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197</cp:revision>
  <dcterms:created xsi:type="dcterms:W3CDTF">2019-02-18T01:27:17Z</dcterms:created>
  <dcterms:modified xsi:type="dcterms:W3CDTF">2019-09-17T15:21:57Z</dcterms:modified>
</cp:coreProperties>
</file>