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3"/>
            <p14:sldId id="274"/>
            <p14:sldId id="276"/>
            <p14:sldId id="277"/>
            <p14:sldId id="278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编写小程序后台</a:t>
            </a:r>
            <a:r>
              <a:rPr lang="en-US" altLang="zh-CN" sz="4000" dirty="0"/>
              <a:t>API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设置小程序安全域名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申请并部署证书以后，小程序设置安全域名为自己的二级域名。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然后编写测试服务程序，通过小程序调用并显示结果。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7A5FB-DCC3-4BFC-9ED7-9465B638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POST/PUT</a:t>
            </a:r>
            <a:r>
              <a:rPr lang="zh-CN" altLang="en-US" dirty="0"/>
              <a:t>请求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8F6673-527E-4A27-8C60-D7A34FD6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zh-CN" altLang="en-US" dirty="0"/>
              <a:t>在使用</a:t>
            </a:r>
            <a:r>
              <a:rPr lang="en-US" altLang="zh-CN" dirty="0"/>
              <a:t>http</a:t>
            </a:r>
            <a:r>
              <a:rPr lang="zh-CN" altLang="en-US" dirty="0"/>
              <a:t>模块运行</a:t>
            </a:r>
            <a:r>
              <a:rPr lang="en-US" altLang="zh-CN" dirty="0"/>
              <a:t>HTTP</a:t>
            </a:r>
            <a:r>
              <a:rPr lang="zh-CN" altLang="en-US" dirty="0"/>
              <a:t>服务，处理</a:t>
            </a:r>
            <a:r>
              <a:rPr lang="en-US" altLang="zh-CN" dirty="0"/>
              <a:t>POST/PUT</a:t>
            </a:r>
            <a:r>
              <a:rPr lang="zh-CN" altLang="en-US" dirty="0"/>
              <a:t>请求提交的数据是比较复杂的，要通过</a:t>
            </a:r>
            <a:r>
              <a:rPr lang="en-US" altLang="zh-CN" dirty="0"/>
              <a:t>Content-Type</a:t>
            </a:r>
            <a:r>
              <a:rPr lang="zh-CN" altLang="en-US" dirty="0"/>
              <a:t>判断提交数据的格式，还要检测数据量是否过大。</a:t>
            </a:r>
            <a:endParaRPr lang="en-US" altLang="zh-CN" dirty="0"/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zh-CN" altLang="en-US" dirty="0"/>
              <a:t>这方面，后续的处理，我们会使用框架解决，但是在使用框架之前会给出一个处理示例，帮助理解核心的处理过程。</a:t>
            </a:r>
          </a:p>
        </p:txBody>
      </p:sp>
    </p:spTree>
    <p:extLst>
      <p:ext uri="{BB962C8B-B14F-4D97-AF65-F5344CB8AC3E}">
        <p14:creationId xmlns:p14="http://schemas.microsoft.com/office/powerpoint/2010/main" val="31994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3D17-46A9-48D0-BB6E-BEF4BAC0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POST/PUT</a:t>
            </a:r>
            <a:r>
              <a:rPr lang="zh-CN" altLang="en-US" dirty="0"/>
              <a:t>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87F1F-CA5C-4705-A23A-315F9A6A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0592" cy="4351338"/>
          </a:xfrm>
        </p:spPr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在课件配套的</a:t>
            </a:r>
            <a:r>
              <a:rPr lang="en-US" altLang="zh-CN" dirty="0" err="1"/>
              <a:t>src</a:t>
            </a:r>
            <a:r>
              <a:rPr lang="zh-CN" altLang="en-US" dirty="0"/>
              <a:t>目录中，</a:t>
            </a:r>
            <a:r>
              <a:rPr lang="en-US" altLang="zh-CN" dirty="0"/>
              <a:t>post.js</a:t>
            </a:r>
            <a:r>
              <a:rPr lang="zh-CN" altLang="en-US" dirty="0"/>
              <a:t>文件给出了处理示例。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并使用</a:t>
            </a:r>
            <a:r>
              <a:rPr lang="en-US" altLang="zh-CN" dirty="0" err="1"/>
              <a:t>querystring</a:t>
            </a:r>
            <a:r>
              <a:rPr lang="zh-CN" altLang="en-US" dirty="0"/>
              <a:t>扩展解析了</a:t>
            </a:r>
            <a:r>
              <a:rPr lang="en-US" altLang="zh-CN" dirty="0"/>
              <a:t>content-type</a:t>
            </a:r>
            <a:r>
              <a:rPr lang="zh-CN" altLang="en-US" dirty="0"/>
              <a:t>为</a:t>
            </a:r>
            <a:r>
              <a:rPr lang="en-US" altLang="zh-CN" dirty="0"/>
              <a:t>x-www-form-</a:t>
            </a:r>
            <a:r>
              <a:rPr lang="en-US" altLang="zh-CN" dirty="0" err="1"/>
              <a:t>urlencoded</a:t>
            </a:r>
            <a:r>
              <a:rPr lang="zh-CN" altLang="en-US" dirty="0"/>
              <a:t>格式的数据。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319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D11F1-5012-4FDF-B392-D41E1765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框架做了什么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C184E-C1E6-416E-8E40-FC566BD9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经过以上处理，可以大致了解到在处理复杂的网络请求需要解决的问题，这还没有包括数据过滤，安全处理，跨域，权限检测等。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而很多处理是可以包装成通用的库，所以框架主要的目的是简化开发工作。方便处理请求数据。</a:t>
            </a:r>
          </a:p>
        </p:txBody>
      </p:sp>
    </p:spTree>
    <p:extLst>
      <p:ext uri="{BB962C8B-B14F-4D97-AF65-F5344CB8AC3E}">
        <p14:creationId xmlns:p14="http://schemas.microsoft.com/office/powerpoint/2010/main" val="190626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25F16-EB8A-4CE1-8954-313ACC7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自己实现一个简单的框架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69BA2-0346-4304-9164-B5915892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在配套代码</a:t>
            </a:r>
            <a:r>
              <a:rPr lang="en-US" altLang="zh-CN" dirty="0" err="1"/>
              <a:t>src</a:t>
            </a:r>
            <a:r>
              <a:rPr lang="zh-CN" altLang="en-US" dirty="0"/>
              <a:t>目录中，</a:t>
            </a:r>
            <a:r>
              <a:rPr lang="en-US" altLang="zh-CN" dirty="0"/>
              <a:t>apiserv.js</a:t>
            </a:r>
            <a:r>
              <a:rPr lang="zh-CN" altLang="en-US" dirty="0"/>
              <a:t>实现了一个简易框架的雏形并给出了一个简单示例。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更进一步，在示例代码中，</a:t>
            </a:r>
            <a:r>
              <a:rPr lang="en-US" altLang="zh-CN" dirty="0"/>
              <a:t>myhttp.js</a:t>
            </a:r>
            <a:r>
              <a:rPr lang="zh-CN" altLang="en-US" dirty="0"/>
              <a:t>是一个独立的模块，实现了简易的</a:t>
            </a:r>
            <a:r>
              <a:rPr lang="en-US" altLang="zh-CN" dirty="0"/>
              <a:t>Web</a:t>
            </a:r>
            <a:r>
              <a:rPr lang="zh-CN" altLang="en-US" dirty="0"/>
              <a:t>框架，而</a:t>
            </a:r>
            <a:r>
              <a:rPr lang="en-US" altLang="zh-CN" dirty="0"/>
              <a:t>apitest.js</a:t>
            </a:r>
            <a:r>
              <a:rPr lang="zh-CN" altLang="en-US" dirty="0"/>
              <a:t>则引入了</a:t>
            </a:r>
            <a:r>
              <a:rPr lang="en-US" altLang="zh-CN" dirty="0"/>
              <a:t>myhttp.js</a:t>
            </a:r>
            <a:r>
              <a:rPr lang="zh-CN" altLang="en-US" dirty="0"/>
              <a:t>实现</a:t>
            </a:r>
            <a:r>
              <a:rPr lang="en-US" altLang="zh-CN" dirty="0" err="1"/>
              <a:t>api</a:t>
            </a:r>
            <a:r>
              <a:rPr lang="zh-CN" altLang="en-US" dirty="0"/>
              <a:t>服务。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20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295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微信小程序开发</vt:lpstr>
      <vt:lpstr>设置小程序安全域名</vt:lpstr>
      <vt:lpstr>处理POST/PUT请求</vt:lpstr>
      <vt:lpstr>处理POST/PUT请求</vt:lpstr>
      <vt:lpstr>框架做了什么</vt:lpstr>
      <vt:lpstr>自己实现一个简单的框架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205</cp:revision>
  <dcterms:created xsi:type="dcterms:W3CDTF">2019-02-18T01:27:17Z</dcterms:created>
  <dcterms:modified xsi:type="dcterms:W3CDTF">2019-09-17T17:15:20Z</dcterms:modified>
</cp:coreProperties>
</file>