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DD90CD-6404-4460-8736-BDFE45A3C485}">
          <p14:sldIdLst>
            <p14:sldId id="256"/>
            <p14:sldId id="273"/>
            <p14:sldId id="274"/>
            <p14:sldId id="275"/>
          </p14:sldIdLst>
        </p14:section>
        <p14:section name="无标题节" id="{70FD2762-EEE5-4F2A-ADA9-74F2D228DBD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ve Wang" initials="BW" lastIdx="1" clrIdx="0">
    <p:extLst>
      <p:ext uri="{19B8F6BF-5375-455C-9EA6-DF929625EA0E}">
        <p15:presenceInfo xmlns:p15="http://schemas.microsoft.com/office/powerpoint/2012/main" userId="7d0f22b9aebee8a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2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03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6122B-FB0E-47CA-A2F0-7E1EDABDE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31720-7DCF-44CC-8103-08E7B3C7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336E18-A034-4E5C-A530-B2FCFAE5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C53-C69E-4A8F-BB44-4C39DA5A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8B666C-540F-4ADF-8CEB-D54462B8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7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0EFE0-EDEB-4000-A1E3-C4868554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21D2A1-D615-4F54-9C5E-2856E0744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6D6932-DF2D-4BA1-9C48-7D4A72A2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CE605-7868-47EF-B0DE-8AA41A5B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768A1-E60E-41EE-8F6E-6719B0A5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6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1F76CA-17C4-4786-9393-7B73C0444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3A225-6CBD-4F9B-80BA-05F51BA71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231601-CD8A-4F14-853A-CA8F160B1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F282C-FE79-4F44-854A-18F14A74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30432-5737-4DA1-B9E0-6E3D0FEB1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7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2B05E-831F-44B5-A191-BED3204AC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A4341F-F435-4E92-AB41-AD123EE71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53CB8A-89AA-4067-A3FE-4D758B5B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F543CA-DD89-43BB-BDE2-43CFB12EA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C2434-CFB1-414F-BF53-09B3038FB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15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6AC0B-7F69-4CAB-9842-33C08F2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2445-633A-478B-9E14-55E042776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7711B-DCC3-4B93-B8B4-1CD749C1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AEC8CB-1DCF-48CF-97FB-195F0292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F4FA7-9132-4B50-82BD-D3677041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8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F8357-E613-4B83-B0C1-A3504C9F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C5CD88-FA5B-42B0-AC38-61C5DAC2B7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912F85-EA5B-446B-937F-B6B03605A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8DF89-5804-432C-BC10-2AE8189F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1A474-892A-4AF1-B957-9526220B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21D8D4-4D6A-4376-B115-AC5FCFBB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7EEA5-470E-4E04-AC8F-300B5C1E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CBDF5F-8C00-41E2-A29B-BA8A8A7B6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95F981-556A-4E8B-828A-56D4571E9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834D2B-5587-4BD5-A2F6-F48B8CD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0CB3B3-EC95-4D3C-820D-EF20AD0EC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C8025D-2EBC-4CB5-A3C0-390D74B4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6B40C4-1578-49AC-9AB7-54A421B6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F1D7D-7FD4-4954-85C6-26AD83207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50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9D3AD4-1E52-482B-A2FF-8D2150D6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81F6EE-F130-4711-AC25-102B79CB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564DB9-3023-4239-8813-AD6EB553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16E6E4-BC55-4954-A6BE-6A1B090C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45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C820E0-C59B-4BA6-A7BD-94D1ECAB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790E94-A775-4C05-836C-4781D99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BA0EC8-60E1-4211-AC79-D8CA3F9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4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9E031-70C5-41C1-9CC1-9926E5E7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56C80-3BDA-4C06-B51A-B6FD1899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F1DBA-9EDF-4A71-AF8F-FF79FF74E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CCE52-701B-4341-85E7-8F8C1617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7BD68-2741-432B-9766-E3C8322D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F82A-F73F-45B1-A444-EBB32679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1A35F7-9F04-4294-B5B5-9A2BD45D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59608C-DDB9-420D-AFAE-D5FF12339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F44E2A-10E7-474D-BBB7-D412B94E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8B690-6CB2-4413-AAA1-21171E7B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683C2-F5D2-44F3-A5FB-7999918C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439C26-5D75-4CC4-81AE-8E7939AC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6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6AFBADB-3431-46A9-9EFF-D2521EB4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58BAE7-ADAC-4199-9DF3-E776F3A0C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4A980D-01D6-4413-9796-039D36178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6169D-416D-4C06-B08B-5CE62A641987}" type="datetimeFigureOut">
              <a:rPr lang="zh-CN" altLang="en-US" smtClean="0"/>
              <a:t>2019/8/31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D8D9AB-FE8D-414A-AC0B-C4B2D0498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710560-FBCC-4A29-93FA-B6FB2F02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133C-72D9-42E0-8BBD-4CB08D79CA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9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E4A95-9411-4D71-8AB2-60D2781DA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微信小程序开发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6DA70-9226-4B36-B159-CD3AAD145F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zh-CN" altLang="en-US" sz="4000" dirty="0"/>
              <a:t>给小程序提供</a:t>
            </a:r>
            <a:r>
              <a:rPr lang="en-US" altLang="zh-CN" sz="4000" dirty="0"/>
              <a:t>API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0572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69976-4A54-49C1-B7D1-1BF3459D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JSON</a:t>
            </a:r>
            <a:r>
              <a:rPr lang="zh-CN" altLang="en-US" dirty="0"/>
              <a:t>与</a:t>
            </a:r>
            <a:r>
              <a:rPr lang="en-US" altLang="zh-CN" dirty="0"/>
              <a:t>Web 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EFD82-A9B8-45F8-BFDC-E80CCFE2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en-US" altLang="zh-CN" dirty="0"/>
              <a:t>HTTP/HTTPS</a:t>
            </a:r>
            <a:r>
              <a:rPr lang="zh-CN" altLang="en-US" dirty="0"/>
              <a:t>的</a:t>
            </a:r>
            <a:r>
              <a:rPr lang="en-US" altLang="zh-CN" dirty="0"/>
              <a:t>API</a:t>
            </a:r>
            <a:r>
              <a:rPr lang="zh-CN" altLang="en-US" dirty="0"/>
              <a:t>多数都使用</a:t>
            </a:r>
            <a:r>
              <a:rPr lang="en-US" altLang="zh-CN" dirty="0"/>
              <a:t>JSON</a:t>
            </a:r>
            <a:r>
              <a:rPr lang="zh-CN" altLang="en-US" dirty="0"/>
              <a:t>格式传输数据。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基于</a:t>
            </a:r>
            <a:r>
              <a:rPr lang="en-US" altLang="zh-CN" dirty="0"/>
              <a:t>JSON</a:t>
            </a:r>
            <a:r>
              <a:rPr lang="zh-CN" altLang="en-US" dirty="0"/>
              <a:t>格式定义一套通信规范，可以方便前后端的对接。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并且有利于前后端分离。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小程序的模式就已经强制必须要进行前后端分离，小程序作为前端，需要服务端提供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320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AB9B5-E4BF-438B-883B-B19B1273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/>
              <a:t>API</a:t>
            </a:r>
            <a:r>
              <a:rPr lang="zh-CN" altLang="en-US" dirty="0"/>
              <a:t>通信规范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B6F3A20-69E7-4770-961C-3B92F2E6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r>
              <a:rPr lang="zh-CN" altLang="en-US" dirty="0"/>
              <a:t>本章节的目的仅仅在于提供设计</a:t>
            </a:r>
            <a:r>
              <a:rPr lang="en-US" altLang="zh-CN" dirty="0"/>
              <a:t>API</a:t>
            </a:r>
            <a:r>
              <a:rPr lang="zh-CN" altLang="en-US" dirty="0"/>
              <a:t>规范并进行通信的示例。</a:t>
            </a:r>
            <a:endParaRPr lang="en-US" altLang="zh-CN" dirty="0"/>
          </a:p>
          <a:p>
            <a:pPr>
              <a:lnSpc>
                <a:spcPts val="3800"/>
              </a:lnSpc>
            </a:pPr>
            <a:r>
              <a:rPr lang="zh-CN" altLang="en-US" dirty="0"/>
              <a:t>基于此，每个人或组设计自己的</a:t>
            </a:r>
            <a:r>
              <a:rPr lang="en-US" altLang="zh-CN" dirty="0"/>
              <a:t>API</a:t>
            </a:r>
            <a:r>
              <a:rPr lang="zh-CN" altLang="en-US" dirty="0"/>
              <a:t>规范，并编写针对自己小程序的后台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1562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AB9B5-E4BF-438B-883B-B19B1273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/>
              <a:t>API</a:t>
            </a:r>
            <a:r>
              <a:rPr lang="zh-CN" altLang="en-US" dirty="0"/>
              <a:t>通信规范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1B6F3A20-69E7-4770-961C-3B92F2E66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8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87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119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微信小程序开发</vt:lpstr>
      <vt:lpstr>JSON与Web API</vt:lpstr>
      <vt:lpstr>设计API通信规范</vt:lpstr>
      <vt:lpstr>设计API通信规范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微信小程序开发</dc:title>
  <dc:creator>Brave Wang</dc:creator>
  <cp:lastModifiedBy>Wang Brave</cp:lastModifiedBy>
  <cp:revision>156</cp:revision>
  <dcterms:created xsi:type="dcterms:W3CDTF">2019-02-18T01:27:17Z</dcterms:created>
  <dcterms:modified xsi:type="dcterms:W3CDTF">2019-08-31T15:00:21Z</dcterms:modified>
</cp:coreProperties>
</file>