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公众号与小程序开发技术清单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zh-CN" altLang="en-US" sz="3600"/>
              <a:t>整体通信架构图示</a:t>
            </a:r>
            <a:endParaRPr lang="zh-CN" altLang="en-US" sz="3600"/>
          </a:p>
        </p:txBody>
      </p:sp>
      <p:pic>
        <p:nvPicPr>
          <p:cNvPr id="6" name="内容占位符 5" descr="整体通信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8385" y="1083945"/>
            <a:ext cx="10111105" cy="5690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NodeJS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07365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本课程使用了NodeJS开发环境，这是针对当前的专业方向设定的。但是在实际的产品研发过程中，会遇到很多其他编程语言开发的项目。而微信公众号与小程序后端开发依赖于协议通信，是和编程语言无关的。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和其他脚本语言不同的是，自带服务。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可以开启高性能的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HTTP/HTTPS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服务，如果在服务器上还存在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Nginx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等专业的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Web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服务器软件，可以开启反向代理，我们的课程就采用了这样的方式。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HTTP/HTTPS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了解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协议是非常重要的，不仅仅是微信和小程序，这是Web领域的基石。微信公众号接口使用了HTTPS协议，微信公众号的开发者服务器配置并不要求必须是HTTPS，但是小程序对接的后台服务器是强制要求开发者启用HTTPS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Web</a:t>
            </a:r>
            <a:r>
              <a:rPr lang="zh-CN" altLang="en-US" sz="3600"/>
              <a:t>前后端通信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16382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平台通过公众号以及小程序已经解决了很多开发客户端（前端）成本高的问题，但是公众号很多业务仍然需要开发一些页面，通过公众号的菜单进行导航，小程序可以用于一些轻量级服务，不用花费比较高的成本去开发APP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开发者要能够理解前后端通信的方式，尽管复杂的项目都是一个团队配合开发，但是很多情况，都是一个人</a:t>
            </a:r>
            <a:r>
              <a:rPr lang="zh-CN" altLang="en-US"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  <a:sym typeface="+mn-ea"/>
              </a:rPr>
              <a:t>负责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前后端。而微信作为一个巨大的平台，综合使用了大量的开发技术，如果仅仅是前端或仅仅知道后端是很难进行开发的。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XML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XML作为一种传输和存储数据的格式标准，被广泛使用。微信服务器转发消息到开发者服务器使用的就是XML格式。开发者需要知道XML的基础语法，并且要知道如何解析XML。XML语法要求比较严格，这对于解析和生成XML数据来说是有好处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JSON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JSON也是一种用于传输和存储数据的格式，因为格式简单、轻量、解析速度比较快的特点，使用非常广泛，一些简单的应用场景已经从XML换成了JSON，AJAX就是一个很好的例子，但是JSON是不能代替XML的。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微信公众号接口使用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作为数据传输格式。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zh-CN" altLang="en-US" sz="3600"/>
              <a:t>搭建云服务器环境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国内的云服务器提供商很多，比较好的是阿里云和腾讯云。用于微信公众号和小程序最好不要使用国外的云服务器，尤其是小程序，可能审核就不通过。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搭建云服务器环境需要的条件：域名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+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云服务器。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把域名解析到云服务器的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IP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地址，防火墙配置要开启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80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443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端口。这些操作都在云厂商的控制台页面操作。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en-US" altLang="zh-CN" sz="3600"/>
              <a:t>Linux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尽管这不是必需的，测试接口也可以在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下进行。但是最好还是使用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作为开发环境。并且大部分公司生产环境的部署都是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（发行版以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Debian/Ubuntu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RedHat/CentOS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居多）。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而微信小程序的集成开发环境只提供了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MacOS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版本，所以对不同的场景选择合适的工具。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zh-CN" altLang="en-US" sz="3600"/>
              <a:t>数据库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用于和微信服务器对接的场景，有可能会用到数据库记录用户数据，或者需要做一些业务处理比如订单。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开发者需要具备使用编程语言操作数据库的能力，本课程使用了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MariaDB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数据库软件：这个软件是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创始人创建的一个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分支，现在已经独立开发，是绝对开源的，使用方式和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相同。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WPS 演示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FreeMono</vt:lpstr>
      <vt:lpstr>Noto Sans Mono CJK SC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公众号与小程序开发技术清单</vt:lpstr>
      <vt:lpstr>NodeJS</vt:lpstr>
      <vt:lpstr>HTTP/HTTPS</vt:lpstr>
      <vt:lpstr>Web前后端通信</vt:lpstr>
      <vt:lpstr>XML</vt:lpstr>
      <vt:lpstr>JSON</vt:lpstr>
      <vt:lpstr>搭建云服务器环境</vt:lpstr>
      <vt:lpstr>Linux</vt:lpstr>
      <vt:lpstr>数据库</vt:lpstr>
      <vt:lpstr>数据库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25</cp:revision>
  <dcterms:created xsi:type="dcterms:W3CDTF">2019-01-25T01:40:56Z</dcterms:created>
  <dcterms:modified xsi:type="dcterms:W3CDTF">2019-01-25T01:40:56Z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