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1051524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57840"/>
            <a:ext cx="1051524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33596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33596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5784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5784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5784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335960"/>
            <a:ext cx="10515240" cy="501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1051524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335960"/>
            <a:ext cx="10515240" cy="501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3957840"/>
            <a:ext cx="1051524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1051524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3957840"/>
            <a:ext cx="1051524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33596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33596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395784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395784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3957840"/>
            <a:ext cx="338580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1051524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501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5784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335960"/>
            <a:ext cx="513108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57840"/>
            <a:ext cx="10515240" cy="23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4000" spc="-1" strike="noStrike">
                <a:solidFill>
                  <a:srgbClr val="000000"/>
                </a:solidFill>
                <a:latin typeface="Calibri Light"/>
              </a:rPr>
              <a:t>单击此处编辑</a:t>
            </a:r>
            <a:r>
              <a:rPr b="0" lang="zh-CN" sz="4000" spc="-1" strike="noStrike">
                <a:solidFill>
                  <a:srgbClr val="000000"/>
                </a:solidFill>
                <a:latin typeface="Calibri Light"/>
              </a:rPr>
              <a:t>母版标题样式</a:t>
            </a:r>
            <a:endParaRPr b="0" lang="zh-CN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单击此处编辑母</a:t>
            </a: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版标题样式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335960"/>
            <a:ext cx="10515240" cy="501948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第二级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第三级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第四级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第五级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4000" spc="-1" strike="noStrike">
                <a:solidFill>
                  <a:srgbClr val="000000"/>
                </a:solidFill>
                <a:latin typeface="Calibri Light"/>
              </a:rPr>
              <a:t>自定义菜单接</a:t>
            </a:r>
            <a:r>
              <a:rPr b="0" lang="zh-CN" sz="4000" spc="-1" strike="noStrike">
                <a:solidFill>
                  <a:srgbClr val="000000"/>
                </a:solidFill>
                <a:latin typeface="Calibri Light"/>
              </a:rPr>
              <a:t>口</a:t>
            </a:r>
            <a:endParaRPr b="0" lang="zh-CN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自定义菜单刷新</a:t>
            </a: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策略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335960"/>
            <a:ext cx="10515240" cy="501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创建自定义菜单后，新用户会立即生效，否则用户看到菜单不会立即生效。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在用户进入公众号会话页或公众号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profile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页时，如果发现上一次拉取菜单的请求在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5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分钟以前，就会拉取一下菜单，如果菜单有更新，就会刷新客户端的菜单。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测试时可以尝试取消关注公众号后再次关注，则可以看到创建后的效果。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335960"/>
            <a:ext cx="10515240" cy="501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公众号注册之后就提供了自定义菜单的操作。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但是，启用开发者配置之后，之前的菜单设置会失效。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这个时候要自定义菜单，必须要通过自定义菜单接口进行。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自定义菜单类型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838080" y="1335960"/>
          <a:ext cx="10514880" cy="5288040"/>
        </p:xfrm>
        <a:graphic>
          <a:graphicData uri="http://schemas.openxmlformats.org/drawingml/2006/table">
            <a:tbl>
              <a:tblPr/>
              <a:tblGrid>
                <a:gridCol w="3506760"/>
                <a:gridCol w="7008480"/>
              </a:tblGrid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181717"/>
                          </a:solidFill>
                          <a:latin typeface="Calibri"/>
                        </a:rPr>
                        <a:t>类型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181717"/>
                          </a:solidFill>
                          <a:latin typeface="Calibri"/>
                        </a:rPr>
                        <a:t>说明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click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点击后，发送设置的</a:t>
                      </a:r>
                      <a:r>
                        <a:rPr b="0" lang="en-US" sz="2000" spc="-1" strike="noStrike">
                          <a:latin typeface="Calibri"/>
                        </a:rPr>
                        <a:t>Key</a:t>
                      </a:r>
                      <a:r>
                        <a:rPr b="0" lang="en-US" sz="2000" spc="-1" strike="noStrike">
                          <a:latin typeface="Calibri"/>
                        </a:rPr>
                        <a:t>到开发者服务器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view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点击跳转</a:t>
                      </a:r>
                      <a:r>
                        <a:rPr b="0" lang="en-US" sz="2000" spc="-1" strike="noStrike">
                          <a:latin typeface="Calibri"/>
                        </a:rPr>
                        <a:t>URL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scancode_push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扫码后，扫码结果发送给开发者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scancode_waitmsg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扫码推事件，会提示‘消息接收中’提示框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pic_sysphoto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点击后调用系统相机，拍照后会发送给开发者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pic_photo_or_album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弹出拍照或从相册选择，并把图片发送给开发者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pic_weixin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点击后弹出相册选择并发送给开发者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location_select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弹出地理位置选择器，用户选择后会发送给开发者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media_id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点击后，会根据</a:t>
                      </a:r>
                      <a:r>
                        <a:rPr b="0" lang="en-US" sz="2000" spc="-1" strike="noStrike">
                          <a:latin typeface="Calibri"/>
                        </a:rPr>
                        <a:t>MEDIA_ID</a:t>
                      </a:r>
                      <a:r>
                        <a:rPr b="0" lang="en-US" sz="2000" spc="-1" strike="noStrike">
                          <a:latin typeface="Calibri"/>
                        </a:rPr>
                        <a:t>把永久素材发送给用户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7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view_limited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跳转到图文消息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自定义菜单限制</a:t>
            </a: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条件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335960"/>
            <a:ext cx="10515240" cy="501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自定义菜单最多包括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3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个一级菜单，每个一级菜单最多包含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5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个二级菜单。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一级菜单最多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4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个汉字，二级菜单最多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7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个汉字，多出来的部分将会以“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...”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代替。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内容占位符 3" descr=""/>
          <p:cNvPicPr/>
          <p:nvPr/>
        </p:nvPicPr>
        <p:blipFill>
          <a:blip r:embed="rId1"/>
          <a:stretch/>
        </p:blipFill>
        <p:spPr>
          <a:xfrm>
            <a:off x="1310760" y="25920"/>
            <a:ext cx="9570240" cy="676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335960"/>
            <a:ext cx="11231640" cy="501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URL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：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zh-CN" sz="2000" spc="-1" strike="noStrike">
                <a:solidFill>
                  <a:srgbClr val="000000"/>
                </a:solidFill>
                <a:latin typeface="FreeMono"/>
              </a:rPr>
              <a:t>https://api.weixin.qq.com/cgi-bin/menu/create?access_token=ACCESS_TOKEN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请求类型：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POST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195200"/>
            <a:ext cx="10515240" cy="533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请求提交的数据格式（详细参数说明参考开发者文档）：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{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button : [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{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"name" : "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发图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",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"type" : "pic_weixin",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"key"  : "my-image"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},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{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"name" : "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关于我们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",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"type" : "click",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"key"  : "about-us"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]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返回值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195200"/>
            <a:ext cx="10515240" cy="533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正确返回值：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{"errcode":0,"errmsg":"ok"}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错误返回值（无效的名称长度）：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{"errcode":40018,"errmsg":"invalid button name size"}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通过检测返回值的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errcode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可以知道是否调用成功。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测试号结果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内容占位符 3" descr=""/>
          <p:cNvPicPr/>
          <p:nvPr/>
        </p:nvPicPr>
        <p:blipFill>
          <a:blip r:embed="rId1"/>
          <a:stretch/>
        </p:blipFill>
        <p:spPr>
          <a:xfrm>
            <a:off x="920880" y="3073320"/>
            <a:ext cx="3884040" cy="3525840"/>
          </a:xfrm>
          <a:prstGeom prst="rect">
            <a:avLst/>
          </a:prstGeom>
          <a:ln>
            <a:noFill/>
          </a:ln>
        </p:spPr>
      </p:pic>
      <p:pic>
        <p:nvPicPr>
          <p:cNvPr id="98" name="图片 4" descr=""/>
          <p:cNvPicPr/>
          <p:nvPr/>
        </p:nvPicPr>
        <p:blipFill>
          <a:blip r:embed="rId2"/>
          <a:stretch/>
        </p:blipFill>
        <p:spPr>
          <a:xfrm>
            <a:off x="7700040" y="12600"/>
            <a:ext cx="4137480" cy="68400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055520" y="1623600"/>
            <a:ext cx="4136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扫码关注测试号查看效果。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1122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2019-01-27T23:55:17Z</dcterms:created>
  <dc:creator>wps</dc:creator>
  <dc:description/>
  <dc:language>zh-CN</dc:language>
  <cp:lastModifiedBy/>
  <dcterms:modified xsi:type="dcterms:W3CDTF">2019-02-12T14:55:11Z</dcterms:modified>
  <cp:revision>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