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4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019675"/>
          </a:xfrm>
        </p:spPr>
        <p:txBody>
          <a:bodyPr/>
          <a:lstStyle>
            <a:lvl1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2pPr>
            <a:lvl3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3pPr>
            <a:lvl4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4pPr>
            <a:lvl5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完善的消息处理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小程序提供了一个全新的方式连接用户与服务。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小程序基于微信平台提供了类似原生</a:t>
            </a:r>
            <a:r>
              <a:rPr lang="en-US" altLang="zh-CN"/>
              <a:t>App</a:t>
            </a:r>
            <a:r>
              <a:rPr lang="zh-CN" altLang="en-US"/>
              <a:t>的体验。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微信 </a:t>
            </a:r>
            <a:r>
              <a:rPr lang="en-US" altLang="zh-CN"/>
              <a:t>-&gt; </a:t>
            </a:r>
            <a:r>
              <a:rPr lang="zh-CN" altLang="en-US"/>
              <a:t>发现 </a:t>
            </a:r>
            <a:r>
              <a:rPr lang="en-US" altLang="zh-CN"/>
              <a:t>-&gt; </a:t>
            </a:r>
            <a:r>
              <a:rPr lang="zh-CN" altLang="en-US"/>
              <a:t>小程序 可根据关键字搜索。</a:t>
            </a:r>
            <a:endParaRPr lang="zh-CN" altLang="en-US"/>
          </a:p>
          <a:p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/>
              <a:t>小程序可代替很多不需要安装</a:t>
            </a:r>
            <a:r>
              <a:rPr lang="en-US" altLang="zh-CN"/>
              <a:t>APP</a:t>
            </a:r>
            <a:r>
              <a:rPr lang="zh-CN" altLang="en-US"/>
              <a:t>的场景：</a:t>
            </a:r>
            <a:endParaRPr lang="zh-CN" altLang="en-US"/>
          </a:p>
          <a:p>
            <a:pPr lvl="1" indent="0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2200"/>
              <a:t>右侧的腾讯地图就是通过小程序打开的</a:t>
            </a:r>
            <a:endParaRPr lang="zh-CN" altLang="en-US" sz="2200"/>
          </a:p>
          <a:p>
            <a:pPr lvl="1" indent="0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2200"/>
              <a:t>比如还有腾讯企业邮箱可关联微信号，</a:t>
            </a:r>
            <a:endParaRPr lang="zh-CN" altLang="en-US" sz="2200"/>
          </a:p>
          <a:p>
            <a:pPr marL="914400" lvl="2" indent="0" fontAlgn="auto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sz="2200"/>
              <a:t>通过微信小程序收发邮件。</a:t>
            </a:r>
            <a:endParaRPr lang="zh-CN" altLang="en-US" sz="2200"/>
          </a:p>
        </p:txBody>
      </p:sp>
      <p:pic>
        <p:nvPicPr>
          <p:cNvPr id="4" name="图片 3" descr="2019-01-27 14-49-53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085" y="14605"/>
            <a:ext cx="4008120" cy="6745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小程序的本质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10000"/>
              </a:lnSpc>
            </a:pPr>
            <a:r>
              <a:rPr lang="zh-CN" altLang="en-US"/>
              <a:t>小程序和原生</a:t>
            </a:r>
            <a:r>
              <a:rPr lang="en-US" altLang="zh-CN"/>
              <a:t>APP</a:t>
            </a:r>
            <a:r>
              <a:rPr lang="zh-CN" altLang="en-US"/>
              <a:t>不同，本质上还是前端的应用。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微信客户端内部包含了一个浏览器内核，可以打开页面，也可以打开小程序。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小程序提供了集成开发环境，一套标准的开发规范与发布流程，开发的小程序最终会被解析并打包成浏览器可识别的前端数据，但是使用体验很像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小程序开发与前端开发的区别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7460"/>
            <a:ext cx="10515600" cy="5088255"/>
          </a:xfrm>
        </p:spPr>
        <p:txBody>
          <a:bodyPr>
            <a:normAutofit lnSpcReduction="10000"/>
          </a:bodyPr>
          <a:p>
            <a:pPr fontAlgn="auto">
              <a:lnSpc>
                <a:spcPct val="110000"/>
              </a:lnSpc>
            </a:pPr>
            <a:r>
              <a:rPr lang="zh-CN" altLang="en-US"/>
              <a:t>尽管小程序本质还是前端，但是开发方式和前端有很大不同。小程序的开发要下载并安装微信官方发布的集成开发环境。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zh-CN" altLang="en-US"/>
              <a:t>安装好开发环境后，创建项目会初始化一套标准的目录结构，有示例代码，项目配置文件，页面配置等。开发过程要遵循微信官方的标准规范。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前端部分主要使用</a:t>
            </a:r>
            <a:r>
              <a:rPr lang="en-US" altLang="zh-CN"/>
              <a:t>JavaScript</a:t>
            </a:r>
            <a:r>
              <a:rPr lang="zh-CN" altLang="en-US"/>
              <a:t>处理业务逻辑，数据的布局展示使用了</a:t>
            </a:r>
            <a:r>
              <a:rPr lang="en-US" altLang="zh-CN"/>
              <a:t>WXML</a:t>
            </a:r>
            <a:r>
              <a:rPr lang="zh-CN" altLang="en-US"/>
              <a:t>，样式使用了</a:t>
            </a:r>
            <a:r>
              <a:rPr lang="en-US" altLang="zh-CN"/>
              <a:t>WXSS</a:t>
            </a:r>
            <a:r>
              <a:rPr lang="zh-CN" altLang="en-US"/>
              <a:t>。</a:t>
            </a:r>
            <a:r>
              <a:rPr lang="en-US" altLang="zh-CN"/>
              <a:t>WXML</a:t>
            </a:r>
            <a:r>
              <a:rPr lang="zh-CN" altLang="en-US"/>
              <a:t>与</a:t>
            </a:r>
            <a:r>
              <a:rPr lang="en-US" altLang="zh-CN"/>
              <a:t>WXSS</a:t>
            </a:r>
            <a:r>
              <a:rPr lang="zh-CN" altLang="en-US"/>
              <a:t>是微信官方定义的一套开发标准。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接下来会简单介绍</a:t>
            </a:r>
            <a:r>
              <a:rPr lang="en-US" altLang="zh-CN"/>
              <a:t>WXML</a:t>
            </a:r>
            <a:r>
              <a:rPr lang="zh-CN" altLang="en-US"/>
              <a:t>以及</a:t>
            </a:r>
            <a:r>
              <a:rPr lang="en-US" altLang="zh-CN"/>
              <a:t>WXSS</a:t>
            </a:r>
            <a:r>
              <a:rPr lang="zh-CN" altLang="en-US"/>
              <a:t>，在后续的开发课程中，会分主题具体讲解使用方式。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/>
              <a:t>WXML</a:t>
            </a:r>
            <a:r>
              <a:rPr lang="zh-CN" altLang="en-US"/>
              <a:t>是WeiXin Markup Language的缩写。是微信小程序提供的一套标签语言，在小程序开发中，使用</a:t>
            </a:r>
            <a:r>
              <a:rPr lang="en-US" altLang="zh-CN"/>
              <a:t>WXML</a:t>
            </a:r>
            <a:r>
              <a:rPr lang="zh-CN" altLang="en-US"/>
              <a:t>以及基础组件、小程序提供的事件系统构建页面结构。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在小程序开发中，除了基础的组件需要编写一些</a:t>
            </a:r>
            <a:r>
              <a:rPr lang="en-US" altLang="zh-CN"/>
              <a:t>HTML</a:t>
            </a:r>
            <a:r>
              <a:rPr lang="zh-CN" altLang="en-US"/>
              <a:t>标签以外，</a:t>
            </a:r>
            <a:r>
              <a:rPr lang="en-US" altLang="zh-CN"/>
              <a:t>WXML</a:t>
            </a:r>
            <a:r>
              <a:rPr lang="zh-CN" altLang="en-US"/>
              <a:t>是不需要的。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小程序中的</a:t>
            </a:r>
            <a:r>
              <a:rPr lang="en-US" altLang="zh-CN"/>
              <a:t>WXML</a:t>
            </a:r>
            <a:r>
              <a:rPr lang="zh-CN" altLang="en-US"/>
              <a:t>就相当于前端开发中的</a:t>
            </a:r>
            <a:r>
              <a:rPr lang="en-US" altLang="zh-CN"/>
              <a:t>HTML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WXSS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/>
              <a:t>WXSS</a:t>
            </a:r>
            <a:r>
              <a:rPr lang="zh-CN" altLang="en-US"/>
              <a:t>是WeiXin Style Sheets的缩写，一套样式语言，用于描述</a:t>
            </a:r>
            <a:r>
              <a:rPr lang="en-US" altLang="zh-CN"/>
              <a:t>WXML</a:t>
            </a:r>
            <a:r>
              <a:rPr lang="zh-CN" altLang="en-US"/>
              <a:t>的组件样式。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WXSS</a:t>
            </a:r>
            <a:r>
              <a:rPr lang="zh-CN" altLang="en-US"/>
              <a:t>具备</a:t>
            </a:r>
            <a:r>
              <a:rPr lang="en-US" altLang="zh-CN"/>
              <a:t>CSS</a:t>
            </a:r>
            <a:r>
              <a:rPr lang="zh-CN" altLang="en-US"/>
              <a:t>的大部分特性，同时，</a:t>
            </a:r>
            <a:r>
              <a:rPr lang="en-US" altLang="zh-CN"/>
              <a:t>WXSS</a:t>
            </a:r>
            <a:r>
              <a:rPr lang="zh-CN" altLang="en-US"/>
              <a:t>进行了以下扩展：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/>
              <a:t>尺寸单位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/>
              <a:t>样式导入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endParaRPr lang="zh-CN" altLang="en-US"/>
          </a:p>
          <a:p>
            <a:pPr lvl="0" fontAlgn="auto">
              <a:lnSpc>
                <a:spcPct val="120000"/>
              </a:lnSpc>
            </a:pPr>
            <a:r>
              <a:rPr lang="zh-CN" altLang="en-US"/>
              <a:t>小程序中</a:t>
            </a:r>
            <a:r>
              <a:rPr lang="zh-CN" altLang="en-US">
                <a:sym typeface="+mn-ea"/>
              </a:rPr>
              <a:t>的</a:t>
            </a:r>
            <a:r>
              <a:rPr lang="en-US" altLang="zh-CN"/>
              <a:t>WXSS</a:t>
            </a:r>
            <a:r>
              <a:rPr lang="zh-CN" altLang="en-US"/>
              <a:t>就相当于前端开发中的</a:t>
            </a:r>
            <a:r>
              <a:rPr lang="en-US" altLang="zh-CN"/>
              <a:t>CSS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小程序开发整体结构</a:t>
            </a:r>
            <a:endParaRPr lang="zh-CN" altLang="en-US"/>
          </a:p>
        </p:txBody>
      </p:sp>
      <p:pic>
        <p:nvPicPr>
          <p:cNvPr id="9" name="内容占位符 8" descr="小程序整体结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8375" y="1109345"/>
            <a:ext cx="10027285" cy="5641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演示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Master</vt:lpstr>
      <vt:lpstr>小程序介绍与整体结构</vt:lpstr>
      <vt:lpstr>认识小程序</vt:lpstr>
      <vt:lpstr>小程序的本质</vt:lpstr>
      <vt:lpstr>小程序开发与前端开发的区别</vt:lpstr>
      <vt:lpstr>WXML</vt:lpstr>
      <vt:lpstr>WXSS</vt:lpstr>
      <vt:lpstr>小程序开发整体结构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33</cp:revision>
  <dcterms:created xsi:type="dcterms:W3CDTF">2019-01-27T15:57:28Z</dcterms:created>
  <dcterms:modified xsi:type="dcterms:W3CDTF">2019-01-27T15:57:28Z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