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微信公众号开发常见问题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140"/>
          </a:xfrm>
        </p:spPr>
        <p:txBody>
          <a:bodyPr/>
          <a:p>
            <a:r>
              <a:rPr lang="zh-CN" altLang="en-US" sz="3600"/>
              <a:t>微信公众号开发到底做什么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900295"/>
          </a:xfrm>
        </p:spPr>
        <p:txBody>
          <a:bodyPr/>
          <a:p>
            <a:r>
              <a:rPr lang="zh-CN" altLang="en-US" sz="2400"/>
              <a:t>微信公众号可以为商家，公司，政府组织机构，个人提供一个平台，利用微信巨大的用户资源，可以运营很多业务，包括微信小店、对接公司网站、发布消息、作为客服平台等。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微信公众号，目前分为几种类型：企业微信，订阅号，服务号，企业微信开始称为企业号，主要提供企业管理与办公管理等功能，类似于钉钉。订阅号和服务号在课程里会有明确的说明，这两个主要是公司、组织机构、个人的运营使用。这里提到的公众号是不包括企业微信的，目前企业微信注册流程是和其他的不同的，并且是有独立的网站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在公众号注册时，小程序也做为一个分类，小程序的注册过程和公众号是一致的，并且小程序和公众号是同一个级别的。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140"/>
          </a:xfrm>
        </p:spPr>
        <p:txBody>
          <a:bodyPr/>
          <a:p>
            <a:r>
              <a:rPr lang="zh-CN" altLang="en-US" sz="3600"/>
              <a:t>微信公众号提供了哪些功能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900295"/>
          </a:xfrm>
        </p:spPr>
        <p:txBody>
          <a:bodyPr/>
          <a:p>
            <a:r>
              <a:rPr lang="zh-CN" altLang="en-US" sz="2400"/>
              <a:t>注册公众号之后，登录之后，可以看到基本的运营功能已经具备了，包括群发消息，群发图文，用标签对用户分组、根据标签进行消息推送、授权运营者帐号、统计分析等。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对接开发者服务器，配置并启用服务器配置后，微信服务器会把用户发到公众号的消息转发到开发者服务器，用户操作公众号的事件也会通过消息通知开发者服务器，可据此做除非常强大的业务处理。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微信公众号接口，通过调用接口可以实现素材，图文，用户、菜单的管理功能，可以实现客服系统，更多的还包括门店接口、卡券等。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140"/>
          </a:xfrm>
        </p:spPr>
        <p:txBody>
          <a:bodyPr/>
          <a:p>
            <a:r>
              <a:rPr lang="zh-CN" altLang="en-US" sz="3600"/>
              <a:t>微信测试号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900295"/>
          </a:xfrm>
        </p:spPr>
        <p:txBody>
          <a:bodyPr/>
          <a:p>
            <a:r>
              <a:rPr lang="zh-CN" altLang="en-US" sz="2400"/>
              <a:t>注册个人订阅号是不能认证的，服务号认证也要每年缴纳￥</a:t>
            </a:r>
            <a:r>
              <a:rPr lang="en-US" altLang="zh-CN" sz="2400"/>
              <a:t>300</a:t>
            </a:r>
            <a:r>
              <a:rPr lang="zh-CN" altLang="en-US" sz="2400"/>
              <a:t>。未认证的公众号是不能使用高级接口的。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如果想体验高级接口，或者在已有公众号添加功能，可以使用测试号进行开发体验，并测试通过再去部署。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测试号是登录公众号就可以申请的，登录后，在开发者工具中有测试号选项，点击进入，直接使用微信扫码登录。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测试号不能设置名称，头像，并且一些接口每天调用的次数很有限，和正常的限制不同，消息也不支持加密，主要就是提供一个开发测试的功能。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140"/>
          </a:xfrm>
        </p:spPr>
        <p:txBody>
          <a:bodyPr/>
          <a:p>
            <a:r>
              <a:rPr lang="zh-CN" altLang="en-US" sz="3600"/>
              <a:t>注册微信公众号的限制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900295"/>
          </a:xfrm>
        </p:spPr>
        <p:txBody>
          <a:bodyPr/>
          <a:p>
            <a:r>
              <a:rPr lang="zh-CN" altLang="en-US" sz="2400"/>
              <a:t>从</a:t>
            </a:r>
            <a:r>
              <a:rPr lang="en-US" altLang="zh-CN" sz="2400"/>
              <a:t>2018</a:t>
            </a:r>
            <a:r>
              <a:rPr lang="zh-CN" altLang="en-US" sz="2400"/>
              <a:t>年</a:t>
            </a:r>
            <a:r>
              <a:rPr lang="en-US" altLang="zh-CN" sz="2400"/>
              <a:t>11</a:t>
            </a:r>
            <a:r>
              <a:rPr lang="zh-CN" altLang="en-US" sz="2400"/>
              <a:t>月开始，个人主体注册公众号上限从</a:t>
            </a:r>
            <a:r>
              <a:rPr lang="en-US" altLang="zh-CN" sz="2400"/>
              <a:t>2</a:t>
            </a:r>
            <a:r>
              <a:rPr lang="zh-CN" altLang="en-US" sz="2400"/>
              <a:t>个调整为</a:t>
            </a:r>
            <a:r>
              <a:rPr lang="en-US" altLang="zh-CN" sz="2400"/>
              <a:t>1</a:t>
            </a:r>
            <a:r>
              <a:rPr lang="zh-CN" altLang="en-US" sz="2400"/>
              <a:t>个，企业主体注册上限从</a:t>
            </a:r>
            <a:r>
              <a:rPr lang="en-US" altLang="zh-CN" sz="2400"/>
              <a:t>5</a:t>
            </a:r>
            <a:r>
              <a:rPr lang="zh-CN" altLang="en-US" sz="2400"/>
              <a:t>个调整为</a:t>
            </a:r>
            <a:r>
              <a:rPr lang="en-US" altLang="zh-CN" sz="2400"/>
              <a:t>2</a:t>
            </a:r>
            <a:r>
              <a:rPr lang="zh-CN" altLang="en-US" sz="2400"/>
              <a:t>个。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如果需要多个公众号，需要提交申请，报送互联网信息内容主管部门审批同意后才可以继续注册。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140"/>
          </a:xfrm>
        </p:spPr>
        <p:txBody>
          <a:bodyPr/>
          <a:p>
            <a:r>
              <a:rPr lang="zh-CN" altLang="en-US" sz="3600"/>
              <a:t>开发者需要准备什么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900295"/>
          </a:xfrm>
        </p:spPr>
        <p:txBody>
          <a:bodyPr/>
          <a:p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云服务器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Linux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环境，部署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NodeJS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购买域名，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DNS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解析到云服务器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IP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地址。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域名与服务器申请备案。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140"/>
          </a:xfrm>
        </p:spPr>
        <p:txBody>
          <a:bodyPr/>
          <a:p>
            <a:r>
              <a:rPr lang="zh-CN" altLang="en-US" sz="3600"/>
              <a:t>关于微信支付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900295"/>
          </a:xfrm>
        </p:spPr>
        <p:txBody>
          <a:bodyPr/>
          <a:p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微信支付需要个体或企业进行认证并通过后才可以申请，并且微信支付和本课程讲到的内容并不相关，尽管很多企业需要公众号，并且还要接入微信支付，这其实是微信提供的两个功能。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微信支付的开发文档，接入流程都是独立的网站，并且接入流程非常繁琐，开发过程也需要很多测试，不同场景都有不同的调用入口，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SDK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只提供了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Java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、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C#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、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PHP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三种语言的版本。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但是不要绝对相信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SDK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，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SDK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是不会及时更新的，在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PHP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开发的系统上，出现过支付成功以后，订单仍然显示未支付的情况，原因是因为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SDK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版本过旧导致运行错误，在回调函数执行时崩溃。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140"/>
          </a:xfrm>
        </p:spPr>
        <p:txBody>
          <a:bodyPr/>
          <a:p>
            <a:r>
              <a:rPr lang="zh-CN" altLang="en-US" sz="3600"/>
              <a:t>微信开放平台是什么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5245100"/>
          </a:xfrm>
        </p:spPr>
        <p:txBody>
          <a:bodyPr>
            <a:normAutofit/>
          </a:bodyPr>
          <a:p>
            <a:pPr fontAlgn="auto">
              <a:lnSpc>
                <a:spcPts val="328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微信开放平台主要是为移动应用，网站应用、公众号等提供服务的，主要面向开发者。微信开放平台提供了这样的功能，移动应用或者网站应用要使用微信分享、微信支付、微信登录等功能，需要在开放平台注册应用进行审核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ts val="3280"/>
              </a:lnSpc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ts val="328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如果公司业务涉及到多个公众号，小程序，而需要在它们之间共享同一个用户的信息，就比如你关注了某一个公众号，然后你进入另一个公众号，尽管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OpenID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不同，但是两个公众号都知道这是同一个用户。这需要把你的公众号，小程序通过开放平台绑定到一起，这时候关注你的公众号用户会有一个全局唯一的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UnionID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，无论哪个公众号或小程序都可以据此唯一标识用户。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140"/>
          </a:xfrm>
        </p:spPr>
        <p:txBody>
          <a:bodyPr/>
          <a:p>
            <a:r>
              <a:rPr lang="zh-CN" altLang="en-US" sz="3600"/>
              <a:t>整体架构图</a:t>
            </a:r>
            <a:endParaRPr lang="zh-CN" altLang="en-US" sz="3600"/>
          </a:p>
        </p:txBody>
      </p:sp>
      <p:pic>
        <p:nvPicPr>
          <p:cNvPr id="6" name="内容占位符 5" descr="整体架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3465" y="979170"/>
            <a:ext cx="10299700" cy="5793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</Words>
  <Application>WPS 演示</Application>
  <PresentationFormat>宽屏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FreeMono</vt:lpstr>
      <vt:lpstr>Office 主题</vt:lpstr>
      <vt:lpstr>微信公众号开发常见问题</vt:lpstr>
      <vt:lpstr>微信公众号开发到底做什么</vt:lpstr>
      <vt:lpstr>微信公众号提供了哪些功能</vt:lpstr>
      <vt:lpstr>微信测试号</vt:lpstr>
      <vt:lpstr>注册微信公众号的限制</vt:lpstr>
      <vt:lpstr>开发者需要准备什么</vt:lpstr>
      <vt:lpstr>关于微信支付</vt:lpstr>
      <vt:lpstr>微信开放平台是什么</vt:lpstr>
      <vt:lpstr>整体架构图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24</cp:revision>
  <dcterms:created xsi:type="dcterms:W3CDTF">2019-01-27T02:49:13Z</dcterms:created>
  <dcterms:modified xsi:type="dcterms:W3CDTF">2019-01-27T02:49:13Z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