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4000"/>
              <a:t>微信服务器与开发者服务器通信图示</a:t>
            </a:r>
            <a:endParaRPr lang="zh-C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微信-服务器通信架构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675" y="15240"/>
            <a:ext cx="9798050" cy="6811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微信-服务器通信架构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1080" y="22860"/>
            <a:ext cx="10017125" cy="6729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演示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Droid Sans Fallback</vt:lpstr>
      <vt:lpstr>Calibri Light</vt:lpstr>
      <vt:lpstr>DejaVu Sans</vt:lpstr>
      <vt:lpstr>微软雅黑</vt:lpstr>
      <vt:lpstr>宋体</vt:lpstr>
      <vt:lpstr>Arial Unicode MS</vt:lpstr>
      <vt:lpstr>Calibri</vt:lpstr>
      <vt:lpstr>Office 主题</vt:lpstr>
      <vt:lpstr>微信服务器与开发者服务器通信图示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wy</cp:lastModifiedBy>
  <cp:revision>12</cp:revision>
  <dcterms:created xsi:type="dcterms:W3CDTF">2019-01-26T09:51:24Z</dcterms:created>
  <dcterms:modified xsi:type="dcterms:W3CDTF">2019-01-26T09:51:24Z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