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微信公众号开发常见问题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微信公众号开发到底做什么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微信公众号提供了哪些功能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微信测试号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注册微信公众号的限制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开发者需要准备什么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关于微信支付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微信开放平台是什么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90029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/>
          <a:p>
            <a:r>
              <a:rPr lang="zh-CN" altLang="en-US" sz="3600"/>
              <a:t>整体架构图</a:t>
            </a:r>
            <a:endParaRPr lang="zh-CN" altLang="en-US" sz="3600"/>
          </a:p>
        </p:txBody>
      </p:sp>
      <p:pic>
        <p:nvPicPr>
          <p:cNvPr id="6" name="内容占位符 5" descr="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979170"/>
            <a:ext cx="10299700" cy="5793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宋体</vt:lpstr>
      <vt:lpstr>Arial Unicode MS</vt:lpstr>
      <vt:lpstr>Droid Sans Fallback</vt:lpstr>
      <vt:lpstr>Calibri Light</vt:lpstr>
      <vt:lpstr>DejaVu Sans</vt:lpstr>
      <vt:lpstr>Calibri</vt:lpstr>
      <vt:lpstr>微软雅黑</vt:lpstr>
      <vt:lpstr>Office 主题</vt:lpstr>
      <vt:lpstr>PowerPoint 演示文稿</vt:lpstr>
      <vt:lpstr>PowerPoint 演示文稿</vt:lpstr>
      <vt:lpstr>微信公众号开发到底做什么</vt:lpstr>
      <vt:lpstr>微信公众号提供了哪些功能</vt:lpstr>
      <vt:lpstr>微信公众号提供了哪些功能</vt:lpstr>
      <vt:lpstr>注册微信公众号的限制</vt:lpstr>
      <vt:lpstr>开发者需要准备什么</vt:lpstr>
      <vt:lpstr>开发者需要准备什么</vt:lpstr>
      <vt:lpstr>微信开放平台是什么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7</cp:revision>
  <dcterms:created xsi:type="dcterms:W3CDTF">2019-01-26T16:26:57Z</dcterms:created>
  <dcterms:modified xsi:type="dcterms:W3CDTF">2019-01-26T16:26:57Z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